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3214" y="126187"/>
            <a:ext cx="2996184" cy="47579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85288" y="2991612"/>
            <a:ext cx="2081784" cy="284683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724912" y="3005327"/>
            <a:ext cx="2007235" cy="2772410"/>
          </a:xfrm>
          <a:custGeom>
            <a:avLst/>
            <a:gdLst/>
            <a:ahLst/>
            <a:cxnLst/>
            <a:rect l="l" t="t" r="r" b="b"/>
            <a:pathLst>
              <a:path w="2007235" h="2772410">
                <a:moveTo>
                  <a:pt x="2007108" y="0"/>
                </a:moveTo>
                <a:lnTo>
                  <a:pt x="0" y="0"/>
                </a:lnTo>
                <a:lnTo>
                  <a:pt x="0" y="1803400"/>
                </a:lnTo>
                <a:lnTo>
                  <a:pt x="1147" y="1852429"/>
                </a:lnTo>
                <a:lnTo>
                  <a:pt x="4555" y="1900631"/>
                </a:lnTo>
                <a:lnTo>
                  <a:pt x="10172" y="1947969"/>
                </a:lnTo>
                <a:lnTo>
                  <a:pt x="17947" y="1994401"/>
                </a:lnTo>
                <a:lnTo>
                  <a:pt x="27829" y="2039890"/>
                </a:lnTo>
                <a:lnTo>
                  <a:pt x="39766" y="2084396"/>
                </a:lnTo>
                <a:lnTo>
                  <a:pt x="53708" y="2127879"/>
                </a:lnTo>
                <a:lnTo>
                  <a:pt x="69603" y="2170300"/>
                </a:lnTo>
                <a:lnTo>
                  <a:pt x="87400" y="2211621"/>
                </a:lnTo>
                <a:lnTo>
                  <a:pt x="107048" y="2251802"/>
                </a:lnTo>
                <a:lnTo>
                  <a:pt x="128495" y="2290803"/>
                </a:lnTo>
                <a:lnTo>
                  <a:pt x="151691" y="2328586"/>
                </a:lnTo>
                <a:lnTo>
                  <a:pt x="176583" y="2365112"/>
                </a:lnTo>
                <a:lnTo>
                  <a:pt x="203122" y="2400340"/>
                </a:lnTo>
                <a:lnTo>
                  <a:pt x="231255" y="2434232"/>
                </a:lnTo>
                <a:lnTo>
                  <a:pt x="260931" y="2466749"/>
                </a:lnTo>
                <a:lnTo>
                  <a:pt x="292100" y="2497851"/>
                </a:lnTo>
                <a:lnTo>
                  <a:pt x="324709" y="2527500"/>
                </a:lnTo>
                <a:lnTo>
                  <a:pt x="358708" y="2555655"/>
                </a:lnTo>
                <a:lnTo>
                  <a:pt x="394046" y="2582279"/>
                </a:lnTo>
                <a:lnTo>
                  <a:pt x="430671" y="2607330"/>
                </a:lnTo>
                <a:lnTo>
                  <a:pt x="468532" y="2630772"/>
                </a:lnTo>
                <a:lnTo>
                  <a:pt x="507578" y="2652563"/>
                </a:lnTo>
                <a:lnTo>
                  <a:pt x="547757" y="2672665"/>
                </a:lnTo>
                <a:lnTo>
                  <a:pt x="589019" y="2691039"/>
                </a:lnTo>
                <a:lnTo>
                  <a:pt x="631312" y="2707645"/>
                </a:lnTo>
                <a:lnTo>
                  <a:pt x="674585" y="2722444"/>
                </a:lnTo>
                <a:lnTo>
                  <a:pt x="718787" y="2735398"/>
                </a:lnTo>
                <a:lnTo>
                  <a:pt x="763866" y="2746466"/>
                </a:lnTo>
                <a:lnTo>
                  <a:pt x="809772" y="2755609"/>
                </a:lnTo>
                <a:lnTo>
                  <a:pt x="856452" y="2762790"/>
                </a:lnTo>
                <a:lnTo>
                  <a:pt x="903857" y="2767967"/>
                </a:lnTo>
                <a:lnTo>
                  <a:pt x="951934" y="2771102"/>
                </a:lnTo>
                <a:lnTo>
                  <a:pt x="1000633" y="2772156"/>
                </a:lnTo>
                <a:lnTo>
                  <a:pt x="1049356" y="2771102"/>
                </a:lnTo>
                <a:lnTo>
                  <a:pt x="1097486" y="2767967"/>
                </a:lnTo>
                <a:lnTo>
                  <a:pt x="1144969" y="2762790"/>
                </a:lnTo>
                <a:lnTo>
                  <a:pt x="1191752" y="2755609"/>
                </a:lnTo>
                <a:lnTo>
                  <a:pt x="1237781" y="2746466"/>
                </a:lnTo>
                <a:lnTo>
                  <a:pt x="1283005" y="2735398"/>
                </a:lnTo>
                <a:lnTo>
                  <a:pt x="1327370" y="2722444"/>
                </a:lnTo>
                <a:lnTo>
                  <a:pt x="1370823" y="2707645"/>
                </a:lnTo>
                <a:lnTo>
                  <a:pt x="1413312" y="2691039"/>
                </a:lnTo>
                <a:lnTo>
                  <a:pt x="1454782" y="2672665"/>
                </a:lnTo>
                <a:lnTo>
                  <a:pt x="1495182" y="2652563"/>
                </a:lnTo>
                <a:lnTo>
                  <a:pt x="1534459" y="2630772"/>
                </a:lnTo>
                <a:lnTo>
                  <a:pt x="1572559" y="2607330"/>
                </a:lnTo>
                <a:lnTo>
                  <a:pt x="1609429" y="2582279"/>
                </a:lnTo>
                <a:lnTo>
                  <a:pt x="1645017" y="2555655"/>
                </a:lnTo>
                <a:lnTo>
                  <a:pt x="1679270" y="2527500"/>
                </a:lnTo>
                <a:lnTo>
                  <a:pt x="1712134" y="2497851"/>
                </a:lnTo>
                <a:lnTo>
                  <a:pt x="1743557" y="2466749"/>
                </a:lnTo>
                <a:lnTo>
                  <a:pt x="1773486" y="2434232"/>
                </a:lnTo>
                <a:lnTo>
                  <a:pt x="1801868" y="2400340"/>
                </a:lnTo>
                <a:lnTo>
                  <a:pt x="1828649" y="2365112"/>
                </a:lnTo>
                <a:lnTo>
                  <a:pt x="1853778" y="2328586"/>
                </a:lnTo>
                <a:lnTo>
                  <a:pt x="1877200" y="2290803"/>
                </a:lnTo>
                <a:lnTo>
                  <a:pt x="1898863" y="2251802"/>
                </a:lnTo>
                <a:lnTo>
                  <a:pt x="1918715" y="2211621"/>
                </a:lnTo>
                <a:lnTo>
                  <a:pt x="1936702" y="2170300"/>
                </a:lnTo>
                <a:lnTo>
                  <a:pt x="1952771" y="2127879"/>
                </a:lnTo>
                <a:lnTo>
                  <a:pt x="1966869" y="2084396"/>
                </a:lnTo>
                <a:lnTo>
                  <a:pt x="1978943" y="2039890"/>
                </a:lnTo>
                <a:lnTo>
                  <a:pt x="1988941" y="1994401"/>
                </a:lnTo>
                <a:lnTo>
                  <a:pt x="1996810" y="1947969"/>
                </a:lnTo>
                <a:lnTo>
                  <a:pt x="2002495" y="1900631"/>
                </a:lnTo>
                <a:lnTo>
                  <a:pt x="2005946" y="1852429"/>
                </a:lnTo>
                <a:lnTo>
                  <a:pt x="2007108" y="1803400"/>
                </a:lnTo>
                <a:lnTo>
                  <a:pt x="2007108" y="0"/>
                </a:lnTo>
                <a:close/>
              </a:path>
            </a:pathLst>
          </a:custGeom>
          <a:solidFill>
            <a:srgbClr val="496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12720" y="2481072"/>
            <a:ext cx="2377439" cy="57150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2752344" y="2494788"/>
            <a:ext cx="2303145" cy="497205"/>
          </a:xfrm>
          <a:custGeom>
            <a:avLst/>
            <a:gdLst/>
            <a:ahLst/>
            <a:cxnLst/>
            <a:rect l="l" t="t" r="r" b="b"/>
            <a:pathLst>
              <a:path w="2303145" h="497205">
                <a:moveTo>
                  <a:pt x="2007234" y="0"/>
                </a:moveTo>
                <a:lnTo>
                  <a:pt x="0" y="0"/>
                </a:lnTo>
                <a:lnTo>
                  <a:pt x="295529" y="250951"/>
                </a:lnTo>
                <a:lnTo>
                  <a:pt x="0" y="496824"/>
                </a:lnTo>
                <a:lnTo>
                  <a:pt x="2007234" y="496824"/>
                </a:lnTo>
                <a:lnTo>
                  <a:pt x="2302764" y="250951"/>
                </a:lnTo>
                <a:lnTo>
                  <a:pt x="2007234" y="0"/>
                </a:lnTo>
                <a:close/>
              </a:path>
            </a:pathLst>
          </a:custGeom>
          <a:solidFill>
            <a:srgbClr val="496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20924" y="2744724"/>
            <a:ext cx="2302764" cy="24688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45308" y="3354324"/>
            <a:ext cx="1886712" cy="239877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4819" y="2991612"/>
            <a:ext cx="2086356" cy="2846832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504443" y="3005328"/>
            <a:ext cx="2011680" cy="2772410"/>
          </a:xfrm>
          <a:custGeom>
            <a:avLst/>
            <a:gdLst/>
            <a:ahLst/>
            <a:cxnLst/>
            <a:rect l="l" t="t" r="r" b="b"/>
            <a:pathLst>
              <a:path w="2011680" h="2772410">
                <a:moveTo>
                  <a:pt x="2011680" y="0"/>
                </a:moveTo>
                <a:lnTo>
                  <a:pt x="0" y="0"/>
                </a:lnTo>
                <a:lnTo>
                  <a:pt x="0" y="1803400"/>
                </a:lnTo>
                <a:lnTo>
                  <a:pt x="1161" y="1852429"/>
                </a:lnTo>
                <a:lnTo>
                  <a:pt x="4609" y="1900631"/>
                </a:lnTo>
                <a:lnTo>
                  <a:pt x="10292" y="1947969"/>
                </a:lnTo>
                <a:lnTo>
                  <a:pt x="18157" y="1994401"/>
                </a:lnTo>
                <a:lnTo>
                  <a:pt x="28150" y="2039890"/>
                </a:lnTo>
                <a:lnTo>
                  <a:pt x="40218" y="2084396"/>
                </a:lnTo>
                <a:lnTo>
                  <a:pt x="54309" y="2127879"/>
                </a:lnTo>
                <a:lnTo>
                  <a:pt x="70370" y="2170300"/>
                </a:lnTo>
                <a:lnTo>
                  <a:pt x="88347" y="2211621"/>
                </a:lnTo>
                <a:lnTo>
                  <a:pt x="108188" y="2251802"/>
                </a:lnTo>
                <a:lnTo>
                  <a:pt x="129840" y="2290803"/>
                </a:lnTo>
                <a:lnTo>
                  <a:pt x="153249" y="2328586"/>
                </a:lnTo>
                <a:lnTo>
                  <a:pt x="178364" y="2365112"/>
                </a:lnTo>
                <a:lnTo>
                  <a:pt x="205131" y="2400340"/>
                </a:lnTo>
                <a:lnTo>
                  <a:pt x="233496" y="2434232"/>
                </a:lnTo>
                <a:lnTo>
                  <a:pt x="263408" y="2466749"/>
                </a:lnTo>
                <a:lnTo>
                  <a:pt x="294813" y="2497851"/>
                </a:lnTo>
                <a:lnTo>
                  <a:pt x="327658" y="2527500"/>
                </a:lnTo>
                <a:lnTo>
                  <a:pt x="361890" y="2555655"/>
                </a:lnTo>
                <a:lnTo>
                  <a:pt x="397456" y="2582279"/>
                </a:lnTo>
                <a:lnTo>
                  <a:pt x="434304" y="2607330"/>
                </a:lnTo>
                <a:lnTo>
                  <a:pt x="472380" y="2630772"/>
                </a:lnTo>
                <a:lnTo>
                  <a:pt x="511632" y="2652563"/>
                </a:lnTo>
                <a:lnTo>
                  <a:pt x="552006" y="2672665"/>
                </a:lnTo>
                <a:lnTo>
                  <a:pt x="593450" y="2691039"/>
                </a:lnTo>
                <a:lnTo>
                  <a:pt x="635911" y="2707645"/>
                </a:lnTo>
                <a:lnTo>
                  <a:pt x="679335" y="2722444"/>
                </a:lnTo>
                <a:lnTo>
                  <a:pt x="723670" y="2735398"/>
                </a:lnTo>
                <a:lnTo>
                  <a:pt x="768862" y="2746466"/>
                </a:lnTo>
                <a:lnTo>
                  <a:pt x="814860" y="2755609"/>
                </a:lnTo>
                <a:lnTo>
                  <a:pt x="861609" y="2762790"/>
                </a:lnTo>
                <a:lnTo>
                  <a:pt x="909058" y="2767967"/>
                </a:lnTo>
                <a:lnTo>
                  <a:pt x="957152" y="2771102"/>
                </a:lnTo>
                <a:lnTo>
                  <a:pt x="1005840" y="2772156"/>
                </a:lnTo>
                <a:lnTo>
                  <a:pt x="1054530" y="2771102"/>
                </a:lnTo>
                <a:lnTo>
                  <a:pt x="1102627" y="2767967"/>
                </a:lnTo>
                <a:lnTo>
                  <a:pt x="1150078" y="2762790"/>
                </a:lnTo>
                <a:lnTo>
                  <a:pt x="1196830" y="2755609"/>
                </a:lnTo>
                <a:lnTo>
                  <a:pt x="1242829" y="2746466"/>
                </a:lnTo>
                <a:lnTo>
                  <a:pt x="1288023" y="2735398"/>
                </a:lnTo>
                <a:lnTo>
                  <a:pt x="1332359" y="2722444"/>
                </a:lnTo>
                <a:lnTo>
                  <a:pt x="1375784" y="2707645"/>
                </a:lnTo>
                <a:lnTo>
                  <a:pt x="1418245" y="2691039"/>
                </a:lnTo>
                <a:lnTo>
                  <a:pt x="1459689" y="2672665"/>
                </a:lnTo>
                <a:lnTo>
                  <a:pt x="1500064" y="2652563"/>
                </a:lnTo>
                <a:lnTo>
                  <a:pt x="1539315" y="2630772"/>
                </a:lnTo>
                <a:lnTo>
                  <a:pt x="1577392" y="2607330"/>
                </a:lnTo>
                <a:lnTo>
                  <a:pt x="1614239" y="2582279"/>
                </a:lnTo>
                <a:lnTo>
                  <a:pt x="1649805" y="2555655"/>
                </a:lnTo>
                <a:lnTo>
                  <a:pt x="1684037" y="2527500"/>
                </a:lnTo>
                <a:lnTo>
                  <a:pt x="1716881" y="2497851"/>
                </a:lnTo>
                <a:lnTo>
                  <a:pt x="1748285" y="2466749"/>
                </a:lnTo>
                <a:lnTo>
                  <a:pt x="1778195" y="2434232"/>
                </a:lnTo>
                <a:lnTo>
                  <a:pt x="1806560" y="2400340"/>
                </a:lnTo>
                <a:lnTo>
                  <a:pt x="1833325" y="2365112"/>
                </a:lnTo>
                <a:lnTo>
                  <a:pt x="1858439" y="2328586"/>
                </a:lnTo>
                <a:lnTo>
                  <a:pt x="1881847" y="2290803"/>
                </a:lnTo>
                <a:lnTo>
                  <a:pt x="1903498" y="2251802"/>
                </a:lnTo>
                <a:lnTo>
                  <a:pt x="1923338" y="2211621"/>
                </a:lnTo>
                <a:lnTo>
                  <a:pt x="1941314" y="2170300"/>
                </a:lnTo>
                <a:lnTo>
                  <a:pt x="1957374" y="2127879"/>
                </a:lnTo>
                <a:lnTo>
                  <a:pt x="1971464" y="2084396"/>
                </a:lnTo>
                <a:lnTo>
                  <a:pt x="1983532" y="2039890"/>
                </a:lnTo>
                <a:lnTo>
                  <a:pt x="1993524" y="1994401"/>
                </a:lnTo>
                <a:lnTo>
                  <a:pt x="2001387" y="1947969"/>
                </a:lnTo>
                <a:lnTo>
                  <a:pt x="2007070" y="1900631"/>
                </a:lnTo>
                <a:lnTo>
                  <a:pt x="2010518" y="1852429"/>
                </a:lnTo>
                <a:lnTo>
                  <a:pt x="2011680" y="1803400"/>
                </a:lnTo>
                <a:lnTo>
                  <a:pt x="2011680" y="0"/>
                </a:lnTo>
                <a:close/>
              </a:path>
            </a:pathLst>
          </a:custGeom>
          <a:solidFill>
            <a:srgbClr val="37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4819" y="2494788"/>
            <a:ext cx="2375916" cy="571500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504443" y="2508504"/>
            <a:ext cx="2301240" cy="497205"/>
          </a:xfrm>
          <a:custGeom>
            <a:avLst/>
            <a:gdLst/>
            <a:ahLst/>
            <a:cxnLst/>
            <a:rect l="l" t="t" r="r" b="b"/>
            <a:pathLst>
              <a:path w="2301240" h="497205">
                <a:moveTo>
                  <a:pt x="2005838" y="0"/>
                </a:moveTo>
                <a:lnTo>
                  <a:pt x="0" y="0"/>
                </a:lnTo>
                <a:lnTo>
                  <a:pt x="0" y="496824"/>
                </a:lnTo>
                <a:lnTo>
                  <a:pt x="2005838" y="496824"/>
                </a:lnTo>
                <a:lnTo>
                  <a:pt x="2301240" y="250951"/>
                </a:lnTo>
                <a:lnTo>
                  <a:pt x="2005838" y="0"/>
                </a:lnTo>
                <a:close/>
              </a:path>
            </a:pathLst>
          </a:custGeom>
          <a:solidFill>
            <a:srgbClr val="37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4443" y="2759964"/>
            <a:ext cx="2301240" cy="24536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6363" y="3378708"/>
            <a:ext cx="1885188" cy="239877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887467" y="2497797"/>
            <a:ext cx="2382012" cy="566966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4927091" y="2511552"/>
            <a:ext cx="2307590" cy="492759"/>
          </a:xfrm>
          <a:custGeom>
            <a:avLst/>
            <a:gdLst/>
            <a:ahLst/>
            <a:cxnLst/>
            <a:rect l="l" t="t" r="r" b="b"/>
            <a:pathLst>
              <a:path w="2307590" h="492760">
                <a:moveTo>
                  <a:pt x="2006854" y="0"/>
                </a:moveTo>
                <a:lnTo>
                  <a:pt x="0" y="0"/>
                </a:lnTo>
                <a:lnTo>
                  <a:pt x="300482" y="248538"/>
                </a:lnTo>
                <a:lnTo>
                  <a:pt x="0" y="492251"/>
                </a:lnTo>
                <a:lnTo>
                  <a:pt x="2006854" y="492251"/>
                </a:lnTo>
                <a:lnTo>
                  <a:pt x="2307336" y="248538"/>
                </a:lnTo>
                <a:lnTo>
                  <a:pt x="2006854" y="0"/>
                </a:lnTo>
                <a:close/>
              </a:path>
            </a:pathLst>
          </a:custGeom>
          <a:solidFill>
            <a:srgbClr val="37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081528" y="3063239"/>
            <a:ext cx="1369314" cy="45491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795016" y="3307079"/>
            <a:ext cx="1881378" cy="4549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7208" y="2582037"/>
            <a:ext cx="895985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/><Relationship Id="rId13" Type="http://schemas.openxmlformats.org/officeDocument/2006/relationships/image" Target="../media/image330.png"/><Relationship Id="rId18" Type="http://schemas.openxmlformats.org/officeDocument/2006/relationships/image" Target="../media/image335.png"/><Relationship Id="rId26" Type="http://schemas.openxmlformats.org/officeDocument/2006/relationships/image" Target="../media/image343.png"/><Relationship Id="rId3" Type="http://schemas.openxmlformats.org/officeDocument/2006/relationships/image" Target="../media/image320.png"/><Relationship Id="rId21" Type="http://schemas.openxmlformats.org/officeDocument/2006/relationships/image" Target="../media/image338.png"/><Relationship Id="rId7" Type="http://schemas.openxmlformats.org/officeDocument/2006/relationships/image" Target="../media/image324.png"/><Relationship Id="rId12" Type="http://schemas.openxmlformats.org/officeDocument/2006/relationships/image" Target="../media/image329.png"/><Relationship Id="rId17" Type="http://schemas.openxmlformats.org/officeDocument/2006/relationships/image" Target="../media/image334.png"/><Relationship Id="rId25" Type="http://schemas.openxmlformats.org/officeDocument/2006/relationships/image" Target="../media/image342.png"/><Relationship Id="rId2" Type="http://schemas.openxmlformats.org/officeDocument/2006/relationships/image" Target="../media/image178.png"/><Relationship Id="rId16" Type="http://schemas.openxmlformats.org/officeDocument/2006/relationships/image" Target="../media/image333.png"/><Relationship Id="rId20" Type="http://schemas.openxmlformats.org/officeDocument/2006/relationships/image" Target="../media/image337.png"/><Relationship Id="rId29" Type="http://schemas.openxmlformats.org/officeDocument/2006/relationships/image" Target="../media/image3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3.png"/><Relationship Id="rId11" Type="http://schemas.openxmlformats.org/officeDocument/2006/relationships/image" Target="../media/image328.png"/><Relationship Id="rId24" Type="http://schemas.openxmlformats.org/officeDocument/2006/relationships/image" Target="../media/image341.png"/><Relationship Id="rId5" Type="http://schemas.openxmlformats.org/officeDocument/2006/relationships/image" Target="../media/image322.png"/><Relationship Id="rId15" Type="http://schemas.openxmlformats.org/officeDocument/2006/relationships/image" Target="../media/image332.png"/><Relationship Id="rId23" Type="http://schemas.openxmlformats.org/officeDocument/2006/relationships/image" Target="../media/image340.png"/><Relationship Id="rId28" Type="http://schemas.openxmlformats.org/officeDocument/2006/relationships/image" Target="../media/image345.png"/><Relationship Id="rId10" Type="http://schemas.openxmlformats.org/officeDocument/2006/relationships/image" Target="../media/image327.png"/><Relationship Id="rId19" Type="http://schemas.openxmlformats.org/officeDocument/2006/relationships/image" Target="../media/image336.png"/><Relationship Id="rId31" Type="http://schemas.openxmlformats.org/officeDocument/2006/relationships/image" Target="../media/image15.png"/><Relationship Id="rId4" Type="http://schemas.openxmlformats.org/officeDocument/2006/relationships/image" Target="../media/image321.png"/><Relationship Id="rId9" Type="http://schemas.openxmlformats.org/officeDocument/2006/relationships/image" Target="../media/image326.png"/><Relationship Id="rId14" Type="http://schemas.openxmlformats.org/officeDocument/2006/relationships/image" Target="../media/image331.png"/><Relationship Id="rId22" Type="http://schemas.openxmlformats.org/officeDocument/2006/relationships/image" Target="../media/image339.png"/><Relationship Id="rId27" Type="http://schemas.openxmlformats.org/officeDocument/2006/relationships/image" Target="../media/image344.png"/><Relationship Id="rId30" Type="http://schemas.openxmlformats.org/officeDocument/2006/relationships/image" Target="../media/image34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1.png"/><Relationship Id="rId18" Type="http://schemas.openxmlformats.org/officeDocument/2006/relationships/image" Target="../media/image356.png"/><Relationship Id="rId26" Type="http://schemas.openxmlformats.org/officeDocument/2006/relationships/image" Target="../media/image363.png"/><Relationship Id="rId39" Type="http://schemas.openxmlformats.org/officeDocument/2006/relationships/image" Target="../media/image376.png"/><Relationship Id="rId21" Type="http://schemas.openxmlformats.org/officeDocument/2006/relationships/image" Target="../media/image343.png"/><Relationship Id="rId34" Type="http://schemas.openxmlformats.org/officeDocument/2006/relationships/image" Target="../media/image371.png"/><Relationship Id="rId42" Type="http://schemas.openxmlformats.org/officeDocument/2006/relationships/image" Target="../media/image379.png"/><Relationship Id="rId47" Type="http://schemas.openxmlformats.org/officeDocument/2006/relationships/image" Target="../media/image384.png"/><Relationship Id="rId7" Type="http://schemas.openxmlformats.org/officeDocument/2006/relationships/image" Target="../media/image334.png"/><Relationship Id="rId2" Type="http://schemas.openxmlformats.org/officeDocument/2006/relationships/image" Target="../media/image178.png"/><Relationship Id="rId16" Type="http://schemas.openxmlformats.org/officeDocument/2006/relationships/image" Target="../media/image354.png"/><Relationship Id="rId29" Type="http://schemas.openxmlformats.org/officeDocument/2006/relationships/image" Target="../media/image3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3.png"/><Relationship Id="rId11" Type="http://schemas.openxmlformats.org/officeDocument/2006/relationships/image" Target="../media/image349.png"/><Relationship Id="rId24" Type="http://schemas.openxmlformats.org/officeDocument/2006/relationships/image" Target="../media/image361.png"/><Relationship Id="rId32" Type="http://schemas.openxmlformats.org/officeDocument/2006/relationships/image" Target="../media/image369.png"/><Relationship Id="rId37" Type="http://schemas.openxmlformats.org/officeDocument/2006/relationships/image" Target="../media/image374.png"/><Relationship Id="rId40" Type="http://schemas.openxmlformats.org/officeDocument/2006/relationships/image" Target="../media/image377.png"/><Relationship Id="rId45" Type="http://schemas.openxmlformats.org/officeDocument/2006/relationships/image" Target="../media/image382.png"/><Relationship Id="rId5" Type="http://schemas.openxmlformats.org/officeDocument/2006/relationships/image" Target="../media/image332.png"/><Relationship Id="rId15" Type="http://schemas.openxmlformats.org/officeDocument/2006/relationships/image" Target="../media/image353.png"/><Relationship Id="rId23" Type="http://schemas.openxmlformats.org/officeDocument/2006/relationships/image" Target="../media/image360.png"/><Relationship Id="rId28" Type="http://schemas.openxmlformats.org/officeDocument/2006/relationships/image" Target="../media/image365.png"/><Relationship Id="rId36" Type="http://schemas.openxmlformats.org/officeDocument/2006/relationships/image" Target="../media/image373.png"/><Relationship Id="rId10" Type="http://schemas.openxmlformats.org/officeDocument/2006/relationships/image" Target="../media/image337.png"/><Relationship Id="rId19" Type="http://schemas.openxmlformats.org/officeDocument/2006/relationships/image" Target="../media/image357.png"/><Relationship Id="rId31" Type="http://schemas.openxmlformats.org/officeDocument/2006/relationships/image" Target="../media/image368.png"/><Relationship Id="rId44" Type="http://schemas.openxmlformats.org/officeDocument/2006/relationships/image" Target="../media/image381.png"/><Relationship Id="rId4" Type="http://schemas.openxmlformats.org/officeDocument/2006/relationships/image" Target="../media/image331.png"/><Relationship Id="rId9" Type="http://schemas.openxmlformats.org/officeDocument/2006/relationships/image" Target="../media/image348.png"/><Relationship Id="rId14" Type="http://schemas.openxmlformats.org/officeDocument/2006/relationships/image" Target="../media/image352.png"/><Relationship Id="rId22" Type="http://schemas.openxmlformats.org/officeDocument/2006/relationships/image" Target="../media/image359.png"/><Relationship Id="rId27" Type="http://schemas.openxmlformats.org/officeDocument/2006/relationships/image" Target="../media/image364.png"/><Relationship Id="rId30" Type="http://schemas.openxmlformats.org/officeDocument/2006/relationships/image" Target="../media/image367.png"/><Relationship Id="rId35" Type="http://schemas.openxmlformats.org/officeDocument/2006/relationships/image" Target="../media/image372.png"/><Relationship Id="rId43" Type="http://schemas.openxmlformats.org/officeDocument/2006/relationships/image" Target="../media/image380.png"/><Relationship Id="rId48" Type="http://schemas.openxmlformats.org/officeDocument/2006/relationships/image" Target="../media/image15.png"/><Relationship Id="rId8" Type="http://schemas.openxmlformats.org/officeDocument/2006/relationships/image" Target="../media/image335.png"/><Relationship Id="rId3" Type="http://schemas.openxmlformats.org/officeDocument/2006/relationships/image" Target="../media/image330.png"/><Relationship Id="rId12" Type="http://schemas.openxmlformats.org/officeDocument/2006/relationships/image" Target="../media/image350.png"/><Relationship Id="rId17" Type="http://schemas.openxmlformats.org/officeDocument/2006/relationships/image" Target="../media/image355.png"/><Relationship Id="rId25" Type="http://schemas.openxmlformats.org/officeDocument/2006/relationships/image" Target="../media/image362.png"/><Relationship Id="rId33" Type="http://schemas.openxmlformats.org/officeDocument/2006/relationships/image" Target="../media/image370.png"/><Relationship Id="rId38" Type="http://schemas.openxmlformats.org/officeDocument/2006/relationships/image" Target="../media/image375.png"/><Relationship Id="rId46" Type="http://schemas.openxmlformats.org/officeDocument/2006/relationships/image" Target="../media/image383.png"/><Relationship Id="rId20" Type="http://schemas.openxmlformats.org/officeDocument/2006/relationships/image" Target="../media/image358.png"/><Relationship Id="rId41" Type="http://schemas.openxmlformats.org/officeDocument/2006/relationships/image" Target="../media/image3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png"/><Relationship Id="rId13" Type="http://schemas.openxmlformats.org/officeDocument/2006/relationships/image" Target="../media/image15.png"/><Relationship Id="rId3" Type="http://schemas.openxmlformats.org/officeDocument/2006/relationships/image" Target="../media/image385.jpg"/><Relationship Id="rId7" Type="http://schemas.openxmlformats.org/officeDocument/2006/relationships/image" Target="../media/image388.png"/><Relationship Id="rId12" Type="http://schemas.openxmlformats.org/officeDocument/2006/relationships/image" Target="../media/image245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7.png"/><Relationship Id="rId11" Type="http://schemas.openxmlformats.org/officeDocument/2006/relationships/image" Target="../media/image392.png"/><Relationship Id="rId5" Type="http://schemas.openxmlformats.org/officeDocument/2006/relationships/image" Target="../media/image386.png"/><Relationship Id="rId10" Type="http://schemas.openxmlformats.org/officeDocument/2006/relationships/image" Target="../media/image391.png"/><Relationship Id="rId4" Type="http://schemas.openxmlformats.org/officeDocument/2006/relationships/image" Target="../media/image178.png"/><Relationship Id="rId9" Type="http://schemas.openxmlformats.org/officeDocument/2006/relationships/image" Target="../media/image39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8.png"/><Relationship Id="rId3" Type="http://schemas.openxmlformats.org/officeDocument/2006/relationships/image" Target="../media/image393.png"/><Relationship Id="rId7" Type="http://schemas.openxmlformats.org/officeDocument/2006/relationships/image" Target="../media/image39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6.png"/><Relationship Id="rId11" Type="http://schemas.openxmlformats.org/officeDocument/2006/relationships/image" Target="../media/image15.png"/><Relationship Id="rId5" Type="http://schemas.openxmlformats.org/officeDocument/2006/relationships/image" Target="../media/image395.png"/><Relationship Id="rId10" Type="http://schemas.openxmlformats.org/officeDocument/2006/relationships/image" Target="../media/image400.png"/><Relationship Id="rId4" Type="http://schemas.openxmlformats.org/officeDocument/2006/relationships/image" Target="../media/image394.png"/><Relationship Id="rId9" Type="http://schemas.openxmlformats.org/officeDocument/2006/relationships/image" Target="../media/image399.pn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10.png"/><Relationship Id="rId21" Type="http://schemas.openxmlformats.org/officeDocument/2006/relationships/image" Target="../media/image418.png"/><Relationship Id="rId34" Type="http://schemas.openxmlformats.org/officeDocument/2006/relationships/image" Target="../media/image428.png"/><Relationship Id="rId42" Type="http://schemas.openxmlformats.org/officeDocument/2006/relationships/image" Target="../media/image436.png"/><Relationship Id="rId47" Type="http://schemas.openxmlformats.org/officeDocument/2006/relationships/image" Target="../media/image441.png"/><Relationship Id="rId50" Type="http://schemas.openxmlformats.org/officeDocument/2006/relationships/image" Target="../media/image444.png"/><Relationship Id="rId55" Type="http://schemas.openxmlformats.org/officeDocument/2006/relationships/image" Target="../media/image449.png"/><Relationship Id="rId63" Type="http://schemas.openxmlformats.org/officeDocument/2006/relationships/image" Target="../media/image457.png"/><Relationship Id="rId7" Type="http://schemas.openxmlformats.org/officeDocument/2006/relationships/image" Target="../media/image405.png"/><Relationship Id="rId2" Type="http://schemas.openxmlformats.org/officeDocument/2006/relationships/image" Target="../media/image2.png"/><Relationship Id="rId16" Type="http://schemas.openxmlformats.org/officeDocument/2006/relationships/image" Target="../media/image413.png"/><Relationship Id="rId29" Type="http://schemas.openxmlformats.org/officeDocument/2006/relationships/image" Target="../media/image223.png"/><Relationship Id="rId11" Type="http://schemas.openxmlformats.org/officeDocument/2006/relationships/image" Target="../media/image409.png"/><Relationship Id="rId24" Type="http://schemas.openxmlformats.org/officeDocument/2006/relationships/image" Target="../media/image421.png"/><Relationship Id="rId32" Type="http://schemas.openxmlformats.org/officeDocument/2006/relationships/image" Target="../media/image427.png"/><Relationship Id="rId37" Type="http://schemas.openxmlformats.org/officeDocument/2006/relationships/image" Target="../media/image431.png"/><Relationship Id="rId40" Type="http://schemas.openxmlformats.org/officeDocument/2006/relationships/image" Target="../media/image434.png"/><Relationship Id="rId45" Type="http://schemas.openxmlformats.org/officeDocument/2006/relationships/image" Target="../media/image439.png"/><Relationship Id="rId53" Type="http://schemas.openxmlformats.org/officeDocument/2006/relationships/image" Target="../media/image447.png"/><Relationship Id="rId58" Type="http://schemas.openxmlformats.org/officeDocument/2006/relationships/image" Target="../media/image452.png"/><Relationship Id="rId66" Type="http://schemas.openxmlformats.org/officeDocument/2006/relationships/image" Target="../media/image15.png"/><Relationship Id="rId5" Type="http://schemas.openxmlformats.org/officeDocument/2006/relationships/image" Target="../media/image403.png"/><Relationship Id="rId61" Type="http://schemas.openxmlformats.org/officeDocument/2006/relationships/image" Target="../media/image455.png"/><Relationship Id="rId19" Type="http://schemas.openxmlformats.org/officeDocument/2006/relationships/image" Target="../media/image416.png"/><Relationship Id="rId14" Type="http://schemas.openxmlformats.org/officeDocument/2006/relationships/image" Target="../media/image411.png"/><Relationship Id="rId22" Type="http://schemas.openxmlformats.org/officeDocument/2006/relationships/image" Target="../media/image419.png"/><Relationship Id="rId27" Type="http://schemas.openxmlformats.org/officeDocument/2006/relationships/image" Target="../media/image423.png"/><Relationship Id="rId30" Type="http://schemas.openxmlformats.org/officeDocument/2006/relationships/image" Target="../media/image425.png"/><Relationship Id="rId35" Type="http://schemas.openxmlformats.org/officeDocument/2006/relationships/image" Target="../media/image429.png"/><Relationship Id="rId43" Type="http://schemas.openxmlformats.org/officeDocument/2006/relationships/image" Target="../media/image437.png"/><Relationship Id="rId48" Type="http://schemas.openxmlformats.org/officeDocument/2006/relationships/image" Target="../media/image442.png"/><Relationship Id="rId56" Type="http://schemas.openxmlformats.org/officeDocument/2006/relationships/image" Target="../media/image450.png"/><Relationship Id="rId64" Type="http://schemas.openxmlformats.org/officeDocument/2006/relationships/image" Target="../media/image458.png"/><Relationship Id="rId8" Type="http://schemas.openxmlformats.org/officeDocument/2006/relationships/image" Target="../media/image406.png"/><Relationship Id="rId51" Type="http://schemas.openxmlformats.org/officeDocument/2006/relationships/image" Target="../media/image445.png"/><Relationship Id="rId3" Type="http://schemas.openxmlformats.org/officeDocument/2006/relationships/image" Target="../media/image401.png"/><Relationship Id="rId12" Type="http://schemas.openxmlformats.org/officeDocument/2006/relationships/image" Target="../media/image214.png"/><Relationship Id="rId17" Type="http://schemas.openxmlformats.org/officeDocument/2006/relationships/image" Target="../media/image414.png"/><Relationship Id="rId25" Type="http://schemas.openxmlformats.org/officeDocument/2006/relationships/image" Target="../media/image422.png"/><Relationship Id="rId33" Type="http://schemas.openxmlformats.org/officeDocument/2006/relationships/image" Target="../media/image245.png"/><Relationship Id="rId38" Type="http://schemas.openxmlformats.org/officeDocument/2006/relationships/image" Target="../media/image432.png"/><Relationship Id="rId46" Type="http://schemas.openxmlformats.org/officeDocument/2006/relationships/image" Target="../media/image440.png"/><Relationship Id="rId59" Type="http://schemas.openxmlformats.org/officeDocument/2006/relationships/image" Target="../media/image453.png"/><Relationship Id="rId20" Type="http://schemas.openxmlformats.org/officeDocument/2006/relationships/image" Target="../media/image417.png"/><Relationship Id="rId41" Type="http://schemas.openxmlformats.org/officeDocument/2006/relationships/image" Target="../media/image435.png"/><Relationship Id="rId54" Type="http://schemas.openxmlformats.org/officeDocument/2006/relationships/image" Target="../media/image448.png"/><Relationship Id="rId62" Type="http://schemas.openxmlformats.org/officeDocument/2006/relationships/image" Target="../media/image4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4.png"/><Relationship Id="rId15" Type="http://schemas.openxmlformats.org/officeDocument/2006/relationships/image" Target="../media/image412.png"/><Relationship Id="rId23" Type="http://schemas.openxmlformats.org/officeDocument/2006/relationships/image" Target="../media/image420.png"/><Relationship Id="rId28" Type="http://schemas.openxmlformats.org/officeDocument/2006/relationships/image" Target="../media/image424.png"/><Relationship Id="rId36" Type="http://schemas.openxmlformats.org/officeDocument/2006/relationships/image" Target="../media/image430.png"/><Relationship Id="rId49" Type="http://schemas.openxmlformats.org/officeDocument/2006/relationships/image" Target="../media/image443.png"/><Relationship Id="rId57" Type="http://schemas.openxmlformats.org/officeDocument/2006/relationships/image" Target="../media/image451.png"/><Relationship Id="rId10" Type="http://schemas.openxmlformats.org/officeDocument/2006/relationships/image" Target="../media/image408.png"/><Relationship Id="rId31" Type="http://schemas.openxmlformats.org/officeDocument/2006/relationships/image" Target="../media/image426.png"/><Relationship Id="rId44" Type="http://schemas.openxmlformats.org/officeDocument/2006/relationships/image" Target="../media/image438.png"/><Relationship Id="rId52" Type="http://schemas.openxmlformats.org/officeDocument/2006/relationships/image" Target="../media/image446.png"/><Relationship Id="rId60" Type="http://schemas.openxmlformats.org/officeDocument/2006/relationships/image" Target="../media/image454.png"/><Relationship Id="rId65" Type="http://schemas.openxmlformats.org/officeDocument/2006/relationships/image" Target="../media/image459.png"/><Relationship Id="rId4" Type="http://schemas.openxmlformats.org/officeDocument/2006/relationships/image" Target="../media/image402.png"/><Relationship Id="rId9" Type="http://schemas.openxmlformats.org/officeDocument/2006/relationships/image" Target="../media/image407.png"/><Relationship Id="rId13" Type="http://schemas.openxmlformats.org/officeDocument/2006/relationships/image" Target="../media/image410.png"/><Relationship Id="rId18" Type="http://schemas.openxmlformats.org/officeDocument/2006/relationships/image" Target="../media/image415.png"/><Relationship Id="rId39" Type="http://schemas.openxmlformats.org/officeDocument/2006/relationships/image" Target="../media/image433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0.png"/><Relationship Id="rId18" Type="http://schemas.openxmlformats.org/officeDocument/2006/relationships/image" Target="../media/image223.png"/><Relationship Id="rId26" Type="http://schemas.openxmlformats.org/officeDocument/2006/relationships/image" Target="../media/image482.png"/><Relationship Id="rId39" Type="http://schemas.openxmlformats.org/officeDocument/2006/relationships/image" Target="../media/image494.png"/><Relationship Id="rId21" Type="http://schemas.openxmlformats.org/officeDocument/2006/relationships/image" Target="../media/image477.png"/><Relationship Id="rId34" Type="http://schemas.openxmlformats.org/officeDocument/2006/relationships/image" Target="../media/image490.png"/><Relationship Id="rId7" Type="http://schemas.openxmlformats.org/officeDocument/2006/relationships/image" Target="../media/image464.png"/><Relationship Id="rId2" Type="http://schemas.openxmlformats.org/officeDocument/2006/relationships/image" Target="../media/image460.jpg"/><Relationship Id="rId16" Type="http://schemas.openxmlformats.org/officeDocument/2006/relationships/image" Target="../media/image473.png"/><Relationship Id="rId20" Type="http://schemas.openxmlformats.org/officeDocument/2006/relationships/image" Target="../media/image476.png"/><Relationship Id="rId29" Type="http://schemas.openxmlformats.org/officeDocument/2006/relationships/image" Target="../media/image485.png"/><Relationship Id="rId41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3.png"/><Relationship Id="rId11" Type="http://schemas.openxmlformats.org/officeDocument/2006/relationships/image" Target="../media/image468.png"/><Relationship Id="rId24" Type="http://schemas.openxmlformats.org/officeDocument/2006/relationships/image" Target="../media/image480.png"/><Relationship Id="rId32" Type="http://schemas.openxmlformats.org/officeDocument/2006/relationships/image" Target="../media/image488.png"/><Relationship Id="rId37" Type="http://schemas.openxmlformats.org/officeDocument/2006/relationships/image" Target="../media/image492.png"/><Relationship Id="rId40" Type="http://schemas.openxmlformats.org/officeDocument/2006/relationships/image" Target="../media/image495.png"/><Relationship Id="rId5" Type="http://schemas.openxmlformats.org/officeDocument/2006/relationships/image" Target="../media/image462.png"/><Relationship Id="rId15" Type="http://schemas.openxmlformats.org/officeDocument/2006/relationships/image" Target="../media/image472.png"/><Relationship Id="rId23" Type="http://schemas.openxmlformats.org/officeDocument/2006/relationships/image" Target="../media/image479.png"/><Relationship Id="rId28" Type="http://schemas.openxmlformats.org/officeDocument/2006/relationships/image" Target="../media/image484.png"/><Relationship Id="rId36" Type="http://schemas.openxmlformats.org/officeDocument/2006/relationships/image" Target="../media/image491.png"/><Relationship Id="rId10" Type="http://schemas.openxmlformats.org/officeDocument/2006/relationships/image" Target="../media/image467.png"/><Relationship Id="rId19" Type="http://schemas.openxmlformats.org/officeDocument/2006/relationships/image" Target="../media/image475.png"/><Relationship Id="rId31" Type="http://schemas.openxmlformats.org/officeDocument/2006/relationships/image" Target="../media/image487.png"/><Relationship Id="rId4" Type="http://schemas.openxmlformats.org/officeDocument/2006/relationships/image" Target="../media/image461.png"/><Relationship Id="rId9" Type="http://schemas.openxmlformats.org/officeDocument/2006/relationships/image" Target="../media/image466.png"/><Relationship Id="rId14" Type="http://schemas.openxmlformats.org/officeDocument/2006/relationships/image" Target="../media/image471.png"/><Relationship Id="rId22" Type="http://schemas.openxmlformats.org/officeDocument/2006/relationships/image" Target="../media/image478.png"/><Relationship Id="rId27" Type="http://schemas.openxmlformats.org/officeDocument/2006/relationships/image" Target="../media/image483.png"/><Relationship Id="rId30" Type="http://schemas.openxmlformats.org/officeDocument/2006/relationships/image" Target="../media/image486.png"/><Relationship Id="rId35" Type="http://schemas.openxmlformats.org/officeDocument/2006/relationships/image" Target="../media/image245.png"/><Relationship Id="rId8" Type="http://schemas.openxmlformats.org/officeDocument/2006/relationships/image" Target="../media/image465.png"/><Relationship Id="rId3" Type="http://schemas.openxmlformats.org/officeDocument/2006/relationships/image" Target="../media/image2.png"/><Relationship Id="rId12" Type="http://schemas.openxmlformats.org/officeDocument/2006/relationships/image" Target="../media/image469.png"/><Relationship Id="rId17" Type="http://schemas.openxmlformats.org/officeDocument/2006/relationships/image" Target="../media/image474.png"/><Relationship Id="rId25" Type="http://schemas.openxmlformats.org/officeDocument/2006/relationships/image" Target="../media/image481.png"/><Relationship Id="rId33" Type="http://schemas.openxmlformats.org/officeDocument/2006/relationships/image" Target="../media/image489.png"/><Relationship Id="rId38" Type="http://schemas.openxmlformats.org/officeDocument/2006/relationships/image" Target="../media/image49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3.png"/><Relationship Id="rId18" Type="http://schemas.openxmlformats.org/officeDocument/2006/relationships/image" Target="../media/image439.png"/><Relationship Id="rId26" Type="http://schemas.openxmlformats.org/officeDocument/2006/relationships/image" Target="../media/image513.png"/><Relationship Id="rId39" Type="http://schemas.openxmlformats.org/officeDocument/2006/relationships/image" Target="../media/image214.png"/><Relationship Id="rId21" Type="http://schemas.openxmlformats.org/officeDocument/2006/relationships/image" Target="../media/image509.png"/><Relationship Id="rId34" Type="http://schemas.openxmlformats.org/officeDocument/2006/relationships/image" Target="../media/image245.png"/><Relationship Id="rId42" Type="http://schemas.openxmlformats.org/officeDocument/2006/relationships/image" Target="../media/image526.png"/><Relationship Id="rId47" Type="http://schemas.openxmlformats.org/officeDocument/2006/relationships/image" Target="../media/image531.png"/><Relationship Id="rId50" Type="http://schemas.openxmlformats.org/officeDocument/2006/relationships/image" Target="../media/image534.png"/><Relationship Id="rId55" Type="http://schemas.openxmlformats.org/officeDocument/2006/relationships/image" Target="../media/image539.png"/><Relationship Id="rId7" Type="http://schemas.openxmlformats.org/officeDocument/2006/relationships/image" Target="../media/image433.png"/><Relationship Id="rId2" Type="http://schemas.openxmlformats.org/officeDocument/2006/relationships/image" Target="../media/image2.png"/><Relationship Id="rId16" Type="http://schemas.openxmlformats.org/officeDocument/2006/relationships/image" Target="../media/image506.png"/><Relationship Id="rId29" Type="http://schemas.openxmlformats.org/officeDocument/2006/relationships/image" Target="../media/image516.png"/><Relationship Id="rId11" Type="http://schemas.openxmlformats.org/officeDocument/2006/relationships/image" Target="../media/image501.png"/><Relationship Id="rId24" Type="http://schemas.openxmlformats.org/officeDocument/2006/relationships/image" Target="../media/image511.png"/><Relationship Id="rId32" Type="http://schemas.openxmlformats.org/officeDocument/2006/relationships/image" Target="../media/image519.png"/><Relationship Id="rId37" Type="http://schemas.openxmlformats.org/officeDocument/2006/relationships/image" Target="../media/image522.png"/><Relationship Id="rId40" Type="http://schemas.openxmlformats.org/officeDocument/2006/relationships/image" Target="../media/image524.png"/><Relationship Id="rId45" Type="http://schemas.openxmlformats.org/officeDocument/2006/relationships/image" Target="../media/image529.png"/><Relationship Id="rId53" Type="http://schemas.openxmlformats.org/officeDocument/2006/relationships/image" Target="../media/image537.png"/><Relationship Id="rId58" Type="http://schemas.openxmlformats.org/officeDocument/2006/relationships/image" Target="../media/image15.png"/><Relationship Id="rId5" Type="http://schemas.openxmlformats.org/officeDocument/2006/relationships/image" Target="../media/image497.png"/><Relationship Id="rId19" Type="http://schemas.openxmlformats.org/officeDocument/2006/relationships/image" Target="../media/image507.png"/><Relationship Id="rId4" Type="http://schemas.openxmlformats.org/officeDocument/2006/relationships/image" Target="../media/image430.png"/><Relationship Id="rId9" Type="http://schemas.openxmlformats.org/officeDocument/2006/relationships/image" Target="../media/image499.png"/><Relationship Id="rId14" Type="http://schemas.openxmlformats.org/officeDocument/2006/relationships/image" Target="../media/image504.png"/><Relationship Id="rId22" Type="http://schemas.openxmlformats.org/officeDocument/2006/relationships/image" Target="../media/image443.png"/><Relationship Id="rId27" Type="http://schemas.openxmlformats.org/officeDocument/2006/relationships/image" Target="../media/image514.png"/><Relationship Id="rId30" Type="http://schemas.openxmlformats.org/officeDocument/2006/relationships/image" Target="../media/image517.png"/><Relationship Id="rId35" Type="http://schemas.openxmlformats.org/officeDocument/2006/relationships/image" Target="../media/image520.png"/><Relationship Id="rId43" Type="http://schemas.openxmlformats.org/officeDocument/2006/relationships/image" Target="../media/image527.png"/><Relationship Id="rId48" Type="http://schemas.openxmlformats.org/officeDocument/2006/relationships/image" Target="../media/image532.png"/><Relationship Id="rId56" Type="http://schemas.openxmlformats.org/officeDocument/2006/relationships/image" Target="../media/image540.png"/><Relationship Id="rId8" Type="http://schemas.openxmlformats.org/officeDocument/2006/relationships/image" Target="../media/image434.png"/><Relationship Id="rId51" Type="http://schemas.openxmlformats.org/officeDocument/2006/relationships/image" Target="../media/image535.png"/><Relationship Id="rId3" Type="http://schemas.openxmlformats.org/officeDocument/2006/relationships/image" Target="../media/image496.png"/><Relationship Id="rId12" Type="http://schemas.openxmlformats.org/officeDocument/2006/relationships/image" Target="../media/image502.png"/><Relationship Id="rId17" Type="http://schemas.openxmlformats.org/officeDocument/2006/relationships/image" Target="../media/image238.png"/><Relationship Id="rId25" Type="http://schemas.openxmlformats.org/officeDocument/2006/relationships/image" Target="../media/image512.png"/><Relationship Id="rId33" Type="http://schemas.openxmlformats.org/officeDocument/2006/relationships/image" Target="../media/image459.png"/><Relationship Id="rId38" Type="http://schemas.openxmlformats.org/officeDocument/2006/relationships/image" Target="../media/image523.png"/><Relationship Id="rId46" Type="http://schemas.openxmlformats.org/officeDocument/2006/relationships/image" Target="../media/image530.png"/><Relationship Id="rId20" Type="http://schemas.openxmlformats.org/officeDocument/2006/relationships/image" Target="../media/image508.png"/><Relationship Id="rId41" Type="http://schemas.openxmlformats.org/officeDocument/2006/relationships/image" Target="../media/image525.png"/><Relationship Id="rId54" Type="http://schemas.openxmlformats.org/officeDocument/2006/relationships/image" Target="../media/image5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8.png"/><Relationship Id="rId15" Type="http://schemas.openxmlformats.org/officeDocument/2006/relationships/image" Target="../media/image505.png"/><Relationship Id="rId23" Type="http://schemas.openxmlformats.org/officeDocument/2006/relationships/image" Target="../media/image510.png"/><Relationship Id="rId28" Type="http://schemas.openxmlformats.org/officeDocument/2006/relationships/image" Target="../media/image515.png"/><Relationship Id="rId36" Type="http://schemas.openxmlformats.org/officeDocument/2006/relationships/image" Target="../media/image521.png"/><Relationship Id="rId49" Type="http://schemas.openxmlformats.org/officeDocument/2006/relationships/image" Target="../media/image533.png"/><Relationship Id="rId57" Type="http://schemas.openxmlformats.org/officeDocument/2006/relationships/image" Target="../media/image541.png"/><Relationship Id="rId10" Type="http://schemas.openxmlformats.org/officeDocument/2006/relationships/image" Target="../media/image500.png"/><Relationship Id="rId31" Type="http://schemas.openxmlformats.org/officeDocument/2006/relationships/image" Target="../media/image518.png"/><Relationship Id="rId44" Type="http://schemas.openxmlformats.org/officeDocument/2006/relationships/image" Target="../media/image528.png"/><Relationship Id="rId52" Type="http://schemas.openxmlformats.org/officeDocument/2006/relationships/image" Target="../media/image536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1.png"/><Relationship Id="rId18" Type="http://schemas.openxmlformats.org/officeDocument/2006/relationships/image" Target="../media/image556.png"/><Relationship Id="rId26" Type="http://schemas.openxmlformats.org/officeDocument/2006/relationships/image" Target="../media/image563.png"/><Relationship Id="rId21" Type="http://schemas.openxmlformats.org/officeDocument/2006/relationships/image" Target="../media/image559.png"/><Relationship Id="rId34" Type="http://schemas.openxmlformats.org/officeDocument/2006/relationships/image" Target="../media/image571.png"/><Relationship Id="rId7" Type="http://schemas.openxmlformats.org/officeDocument/2006/relationships/image" Target="../media/image546.png"/><Relationship Id="rId12" Type="http://schemas.openxmlformats.org/officeDocument/2006/relationships/image" Target="../media/image550.png"/><Relationship Id="rId17" Type="http://schemas.openxmlformats.org/officeDocument/2006/relationships/image" Target="../media/image555.png"/><Relationship Id="rId25" Type="http://schemas.openxmlformats.org/officeDocument/2006/relationships/image" Target="../media/image245.png"/><Relationship Id="rId33" Type="http://schemas.openxmlformats.org/officeDocument/2006/relationships/image" Target="../media/image570.png"/><Relationship Id="rId38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554.png"/><Relationship Id="rId20" Type="http://schemas.openxmlformats.org/officeDocument/2006/relationships/image" Target="../media/image558.png"/><Relationship Id="rId29" Type="http://schemas.openxmlformats.org/officeDocument/2006/relationships/image" Target="../media/image5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5.png"/><Relationship Id="rId11" Type="http://schemas.openxmlformats.org/officeDocument/2006/relationships/image" Target="../media/image549.png"/><Relationship Id="rId24" Type="http://schemas.openxmlformats.org/officeDocument/2006/relationships/image" Target="../media/image562.png"/><Relationship Id="rId32" Type="http://schemas.openxmlformats.org/officeDocument/2006/relationships/image" Target="../media/image569.png"/><Relationship Id="rId37" Type="http://schemas.openxmlformats.org/officeDocument/2006/relationships/image" Target="../media/image573.png"/><Relationship Id="rId5" Type="http://schemas.openxmlformats.org/officeDocument/2006/relationships/image" Target="../media/image544.png"/><Relationship Id="rId15" Type="http://schemas.openxmlformats.org/officeDocument/2006/relationships/image" Target="../media/image553.png"/><Relationship Id="rId23" Type="http://schemas.openxmlformats.org/officeDocument/2006/relationships/image" Target="../media/image561.png"/><Relationship Id="rId28" Type="http://schemas.openxmlformats.org/officeDocument/2006/relationships/image" Target="../media/image565.png"/><Relationship Id="rId36" Type="http://schemas.openxmlformats.org/officeDocument/2006/relationships/image" Target="../media/image572.png"/><Relationship Id="rId10" Type="http://schemas.openxmlformats.org/officeDocument/2006/relationships/image" Target="../media/image504.png"/><Relationship Id="rId19" Type="http://schemas.openxmlformats.org/officeDocument/2006/relationships/image" Target="../media/image557.png"/><Relationship Id="rId31" Type="http://schemas.openxmlformats.org/officeDocument/2006/relationships/image" Target="../media/image568.png"/><Relationship Id="rId4" Type="http://schemas.openxmlformats.org/officeDocument/2006/relationships/image" Target="../media/image543.png"/><Relationship Id="rId9" Type="http://schemas.openxmlformats.org/officeDocument/2006/relationships/image" Target="../media/image548.png"/><Relationship Id="rId14" Type="http://schemas.openxmlformats.org/officeDocument/2006/relationships/image" Target="../media/image552.png"/><Relationship Id="rId22" Type="http://schemas.openxmlformats.org/officeDocument/2006/relationships/image" Target="../media/image560.png"/><Relationship Id="rId27" Type="http://schemas.openxmlformats.org/officeDocument/2006/relationships/image" Target="../media/image564.png"/><Relationship Id="rId30" Type="http://schemas.openxmlformats.org/officeDocument/2006/relationships/image" Target="../media/image567.png"/><Relationship Id="rId35" Type="http://schemas.openxmlformats.org/officeDocument/2006/relationships/image" Target="../media/image230.png"/><Relationship Id="rId8" Type="http://schemas.openxmlformats.org/officeDocument/2006/relationships/image" Target="../media/image547.png"/><Relationship Id="rId3" Type="http://schemas.openxmlformats.org/officeDocument/2006/relationships/image" Target="../media/image542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3.png"/><Relationship Id="rId18" Type="http://schemas.openxmlformats.org/officeDocument/2006/relationships/image" Target="../media/image587.png"/><Relationship Id="rId26" Type="http://schemas.openxmlformats.org/officeDocument/2006/relationships/image" Target="../media/image595.png"/><Relationship Id="rId39" Type="http://schemas.openxmlformats.org/officeDocument/2006/relationships/image" Target="../media/image245.png"/><Relationship Id="rId21" Type="http://schemas.openxmlformats.org/officeDocument/2006/relationships/image" Target="../media/image590.png"/><Relationship Id="rId34" Type="http://schemas.openxmlformats.org/officeDocument/2006/relationships/image" Target="../media/image602.png"/><Relationship Id="rId42" Type="http://schemas.openxmlformats.org/officeDocument/2006/relationships/image" Target="../media/image609.png"/><Relationship Id="rId47" Type="http://schemas.openxmlformats.org/officeDocument/2006/relationships/image" Target="../media/image613.png"/><Relationship Id="rId50" Type="http://schemas.openxmlformats.org/officeDocument/2006/relationships/image" Target="../media/image615.png"/><Relationship Id="rId7" Type="http://schemas.openxmlformats.org/officeDocument/2006/relationships/image" Target="../media/image577.png"/><Relationship Id="rId2" Type="http://schemas.openxmlformats.org/officeDocument/2006/relationships/image" Target="../media/image574.png"/><Relationship Id="rId16" Type="http://schemas.openxmlformats.org/officeDocument/2006/relationships/image" Target="../media/image585.png"/><Relationship Id="rId29" Type="http://schemas.openxmlformats.org/officeDocument/2006/relationships/image" Target="../media/image598.png"/><Relationship Id="rId11" Type="http://schemas.openxmlformats.org/officeDocument/2006/relationships/image" Target="../media/image581.png"/><Relationship Id="rId24" Type="http://schemas.openxmlformats.org/officeDocument/2006/relationships/image" Target="../media/image593.png"/><Relationship Id="rId32" Type="http://schemas.openxmlformats.org/officeDocument/2006/relationships/image" Target="../media/image600.png"/><Relationship Id="rId37" Type="http://schemas.openxmlformats.org/officeDocument/2006/relationships/image" Target="../media/image605.png"/><Relationship Id="rId40" Type="http://schemas.openxmlformats.org/officeDocument/2006/relationships/image" Target="../media/image607.png"/><Relationship Id="rId45" Type="http://schemas.openxmlformats.org/officeDocument/2006/relationships/image" Target="../media/image310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592.png"/><Relationship Id="rId28" Type="http://schemas.openxmlformats.org/officeDocument/2006/relationships/image" Target="../media/image597.png"/><Relationship Id="rId36" Type="http://schemas.openxmlformats.org/officeDocument/2006/relationships/image" Target="../media/image604.png"/><Relationship Id="rId49" Type="http://schemas.openxmlformats.org/officeDocument/2006/relationships/image" Target="../media/image614.png"/><Relationship Id="rId10" Type="http://schemas.openxmlformats.org/officeDocument/2006/relationships/image" Target="../media/image580.png"/><Relationship Id="rId19" Type="http://schemas.openxmlformats.org/officeDocument/2006/relationships/image" Target="../media/image588.png"/><Relationship Id="rId31" Type="http://schemas.openxmlformats.org/officeDocument/2006/relationships/image" Target="../media/image232.png"/><Relationship Id="rId44" Type="http://schemas.openxmlformats.org/officeDocument/2006/relationships/image" Target="../media/image611.png"/><Relationship Id="rId52" Type="http://schemas.openxmlformats.org/officeDocument/2006/relationships/image" Target="../media/image15.png"/><Relationship Id="rId4" Type="http://schemas.openxmlformats.org/officeDocument/2006/relationships/image" Target="../media/image576.png"/><Relationship Id="rId9" Type="http://schemas.openxmlformats.org/officeDocument/2006/relationships/image" Target="../media/image579.png"/><Relationship Id="rId14" Type="http://schemas.openxmlformats.org/officeDocument/2006/relationships/image" Target="../media/image584.png"/><Relationship Id="rId22" Type="http://schemas.openxmlformats.org/officeDocument/2006/relationships/image" Target="../media/image591.png"/><Relationship Id="rId27" Type="http://schemas.openxmlformats.org/officeDocument/2006/relationships/image" Target="../media/image596.png"/><Relationship Id="rId30" Type="http://schemas.openxmlformats.org/officeDocument/2006/relationships/image" Target="../media/image599.png"/><Relationship Id="rId35" Type="http://schemas.openxmlformats.org/officeDocument/2006/relationships/image" Target="../media/image603.png"/><Relationship Id="rId43" Type="http://schemas.openxmlformats.org/officeDocument/2006/relationships/image" Target="../media/image610.png"/><Relationship Id="rId48" Type="http://schemas.openxmlformats.org/officeDocument/2006/relationships/image" Target="../media/image223.png"/><Relationship Id="rId8" Type="http://schemas.openxmlformats.org/officeDocument/2006/relationships/image" Target="../media/image578.png"/><Relationship Id="rId51" Type="http://schemas.openxmlformats.org/officeDocument/2006/relationships/image" Target="../media/image616.png"/><Relationship Id="rId3" Type="http://schemas.openxmlformats.org/officeDocument/2006/relationships/image" Target="../media/image575.png"/><Relationship Id="rId12" Type="http://schemas.openxmlformats.org/officeDocument/2006/relationships/image" Target="../media/image582.png"/><Relationship Id="rId17" Type="http://schemas.openxmlformats.org/officeDocument/2006/relationships/image" Target="../media/image586.png"/><Relationship Id="rId25" Type="http://schemas.openxmlformats.org/officeDocument/2006/relationships/image" Target="../media/image594.png"/><Relationship Id="rId33" Type="http://schemas.openxmlformats.org/officeDocument/2006/relationships/image" Target="../media/image601.png"/><Relationship Id="rId38" Type="http://schemas.openxmlformats.org/officeDocument/2006/relationships/image" Target="../media/image606.png"/><Relationship Id="rId46" Type="http://schemas.openxmlformats.org/officeDocument/2006/relationships/image" Target="../media/image612.png"/><Relationship Id="rId20" Type="http://schemas.openxmlformats.org/officeDocument/2006/relationships/image" Target="../media/image589.png"/><Relationship Id="rId41" Type="http://schemas.openxmlformats.org/officeDocument/2006/relationships/image" Target="../media/image6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13" Type="http://schemas.openxmlformats.org/officeDocument/2006/relationships/image" Target="../media/image625.png"/><Relationship Id="rId18" Type="http://schemas.openxmlformats.org/officeDocument/2006/relationships/image" Target="../media/image630.png"/><Relationship Id="rId26" Type="http://schemas.openxmlformats.org/officeDocument/2006/relationships/image" Target="../media/image638.png"/><Relationship Id="rId3" Type="http://schemas.openxmlformats.org/officeDocument/2006/relationships/image" Target="../media/image589.png"/><Relationship Id="rId21" Type="http://schemas.openxmlformats.org/officeDocument/2006/relationships/image" Target="../media/image633.png"/><Relationship Id="rId7" Type="http://schemas.openxmlformats.org/officeDocument/2006/relationships/image" Target="../media/image619.png"/><Relationship Id="rId12" Type="http://schemas.openxmlformats.org/officeDocument/2006/relationships/image" Target="../media/image624.png"/><Relationship Id="rId17" Type="http://schemas.openxmlformats.org/officeDocument/2006/relationships/image" Target="../media/image629.png"/><Relationship Id="rId25" Type="http://schemas.openxmlformats.org/officeDocument/2006/relationships/image" Target="../media/image637.png"/><Relationship Id="rId2" Type="http://schemas.openxmlformats.org/officeDocument/2006/relationships/image" Target="../media/image2.png"/><Relationship Id="rId16" Type="http://schemas.openxmlformats.org/officeDocument/2006/relationships/image" Target="../media/image628.png"/><Relationship Id="rId20" Type="http://schemas.openxmlformats.org/officeDocument/2006/relationships/image" Target="../media/image632.png"/><Relationship Id="rId29" Type="http://schemas.openxmlformats.org/officeDocument/2006/relationships/image" Target="../media/image6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8.png"/><Relationship Id="rId11" Type="http://schemas.openxmlformats.org/officeDocument/2006/relationships/image" Target="../media/image623.png"/><Relationship Id="rId24" Type="http://schemas.openxmlformats.org/officeDocument/2006/relationships/image" Target="../media/image636.png"/><Relationship Id="rId5" Type="http://schemas.openxmlformats.org/officeDocument/2006/relationships/image" Target="../media/image617.png"/><Relationship Id="rId15" Type="http://schemas.openxmlformats.org/officeDocument/2006/relationships/image" Target="../media/image627.png"/><Relationship Id="rId23" Type="http://schemas.openxmlformats.org/officeDocument/2006/relationships/image" Target="../media/image635.png"/><Relationship Id="rId28" Type="http://schemas.openxmlformats.org/officeDocument/2006/relationships/image" Target="../media/image640.png"/><Relationship Id="rId10" Type="http://schemas.openxmlformats.org/officeDocument/2006/relationships/image" Target="../media/image622.png"/><Relationship Id="rId19" Type="http://schemas.openxmlformats.org/officeDocument/2006/relationships/image" Target="../media/image631.png"/><Relationship Id="rId4" Type="http://schemas.openxmlformats.org/officeDocument/2006/relationships/image" Target="../media/image590.png"/><Relationship Id="rId9" Type="http://schemas.openxmlformats.org/officeDocument/2006/relationships/image" Target="../media/image621.png"/><Relationship Id="rId14" Type="http://schemas.openxmlformats.org/officeDocument/2006/relationships/image" Target="../media/image626.png"/><Relationship Id="rId22" Type="http://schemas.openxmlformats.org/officeDocument/2006/relationships/image" Target="../media/image634.png"/><Relationship Id="rId27" Type="http://schemas.openxmlformats.org/officeDocument/2006/relationships/image" Target="../media/image639.png"/><Relationship Id="rId30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1.png"/><Relationship Id="rId21" Type="http://schemas.openxmlformats.org/officeDocument/2006/relationships/image" Target="../media/image36.png"/><Relationship Id="rId42" Type="http://schemas.openxmlformats.org/officeDocument/2006/relationships/image" Target="../media/image57.png"/><Relationship Id="rId47" Type="http://schemas.openxmlformats.org/officeDocument/2006/relationships/image" Target="../media/image62.png"/><Relationship Id="rId63" Type="http://schemas.openxmlformats.org/officeDocument/2006/relationships/image" Target="../media/image78.png"/><Relationship Id="rId68" Type="http://schemas.openxmlformats.org/officeDocument/2006/relationships/image" Target="../media/image83.png"/><Relationship Id="rId84" Type="http://schemas.openxmlformats.org/officeDocument/2006/relationships/image" Target="../media/image99.png"/><Relationship Id="rId89" Type="http://schemas.openxmlformats.org/officeDocument/2006/relationships/image" Target="../media/image104.png"/><Relationship Id="rId16" Type="http://schemas.openxmlformats.org/officeDocument/2006/relationships/image" Target="../media/image31.png"/><Relationship Id="rId107" Type="http://schemas.openxmlformats.org/officeDocument/2006/relationships/image" Target="../media/image122.png"/><Relationship Id="rId11" Type="http://schemas.openxmlformats.org/officeDocument/2006/relationships/image" Target="../media/image26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53" Type="http://schemas.openxmlformats.org/officeDocument/2006/relationships/image" Target="../media/image68.png"/><Relationship Id="rId58" Type="http://schemas.openxmlformats.org/officeDocument/2006/relationships/image" Target="../media/image73.png"/><Relationship Id="rId74" Type="http://schemas.openxmlformats.org/officeDocument/2006/relationships/image" Target="../media/image89.png"/><Relationship Id="rId79" Type="http://schemas.openxmlformats.org/officeDocument/2006/relationships/image" Target="../media/image94.png"/><Relationship Id="rId102" Type="http://schemas.openxmlformats.org/officeDocument/2006/relationships/image" Target="../media/image117.png"/><Relationship Id="rId5" Type="http://schemas.openxmlformats.org/officeDocument/2006/relationships/image" Target="../media/image20.png"/><Relationship Id="rId90" Type="http://schemas.openxmlformats.org/officeDocument/2006/relationships/image" Target="../media/image105.png"/><Relationship Id="rId95" Type="http://schemas.openxmlformats.org/officeDocument/2006/relationships/image" Target="../media/image110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43" Type="http://schemas.openxmlformats.org/officeDocument/2006/relationships/image" Target="../media/image58.png"/><Relationship Id="rId48" Type="http://schemas.openxmlformats.org/officeDocument/2006/relationships/image" Target="../media/image63.png"/><Relationship Id="rId64" Type="http://schemas.openxmlformats.org/officeDocument/2006/relationships/image" Target="../media/image79.png"/><Relationship Id="rId69" Type="http://schemas.openxmlformats.org/officeDocument/2006/relationships/image" Target="../media/image84.png"/><Relationship Id="rId80" Type="http://schemas.openxmlformats.org/officeDocument/2006/relationships/image" Target="../media/image95.png"/><Relationship Id="rId85" Type="http://schemas.openxmlformats.org/officeDocument/2006/relationships/image" Target="../media/image100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59" Type="http://schemas.openxmlformats.org/officeDocument/2006/relationships/image" Target="../media/image74.png"/><Relationship Id="rId103" Type="http://schemas.openxmlformats.org/officeDocument/2006/relationships/image" Target="../media/image118.png"/><Relationship Id="rId108" Type="http://schemas.openxmlformats.org/officeDocument/2006/relationships/image" Target="../media/image15.png"/><Relationship Id="rId20" Type="http://schemas.openxmlformats.org/officeDocument/2006/relationships/image" Target="../media/image35.png"/><Relationship Id="rId41" Type="http://schemas.openxmlformats.org/officeDocument/2006/relationships/image" Target="../media/image56.png"/><Relationship Id="rId54" Type="http://schemas.openxmlformats.org/officeDocument/2006/relationships/image" Target="../media/image69.png"/><Relationship Id="rId62" Type="http://schemas.openxmlformats.org/officeDocument/2006/relationships/image" Target="../media/image77.png"/><Relationship Id="rId70" Type="http://schemas.openxmlformats.org/officeDocument/2006/relationships/image" Target="../media/image85.png"/><Relationship Id="rId75" Type="http://schemas.openxmlformats.org/officeDocument/2006/relationships/image" Target="../media/image90.png"/><Relationship Id="rId83" Type="http://schemas.openxmlformats.org/officeDocument/2006/relationships/image" Target="../media/image98.png"/><Relationship Id="rId88" Type="http://schemas.openxmlformats.org/officeDocument/2006/relationships/image" Target="../media/image103.png"/><Relationship Id="rId91" Type="http://schemas.openxmlformats.org/officeDocument/2006/relationships/image" Target="../media/image106.png"/><Relationship Id="rId96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49" Type="http://schemas.openxmlformats.org/officeDocument/2006/relationships/image" Target="../media/image64.png"/><Relationship Id="rId57" Type="http://schemas.openxmlformats.org/officeDocument/2006/relationships/image" Target="../media/image72.png"/><Relationship Id="rId106" Type="http://schemas.openxmlformats.org/officeDocument/2006/relationships/image" Target="../media/image121.png"/><Relationship Id="rId10" Type="http://schemas.openxmlformats.org/officeDocument/2006/relationships/image" Target="../media/image25.png"/><Relationship Id="rId31" Type="http://schemas.openxmlformats.org/officeDocument/2006/relationships/image" Target="../media/image46.png"/><Relationship Id="rId44" Type="http://schemas.openxmlformats.org/officeDocument/2006/relationships/image" Target="../media/image59.png"/><Relationship Id="rId52" Type="http://schemas.openxmlformats.org/officeDocument/2006/relationships/image" Target="../media/image67.png"/><Relationship Id="rId60" Type="http://schemas.openxmlformats.org/officeDocument/2006/relationships/image" Target="../media/image75.png"/><Relationship Id="rId65" Type="http://schemas.openxmlformats.org/officeDocument/2006/relationships/image" Target="../media/image80.png"/><Relationship Id="rId73" Type="http://schemas.openxmlformats.org/officeDocument/2006/relationships/image" Target="../media/image88.png"/><Relationship Id="rId78" Type="http://schemas.openxmlformats.org/officeDocument/2006/relationships/image" Target="../media/image93.png"/><Relationship Id="rId81" Type="http://schemas.openxmlformats.org/officeDocument/2006/relationships/image" Target="../media/image96.png"/><Relationship Id="rId86" Type="http://schemas.openxmlformats.org/officeDocument/2006/relationships/image" Target="../media/image101.png"/><Relationship Id="rId94" Type="http://schemas.openxmlformats.org/officeDocument/2006/relationships/image" Target="../media/image109.png"/><Relationship Id="rId99" Type="http://schemas.openxmlformats.org/officeDocument/2006/relationships/image" Target="../media/image114.png"/><Relationship Id="rId101" Type="http://schemas.openxmlformats.org/officeDocument/2006/relationships/image" Target="../media/image11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9" Type="http://schemas.openxmlformats.org/officeDocument/2006/relationships/image" Target="../media/image54.png"/><Relationship Id="rId34" Type="http://schemas.openxmlformats.org/officeDocument/2006/relationships/image" Target="../media/image49.png"/><Relationship Id="rId50" Type="http://schemas.openxmlformats.org/officeDocument/2006/relationships/image" Target="../media/image65.png"/><Relationship Id="rId55" Type="http://schemas.openxmlformats.org/officeDocument/2006/relationships/image" Target="../media/image70.png"/><Relationship Id="rId76" Type="http://schemas.openxmlformats.org/officeDocument/2006/relationships/image" Target="../media/image91.png"/><Relationship Id="rId97" Type="http://schemas.openxmlformats.org/officeDocument/2006/relationships/image" Target="../media/image112.png"/><Relationship Id="rId104" Type="http://schemas.openxmlformats.org/officeDocument/2006/relationships/image" Target="../media/image119.png"/><Relationship Id="rId7" Type="http://schemas.openxmlformats.org/officeDocument/2006/relationships/image" Target="../media/image22.png"/><Relationship Id="rId71" Type="http://schemas.openxmlformats.org/officeDocument/2006/relationships/image" Target="../media/image86.png"/><Relationship Id="rId92" Type="http://schemas.openxmlformats.org/officeDocument/2006/relationships/image" Target="../media/image107.png"/><Relationship Id="rId2" Type="http://schemas.openxmlformats.org/officeDocument/2006/relationships/image" Target="../media/image17.png"/><Relationship Id="rId29" Type="http://schemas.openxmlformats.org/officeDocument/2006/relationships/image" Target="../media/image44.png"/><Relationship Id="rId24" Type="http://schemas.openxmlformats.org/officeDocument/2006/relationships/image" Target="../media/image39.pn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66" Type="http://schemas.openxmlformats.org/officeDocument/2006/relationships/image" Target="../media/image81.png"/><Relationship Id="rId87" Type="http://schemas.openxmlformats.org/officeDocument/2006/relationships/image" Target="../media/image102.png"/><Relationship Id="rId61" Type="http://schemas.openxmlformats.org/officeDocument/2006/relationships/image" Target="../media/image76.png"/><Relationship Id="rId82" Type="http://schemas.openxmlformats.org/officeDocument/2006/relationships/image" Target="../media/image97.png"/><Relationship Id="rId19" Type="http://schemas.openxmlformats.org/officeDocument/2006/relationships/image" Target="../media/image34.png"/><Relationship Id="rId14" Type="http://schemas.openxmlformats.org/officeDocument/2006/relationships/image" Target="../media/image29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56" Type="http://schemas.openxmlformats.org/officeDocument/2006/relationships/image" Target="../media/image71.png"/><Relationship Id="rId77" Type="http://schemas.openxmlformats.org/officeDocument/2006/relationships/image" Target="../media/image92.png"/><Relationship Id="rId100" Type="http://schemas.openxmlformats.org/officeDocument/2006/relationships/image" Target="../media/image115.png"/><Relationship Id="rId105" Type="http://schemas.openxmlformats.org/officeDocument/2006/relationships/image" Target="../media/image120.png"/><Relationship Id="rId8" Type="http://schemas.openxmlformats.org/officeDocument/2006/relationships/image" Target="../media/image23.png"/><Relationship Id="rId51" Type="http://schemas.openxmlformats.org/officeDocument/2006/relationships/image" Target="../media/image66.png"/><Relationship Id="rId72" Type="http://schemas.openxmlformats.org/officeDocument/2006/relationships/image" Target="../media/image87.png"/><Relationship Id="rId93" Type="http://schemas.openxmlformats.org/officeDocument/2006/relationships/image" Target="../media/image108.png"/><Relationship Id="rId98" Type="http://schemas.openxmlformats.org/officeDocument/2006/relationships/image" Target="../media/image113.png"/><Relationship Id="rId3" Type="http://schemas.openxmlformats.org/officeDocument/2006/relationships/image" Target="../media/image18.png"/><Relationship Id="rId25" Type="http://schemas.openxmlformats.org/officeDocument/2006/relationships/image" Target="../media/image40.png"/><Relationship Id="rId46" Type="http://schemas.openxmlformats.org/officeDocument/2006/relationships/image" Target="../media/image61.png"/><Relationship Id="rId67" Type="http://schemas.openxmlformats.org/officeDocument/2006/relationships/image" Target="../media/image8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7.png"/><Relationship Id="rId13" Type="http://schemas.openxmlformats.org/officeDocument/2006/relationships/image" Target="../media/image652.png"/><Relationship Id="rId3" Type="http://schemas.openxmlformats.org/officeDocument/2006/relationships/image" Target="../media/image642.png"/><Relationship Id="rId7" Type="http://schemas.openxmlformats.org/officeDocument/2006/relationships/image" Target="../media/image646.png"/><Relationship Id="rId12" Type="http://schemas.openxmlformats.org/officeDocument/2006/relationships/image" Target="../media/image651.pn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5.png"/><Relationship Id="rId11" Type="http://schemas.openxmlformats.org/officeDocument/2006/relationships/image" Target="../media/image650.png"/><Relationship Id="rId5" Type="http://schemas.openxmlformats.org/officeDocument/2006/relationships/image" Target="../media/image644.png"/><Relationship Id="rId15" Type="http://schemas.openxmlformats.org/officeDocument/2006/relationships/image" Target="../media/image654.png"/><Relationship Id="rId10" Type="http://schemas.openxmlformats.org/officeDocument/2006/relationships/image" Target="../media/image649.png"/><Relationship Id="rId4" Type="http://schemas.openxmlformats.org/officeDocument/2006/relationships/image" Target="../media/image643.png"/><Relationship Id="rId9" Type="http://schemas.openxmlformats.org/officeDocument/2006/relationships/image" Target="../media/image648.png"/><Relationship Id="rId14" Type="http://schemas.openxmlformats.org/officeDocument/2006/relationships/image" Target="../media/image6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664.png"/><Relationship Id="rId18" Type="http://schemas.openxmlformats.org/officeDocument/2006/relationships/image" Target="../media/image669.png"/><Relationship Id="rId3" Type="http://schemas.openxmlformats.org/officeDocument/2006/relationships/image" Target="../media/image656.png"/><Relationship Id="rId21" Type="http://schemas.openxmlformats.org/officeDocument/2006/relationships/image" Target="../media/image672.png"/><Relationship Id="rId7" Type="http://schemas.openxmlformats.org/officeDocument/2006/relationships/image" Target="../media/image659.png"/><Relationship Id="rId12" Type="http://schemas.openxmlformats.org/officeDocument/2006/relationships/image" Target="../media/image663.png"/><Relationship Id="rId17" Type="http://schemas.openxmlformats.org/officeDocument/2006/relationships/image" Target="../media/image668.png"/><Relationship Id="rId2" Type="http://schemas.openxmlformats.org/officeDocument/2006/relationships/image" Target="../media/image655.png"/><Relationship Id="rId16" Type="http://schemas.openxmlformats.org/officeDocument/2006/relationships/image" Target="../media/image667.png"/><Relationship Id="rId20" Type="http://schemas.openxmlformats.org/officeDocument/2006/relationships/image" Target="../media/image6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8.png"/><Relationship Id="rId11" Type="http://schemas.openxmlformats.org/officeDocument/2006/relationships/image" Target="../media/image662.png"/><Relationship Id="rId5" Type="http://schemas.openxmlformats.org/officeDocument/2006/relationships/image" Target="../media/image657.png"/><Relationship Id="rId15" Type="http://schemas.openxmlformats.org/officeDocument/2006/relationships/image" Target="../media/image666.png"/><Relationship Id="rId23" Type="http://schemas.openxmlformats.org/officeDocument/2006/relationships/image" Target="../media/image15.png"/><Relationship Id="rId10" Type="http://schemas.openxmlformats.org/officeDocument/2006/relationships/image" Target="../media/image343.png"/><Relationship Id="rId19" Type="http://schemas.openxmlformats.org/officeDocument/2006/relationships/image" Target="../media/image670.png"/><Relationship Id="rId4" Type="http://schemas.openxmlformats.org/officeDocument/2006/relationships/image" Target="../media/image400.png"/><Relationship Id="rId9" Type="http://schemas.openxmlformats.org/officeDocument/2006/relationships/image" Target="../media/image661.png"/><Relationship Id="rId14" Type="http://schemas.openxmlformats.org/officeDocument/2006/relationships/image" Target="../media/image665.png"/><Relationship Id="rId22" Type="http://schemas.openxmlformats.org/officeDocument/2006/relationships/image" Target="../media/image6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9.png"/><Relationship Id="rId13" Type="http://schemas.openxmlformats.org/officeDocument/2006/relationships/image" Target="../media/image684.png"/><Relationship Id="rId3" Type="http://schemas.openxmlformats.org/officeDocument/2006/relationships/image" Target="../media/image655.png"/><Relationship Id="rId7" Type="http://schemas.openxmlformats.org/officeDocument/2006/relationships/image" Target="../media/image678.png"/><Relationship Id="rId12" Type="http://schemas.openxmlformats.org/officeDocument/2006/relationships/image" Target="../media/image683.png"/><Relationship Id="rId2" Type="http://schemas.openxmlformats.org/officeDocument/2006/relationships/image" Target="../media/image67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7.png"/><Relationship Id="rId11" Type="http://schemas.openxmlformats.org/officeDocument/2006/relationships/image" Target="../media/image682.png"/><Relationship Id="rId5" Type="http://schemas.openxmlformats.org/officeDocument/2006/relationships/image" Target="../media/image676.png"/><Relationship Id="rId10" Type="http://schemas.openxmlformats.org/officeDocument/2006/relationships/image" Target="../media/image681.png"/><Relationship Id="rId4" Type="http://schemas.openxmlformats.org/officeDocument/2006/relationships/image" Target="../media/image675.png"/><Relationship Id="rId9" Type="http://schemas.openxmlformats.org/officeDocument/2006/relationships/image" Target="../media/image680.pn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95.png"/><Relationship Id="rId18" Type="http://schemas.openxmlformats.org/officeDocument/2006/relationships/image" Target="../media/image699.png"/><Relationship Id="rId26" Type="http://schemas.openxmlformats.org/officeDocument/2006/relationships/image" Target="../media/image706.png"/><Relationship Id="rId39" Type="http://schemas.openxmlformats.org/officeDocument/2006/relationships/image" Target="../media/image715.png"/><Relationship Id="rId21" Type="http://schemas.openxmlformats.org/officeDocument/2006/relationships/image" Target="../media/image506.png"/><Relationship Id="rId34" Type="http://schemas.openxmlformats.org/officeDocument/2006/relationships/image" Target="../media/image712.png"/><Relationship Id="rId42" Type="http://schemas.openxmlformats.org/officeDocument/2006/relationships/image" Target="../media/image718.png"/><Relationship Id="rId47" Type="http://schemas.openxmlformats.org/officeDocument/2006/relationships/image" Target="../media/image723.png"/><Relationship Id="rId50" Type="http://schemas.openxmlformats.org/officeDocument/2006/relationships/image" Target="../media/image465.png"/><Relationship Id="rId55" Type="http://schemas.openxmlformats.org/officeDocument/2006/relationships/image" Target="../media/image728.png"/><Relationship Id="rId7" Type="http://schemas.openxmlformats.org/officeDocument/2006/relationships/image" Target="../media/image690.png"/><Relationship Id="rId2" Type="http://schemas.openxmlformats.org/officeDocument/2006/relationships/image" Target="../media/image685.jpg"/><Relationship Id="rId16" Type="http://schemas.openxmlformats.org/officeDocument/2006/relationships/image" Target="../media/image697.png"/><Relationship Id="rId29" Type="http://schemas.openxmlformats.org/officeDocument/2006/relationships/image" Target="../media/image230.png"/><Relationship Id="rId11" Type="http://schemas.openxmlformats.org/officeDocument/2006/relationships/image" Target="../media/image223.png"/><Relationship Id="rId24" Type="http://schemas.openxmlformats.org/officeDocument/2006/relationships/image" Target="../media/image704.png"/><Relationship Id="rId32" Type="http://schemas.openxmlformats.org/officeDocument/2006/relationships/image" Target="../media/image710.png"/><Relationship Id="rId37" Type="http://schemas.openxmlformats.org/officeDocument/2006/relationships/image" Target="../media/image235.png"/><Relationship Id="rId40" Type="http://schemas.openxmlformats.org/officeDocument/2006/relationships/image" Target="../media/image716.png"/><Relationship Id="rId45" Type="http://schemas.openxmlformats.org/officeDocument/2006/relationships/image" Target="../media/image721.png"/><Relationship Id="rId53" Type="http://schemas.openxmlformats.org/officeDocument/2006/relationships/image" Target="../media/image726.png"/><Relationship Id="rId58" Type="http://schemas.openxmlformats.org/officeDocument/2006/relationships/image" Target="../media/image15.png"/><Relationship Id="rId5" Type="http://schemas.openxmlformats.org/officeDocument/2006/relationships/image" Target="../media/image688.png"/><Relationship Id="rId19" Type="http://schemas.openxmlformats.org/officeDocument/2006/relationships/image" Target="../media/image700.png"/><Relationship Id="rId4" Type="http://schemas.openxmlformats.org/officeDocument/2006/relationships/image" Target="../media/image687.png"/><Relationship Id="rId9" Type="http://schemas.openxmlformats.org/officeDocument/2006/relationships/image" Target="../media/image692.png"/><Relationship Id="rId14" Type="http://schemas.openxmlformats.org/officeDocument/2006/relationships/image" Target="../media/image557.png"/><Relationship Id="rId22" Type="http://schemas.openxmlformats.org/officeDocument/2006/relationships/image" Target="../media/image702.png"/><Relationship Id="rId27" Type="http://schemas.openxmlformats.org/officeDocument/2006/relationships/image" Target="../media/image245.png"/><Relationship Id="rId30" Type="http://schemas.openxmlformats.org/officeDocument/2006/relationships/image" Target="../media/image708.png"/><Relationship Id="rId35" Type="http://schemas.openxmlformats.org/officeDocument/2006/relationships/image" Target="../media/image655.png"/><Relationship Id="rId43" Type="http://schemas.openxmlformats.org/officeDocument/2006/relationships/image" Target="../media/image719.png"/><Relationship Id="rId48" Type="http://schemas.openxmlformats.org/officeDocument/2006/relationships/image" Target="../media/image724.png"/><Relationship Id="rId56" Type="http://schemas.openxmlformats.org/officeDocument/2006/relationships/image" Target="../media/image729.png"/><Relationship Id="rId8" Type="http://schemas.openxmlformats.org/officeDocument/2006/relationships/image" Target="../media/image691.png"/><Relationship Id="rId51" Type="http://schemas.openxmlformats.org/officeDocument/2006/relationships/image" Target="../media/image466.png"/><Relationship Id="rId3" Type="http://schemas.openxmlformats.org/officeDocument/2006/relationships/image" Target="../media/image686.png"/><Relationship Id="rId12" Type="http://schemas.openxmlformats.org/officeDocument/2006/relationships/image" Target="../media/image694.png"/><Relationship Id="rId17" Type="http://schemas.openxmlformats.org/officeDocument/2006/relationships/image" Target="../media/image698.png"/><Relationship Id="rId25" Type="http://schemas.openxmlformats.org/officeDocument/2006/relationships/image" Target="../media/image705.png"/><Relationship Id="rId33" Type="http://schemas.openxmlformats.org/officeDocument/2006/relationships/image" Target="../media/image711.png"/><Relationship Id="rId38" Type="http://schemas.openxmlformats.org/officeDocument/2006/relationships/image" Target="../media/image714.png"/><Relationship Id="rId46" Type="http://schemas.openxmlformats.org/officeDocument/2006/relationships/image" Target="../media/image722.png"/><Relationship Id="rId20" Type="http://schemas.openxmlformats.org/officeDocument/2006/relationships/image" Target="../media/image701.png"/><Relationship Id="rId41" Type="http://schemas.openxmlformats.org/officeDocument/2006/relationships/image" Target="../media/image717.png"/><Relationship Id="rId54" Type="http://schemas.openxmlformats.org/officeDocument/2006/relationships/image" Target="../media/image7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9.png"/><Relationship Id="rId15" Type="http://schemas.openxmlformats.org/officeDocument/2006/relationships/image" Target="../media/image696.png"/><Relationship Id="rId23" Type="http://schemas.openxmlformats.org/officeDocument/2006/relationships/image" Target="../media/image703.png"/><Relationship Id="rId28" Type="http://schemas.openxmlformats.org/officeDocument/2006/relationships/image" Target="../media/image707.png"/><Relationship Id="rId36" Type="http://schemas.openxmlformats.org/officeDocument/2006/relationships/image" Target="../media/image713.png"/><Relationship Id="rId49" Type="http://schemas.openxmlformats.org/officeDocument/2006/relationships/image" Target="../media/image725.png"/><Relationship Id="rId57" Type="http://schemas.openxmlformats.org/officeDocument/2006/relationships/image" Target="../media/image730.png"/><Relationship Id="rId10" Type="http://schemas.openxmlformats.org/officeDocument/2006/relationships/image" Target="../media/image693.png"/><Relationship Id="rId31" Type="http://schemas.openxmlformats.org/officeDocument/2006/relationships/image" Target="../media/image709.png"/><Relationship Id="rId44" Type="http://schemas.openxmlformats.org/officeDocument/2006/relationships/image" Target="../media/image720.png"/><Relationship Id="rId52" Type="http://schemas.openxmlformats.org/officeDocument/2006/relationships/image" Target="../media/image467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2.png"/><Relationship Id="rId18" Type="http://schemas.openxmlformats.org/officeDocument/2006/relationships/image" Target="../media/image343.png"/><Relationship Id="rId26" Type="http://schemas.openxmlformats.org/officeDocument/2006/relationships/image" Target="../media/image751.png"/><Relationship Id="rId3" Type="http://schemas.openxmlformats.org/officeDocument/2006/relationships/image" Target="../media/image731.png"/><Relationship Id="rId21" Type="http://schemas.openxmlformats.org/officeDocument/2006/relationships/image" Target="../media/image746.png"/><Relationship Id="rId7" Type="http://schemas.openxmlformats.org/officeDocument/2006/relationships/image" Target="../media/image735.png"/><Relationship Id="rId12" Type="http://schemas.openxmlformats.org/officeDocument/2006/relationships/image" Target="../media/image740.png"/><Relationship Id="rId17" Type="http://schemas.openxmlformats.org/officeDocument/2006/relationships/image" Target="../media/image743.png"/><Relationship Id="rId25" Type="http://schemas.openxmlformats.org/officeDocument/2006/relationships/image" Target="../media/image750.png"/><Relationship Id="rId33" Type="http://schemas.openxmlformats.org/officeDocument/2006/relationships/image" Target="../media/image15.png"/><Relationship Id="rId2" Type="http://schemas.openxmlformats.org/officeDocument/2006/relationships/image" Target="../media/image655.png"/><Relationship Id="rId16" Type="http://schemas.openxmlformats.org/officeDocument/2006/relationships/image" Target="../media/image742.png"/><Relationship Id="rId20" Type="http://schemas.openxmlformats.org/officeDocument/2006/relationships/image" Target="../media/image745.png"/><Relationship Id="rId29" Type="http://schemas.openxmlformats.org/officeDocument/2006/relationships/image" Target="../media/image7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4.png"/><Relationship Id="rId11" Type="http://schemas.openxmlformats.org/officeDocument/2006/relationships/image" Target="../media/image739.png"/><Relationship Id="rId24" Type="http://schemas.openxmlformats.org/officeDocument/2006/relationships/image" Target="../media/image749.png"/><Relationship Id="rId32" Type="http://schemas.openxmlformats.org/officeDocument/2006/relationships/image" Target="../media/image756.png"/><Relationship Id="rId5" Type="http://schemas.openxmlformats.org/officeDocument/2006/relationships/image" Target="../media/image733.png"/><Relationship Id="rId15" Type="http://schemas.openxmlformats.org/officeDocument/2006/relationships/image" Target="../media/image741.png"/><Relationship Id="rId23" Type="http://schemas.openxmlformats.org/officeDocument/2006/relationships/image" Target="../media/image748.png"/><Relationship Id="rId28" Type="http://schemas.openxmlformats.org/officeDocument/2006/relationships/image" Target="../media/image753.png"/><Relationship Id="rId10" Type="http://schemas.openxmlformats.org/officeDocument/2006/relationships/image" Target="../media/image738.png"/><Relationship Id="rId19" Type="http://schemas.openxmlformats.org/officeDocument/2006/relationships/image" Target="../media/image744.png"/><Relationship Id="rId31" Type="http://schemas.openxmlformats.org/officeDocument/2006/relationships/image" Target="../media/image755.png"/><Relationship Id="rId4" Type="http://schemas.openxmlformats.org/officeDocument/2006/relationships/image" Target="../media/image732.png"/><Relationship Id="rId9" Type="http://schemas.openxmlformats.org/officeDocument/2006/relationships/image" Target="../media/image737.png"/><Relationship Id="rId14" Type="http://schemas.openxmlformats.org/officeDocument/2006/relationships/image" Target="../media/image245.png"/><Relationship Id="rId22" Type="http://schemas.openxmlformats.org/officeDocument/2006/relationships/image" Target="../media/image747.png"/><Relationship Id="rId27" Type="http://schemas.openxmlformats.org/officeDocument/2006/relationships/image" Target="../media/image752.png"/><Relationship Id="rId30" Type="http://schemas.openxmlformats.org/officeDocument/2006/relationships/image" Target="../media/image701.png"/><Relationship Id="rId8" Type="http://schemas.openxmlformats.org/officeDocument/2006/relationships/image" Target="../media/image7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2.png"/><Relationship Id="rId13" Type="http://schemas.openxmlformats.org/officeDocument/2006/relationships/image" Target="../media/image767.png"/><Relationship Id="rId3" Type="http://schemas.openxmlformats.org/officeDocument/2006/relationships/image" Target="../media/image758.png"/><Relationship Id="rId7" Type="http://schemas.openxmlformats.org/officeDocument/2006/relationships/image" Target="../media/image761.png"/><Relationship Id="rId12" Type="http://schemas.openxmlformats.org/officeDocument/2006/relationships/image" Target="../media/image766.png"/><Relationship Id="rId2" Type="http://schemas.openxmlformats.org/officeDocument/2006/relationships/image" Target="../media/image7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0.png"/><Relationship Id="rId11" Type="http://schemas.openxmlformats.org/officeDocument/2006/relationships/image" Target="../media/image765.png"/><Relationship Id="rId5" Type="http://schemas.openxmlformats.org/officeDocument/2006/relationships/image" Target="../media/image760.png"/><Relationship Id="rId15" Type="http://schemas.openxmlformats.org/officeDocument/2006/relationships/image" Target="../media/image15.png"/><Relationship Id="rId10" Type="http://schemas.openxmlformats.org/officeDocument/2006/relationships/image" Target="../media/image764.png"/><Relationship Id="rId4" Type="http://schemas.openxmlformats.org/officeDocument/2006/relationships/image" Target="../media/image759.png"/><Relationship Id="rId9" Type="http://schemas.openxmlformats.org/officeDocument/2006/relationships/image" Target="../media/image763.png"/><Relationship Id="rId14" Type="http://schemas.openxmlformats.org/officeDocument/2006/relationships/image" Target="../media/image768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77.png"/><Relationship Id="rId18" Type="http://schemas.openxmlformats.org/officeDocument/2006/relationships/image" Target="../media/image782.png"/><Relationship Id="rId26" Type="http://schemas.openxmlformats.org/officeDocument/2006/relationships/image" Target="../media/image789.png"/><Relationship Id="rId39" Type="http://schemas.openxmlformats.org/officeDocument/2006/relationships/image" Target="../media/image802.png"/><Relationship Id="rId21" Type="http://schemas.openxmlformats.org/officeDocument/2006/relationships/image" Target="../media/image785.png"/><Relationship Id="rId34" Type="http://schemas.openxmlformats.org/officeDocument/2006/relationships/image" Target="../media/image797.png"/><Relationship Id="rId42" Type="http://schemas.openxmlformats.org/officeDocument/2006/relationships/image" Target="../media/image805.png"/><Relationship Id="rId47" Type="http://schemas.openxmlformats.org/officeDocument/2006/relationships/image" Target="../media/image808.png"/><Relationship Id="rId50" Type="http://schemas.openxmlformats.org/officeDocument/2006/relationships/image" Target="../media/image811.png"/><Relationship Id="rId55" Type="http://schemas.openxmlformats.org/officeDocument/2006/relationships/image" Target="../media/image15.png"/><Relationship Id="rId7" Type="http://schemas.openxmlformats.org/officeDocument/2006/relationships/image" Target="../media/image773.png"/><Relationship Id="rId2" Type="http://schemas.openxmlformats.org/officeDocument/2006/relationships/image" Target="../media/image757.png"/><Relationship Id="rId16" Type="http://schemas.openxmlformats.org/officeDocument/2006/relationships/image" Target="../media/image780.png"/><Relationship Id="rId29" Type="http://schemas.openxmlformats.org/officeDocument/2006/relationships/image" Target="../media/image792.png"/><Relationship Id="rId11" Type="http://schemas.openxmlformats.org/officeDocument/2006/relationships/image" Target="../media/image717.png"/><Relationship Id="rId24" Type="http://schemas.openxmlformats.org/officeDocument/2006/relationships/image" Target="../media/image787.png"/><Relationship Id="rId32" Type="http://schemas.openxmlformats.org/officeDocument/2006/relationships/image" Target="../media/image795.png"/><Relationship Id="rId37" Type="http://schemas.openxmlformats.org/officeDocument/2006/relationships/image" Target="../media/image800.png"/><Relationship Id="rId40" Type="http://schemas.openxmlformats.org/officeDocument/2006/relationships/image" Target="../media/image803.png"/><Relationship Id="rId45" Type="http://schemas.openxmlformats.org/officeDocument/2006/relationships/image" Target="../media/image245.png"/><Relationship Id="rId53" Type="http://schemas.openxmlformats.org/officeDocument/2006/relationships/image" Target="../media/image813.png"/><Relationship Id="rId5" Type="http://schemas.openxmlformats.org/officeDocument/2006/relationships/image" Target="../media/image771.png"/><Relationship Id="rId10" Type="http://schemas.openxmlformats.org/officeDocument/2006/relationships/image" Target="../media/image775.png"/><Relationship Id="rId19" Type="http://schemas.openxmlformats.org/officeDocument/2006/relationships/image" Target="../media/image783.png"/><Relationship Id="rId31" Type="http://schemas.openxmlformats.org/officeDocument/2006/relationships/image" Target="../media/image794.png"/><Relationship Id="rId44" Type="http://schemas.openxmlformats.org/officeDocument/2006/relationships/image" Target="../media/image806.png"/><Relationship Id="rId52" Type="http://schemas.openxmlformats.org/officeDocument/2006/relationships/image" Target="../media/image434.png"/><Relationship Id="rId4" Type="http://schemas.openxmlformats.org/officeDocument/2006/relationships/image" Target="../media/image770.png"/><Relationship Id="rId9" Type="http://schemas.openxmlformats.org/officeDocument/2006/relationships/image" Target="../media/image743.png"/><Relationship Id="rId14" Type="http://schemas.openxmlformats.org/officeDocument/2006/relationships/image" Target="../media/image778.png"/><Relationship Id="rId22" Type="http://schemas.openxmlformats.org/officeDocument/2006/relationships/image" Target="../media/image506.png"/><Relationship Id="rId27" Type="http://schemas.openxmlformats.org/officeDocument/2006/relationships/image" Target="../media/image790.png"/><Relationship Id="rId30" Type="http://schemas.openxmlformats.org/officeDocument/2006/relationships/image" Target="../media/image793.png"/><Relationship Id="rId35" Type="http://schemas.openxmlformats.org/officeDocument/2006/relationships/image" Target="../media/image798.png"/><Relationship Id="rId43" Type="http://schemas.openxmlformats.org/officeDocument/2006/relationships/image" Target="../media/image230.png"/><Relationship Id="rId48" Type="http://schemas.openxmlformats.org/officeDocument/2006/relationships/image" Target="../media/image809.png"/><Relationship Id="rId8" Type="http://schemas.openxmlformats.org/officeDocument/2006/relationships/image" Target="../media/image774.png"/><Relationship Id="rId51" Type="http://schemas.openxmlformats.org/officeDocument/2006/relationships/image" Target="../media/image812.png"/><Relationship Id="rId3" Type="http://schemas.openxmlformats.org/officeDocument/2006/relationships/image" Target="../media/image769.png"/><Relationship Id="rId12" Type="http://schemas.openxmlformats.org/officeDocument/2006/relationships/image" Target="../media/image776.png"/><Relationship Id="rId17" Type="http://schemas.openxmlformats.org/officeDocument/2006/relationships/image" Target="../media/image781.png"/><Relationship Id="rId25" Type="http://schemas.openxmlformats.org/officeDocument/2006/relationships/image" Target="../media/image788.png"/><Relationship Id="rId33" Type="http://schemas.openxmlformats.org/officeDocument/2006/relationships/image" Target="../media/image796.png"/><Relationship Id="rId38" Type="http://schemas.openxmlformats.org/officeDocument/2006/relationships/image" Target="../media/image801.png"/><Relationship Id="rId46" Type="http://schemas.openxmlformats.org/officeDocument/2006/relationships/image" Target="../media/image807.png"/><Relationship Id="rId20" Type="http://schemas.openxmlformats.org/officeDocument/2006/relationships/image" Target="../media/image784.png"/><Relationship Id="rId41" Type="http://schemas.openxmlformats.org/officeDocument/2006/relationships/image" Target="../media/image804.png"/><Relationship Id="rId54" Type="http://schemas.openxmlformats.org/officeDocument/2006/relationships/image" Target="../media/image8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2.png"/><Relationship Id="rId15" Type="http://schemas.openxmlformats.org/officeDocument/2006/relationships/image" Target="../media/image779.png"/><Relationship Id="rId23" Type="http://schemas.openxmlformats.org/officeDocument/2006/relationships/image" Target="../media/image786.png"/><Relationship Id="rId28" Type="http://schemas.openxmlformats.org/officeDocument/2006/relationships/image" Target="../media/image791.png"/><Relationship Id="rId36" Type="http://schemas.openxmlformats.org/officeDocument/2006/relationships/image" Target="../media/image799.png"/><Relationship Id="rId49" Type="http://schemas.openxmlformats.org/officeDocument/2006/relationships/image" Target="../media/image8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0.png"/><Relationship Id="rId3" Type="http://schemas.openxmlformats.org/officeDocument/2006/relationships/image" Target="../media/image757.png"/><Relationship Id="rId7" Type="http://schemas.openxmlformats.org/officeDocument/2006/relationships/image" Target="../media/image819.png"/><Relationship Id="rId2" Type="http://schemas.openxmlformats.org/officeDocument/2006/relationships/image" Target="../media/image8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8.png"/><Relationship Id="rId5" Type="http://schemas.openxmlformats.org/officeDocument/2006/relationships/image" Target="../media/image817.png"/><Relationship Id="rId10" Type="http://schemas.openxmlformats.org/officeDocument/2006/relationships/image" Target="../media/image15.png"/><Relationship Id="rId4" Type="http://schemas.openxmlformats.org/officeDocument/2006/relationships/image" Target="../media/image816.png"/><Relationship Id="rId9" Type="http://schemas.openxmlformats.org/officeDocument/2006/relationships/image" Target="../media/image8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8.png"/><Relationship Id="rId3" Type="http://schemas.openxmlformats.org/officeDocument/2006/relationships/image" Target="../media/image823.png"/><Relationship Id="rId7" Type="http://schemas.openxmlformats.org/officeDocument/2006/relationships/image" Target="../media/image827.png"/><Relationship Id="rId2" Type="http://schemas.openxmlformats.org/officeDocument/2006/relationships/image" Target="../media/image8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6.png"/><Relationship Id="rId11" Type="http://schemas.openxmlformats.org/officeDocument/2006/relationships/image" Target="../media/image15.png"/><Relationship Id="rId5" Type="http://schemas.openxmlformats.org/officeDocument/2006/relationships/image" Target="../media/image825.png"/><Relationship Id="rId10" Type="http://schemas.openxmlformats.org/officeDocument/2006/relationships/image" Target="../media/image830.png"/><Relationship Id="rId4" Type="http://schemas.openxmlformats.org/officeDocument/2006/relationships/image" Target="../media/image824.png"/><Relationship Id="rId9" Type="http://schemas.openxmlformats.org/officeDocument/2006/relationships/image" Target="../media/image8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7.png"/><Relationship Id="rId13" Type="http://schemas.openxmlformats.org/officeDocument/2006/relationships/image" Target="../media/image842.png"/><Relationship Id="rId18" Type="http://schemas.openxmlformats.org/officeDocument/2006/relationships/image" Target="../media/image847.png"/><Relationship Id="rId3" Type="http://schemas.openxmlformats.org/officeDocument/2006/relationships/image" Target="../media/image832.png"/><Relationship Id="rId21" Type="http://schemas.openxmlformats.org/officeDocument/2006/relationships/image" Target="../media/image850.png"/><Relationship Id="rId7" Type="http://schemas.openxmlformats.org/officeDocument/2006/relationships/image" Target="../media/image836.png"/><Relationship Id="rId12" Type="http://schemas.openxmlformats.org/officeDocument/2006/relationships/image" Target="../media/image841.png"/><Relationship Id="rId17" Type="http://schemas.openxmlformats.org/officeDocument/2006/relationships/image" Target="../media/image846.png"/><Relationship Id="rId2" Type="http://schemas.openxmlformats.org/officeDocument/2006/relationships/image" Target="../media/image831.png"/><Relationship Id="rId16" Type="http://schemas.openxmlformats.org/officeDocument/2006/relationships/image" Target="../media/image845.png"/><Relationship Id="rId20" Type="http://schemas.openxmlformats.org/officeDocument/2006/relationships/image" Target="../media/image8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5.png"/><Relationship Id="rId11" Type="http://schemas.openxmlformats.org/officeDocument/2006/relationships/image" Target="../media/image840.png"/><Relationship Id="rId24" Type="http://schemas.openxmlformats.org/officeDocument/2006/relationships/image" Target="../media/image15.png"/><Relationship Id="rId5" Type="http://schemas.openxmlformats.org/officeDocument/2006/relationships/image" Target="../media/image834.png"/><Relationship Id="rId15" Type="http://schemas.openxmlformats.org/officeDocument/2006/relationships/image" Target="../media/image844.png"/><Relationship Id="rId23" Type="http://schemas.openxmlformats.org/officeDocument/2006/relationships/image" Target="../media/image852.png"/><Relationship Id="rId10" Type="http://schemas.openxmlformats.org/officeDocument/2006/relationships/image" Target="../media/image839.png"/><Relationship Id="rId19" Type="http://schemas.openxmlformats.org/officeDocument/2006/relationships/image" Target="../media/image848.png"/><Relationship Id="rId4" Type="http://schemas.openxmlformats.org/officeDocument/2006/relationships/image" Target="../media/image833.png"/><Relationship Id="rId9" Type="http://schemas.openxmlformats.org/officeDocument/2006/relationships/image" Target="../media/image838.png"/><Relationship Id="rId14" Type="http://schemas.openxmlformats.org/officeDocument/2006/relationships/image" Target="../media/image843.png"/><Relationship Id="rId22" Type="http://schemas.openxmlformats.org/officeDocument/2006/relationships/image" Target="../media/image85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39" Type="http://schemas.openxmlformats.org/officeDocument/2006/relationships/image" Target="../media/image159.png"/><Relationship Id="rId21" Type="http://schemas.openxmlformats.org/officeDocument/2006/relationships/image" Target="../media/image141.png"/><Relationship Id="rId34" Type="http://schemas.openxmlformats.org/officeDocument/2006/relationships/image" Target="../media/image154.png"/><Relationship Id="rId42" Type="http://schemas.openxmlformats.org/officeDocument/2006/relationships/image" Target="../media/image162.png"/><Relationship Id="rId47" Type="http://schemas.openxmlformats.org/officeDocument/2006/relationships/image" Target="../media/image167.png"/><Relationship Id="rId50" Type="http://schemas.openxmlformats.org/officeDocument/2006/relationships/image" Target="../media/image170.png"/><Relationship Id="rId55" Type="http://schemas.openxmlformats.org/officeDocument/2006/relationships/image" Target="../media/image175.jpg"/><Relationship Id="rId7" Type="http://schemas.openxmlformats.org/officeDocument/2006/relationships/image" Target="../media/image127.png"/><Relationship Id="rId2" Type="http://schemas.openxmlformats.org/officeDocument/2006/relationships/image" Target="../media/image123.jpg"/><Relationship Id="rId16" Type="http://schemas.openxmlformats.org/officeDocument/2006/relationships/image" Target="../media/image136.png"/><Relationship Id="rId29" Type="http://schemas.openxmlformats.org/officeDocument/2006/relationships/image" Target="../media/image149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32" Type="http://schemas.openxmlformats.org/officeDocument/2006/relationships/image" Target="../media/image152.png"/><Relationship Id="rId37" Type="http://schemas.openxmlformats.org/officeDocument/2006/relationships/image" Target="../media/image157.png"/><Relationship Id="rId40" Type="http://schemas.openxmlformats.org/officeDocument/2006/relationships/image" Target="../media/image160.png"/><Relationship Id="rId45" Type="http://schemas.openxmlformats.org/officeDocument/2006/relationships/image" Target="../media/image165.png"/><Relationship Id="rId53" Type="http://schemas.openxmlformats.org/officeDocument/2006/relationships/image" Target="../media/image173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19" Type="http://schemas.openxmlformats.org/officeDocument/2006/relationships/image" Target="../media/image139.png"/><Relationship Id="rId31" Type="http://schemas.openxmlformats.org/officeDocument/2006/relationships/image" Target="../media/image151.png"/><Relationship Id="rId44" Type="http://schemas.openxmlformats.org/officeDocument/2006/relationships/image" Target="../media/image164.png"/><Relationship Id="rId52" Type="http://schemas.openxmlformats.org/officeDocument/2006/relationships/image" Target="../media/image172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Relationship Id="rId30" Type="http://schemas.openxmlformats.org/officeDocument/2006/relationships/image" Target="../media/image150.png"/><Relationship Id="rId35" Type="http://schemas.openxmlformats.org/officeDocument/2006/relationships/image" Target="../media/image155.png"/><Relationship Id="rId43" Type="http://schemas.openxmlformats.org/officeDocument/2006/relationships/image" Target="../media/image163.png"/><Relationship Id="rId48" Type="http://schemas.openxmlformats.org/officeDocument/2006/relationships/image" Target="../media/image168.png"/><Relationship Id="rId8" Type="http://schemas.openxmlformats.org/officeDocument/2006/relationships/image" Target="../media/image128.png"/><Relationship Id="rId51" Type="http://schemas.openxmlformats.org/officeDocument/2006/relationships/image" Target="../media/image171.png"/><Relationship Id="rId3" Type="http://schemas.openxmlformats.org/officeDocument/2006/relationships/image" Target="../media/image15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5" Type="http://schemas.openxmlformats.org/officeDocument/2006/relationships/image" Target="../media/image145.png"/><Relationship Id="rId33" Type="http://schemas.openxmlformats.org/officeDocument/2006/relationships/image" Target="../media/image153.png"/><Relationship Id="rId38" Type="http://schemas.openxmlformats.org/officeDocument/2006/relationships/image" Target="../media/image158.png"/><Relationship Id="rId46" Type="http://schemas.openxmlformats.org/officeDocument/2006/relationships/image" Target="../media/image166.png"/><Relationship Id="rId20" Type="http://schemas.openxmlformats.org/officeDocument/2006/relationships/image" Target="../media/image140.png"/><Relationship Id="rId41" Type="http://schemas.openxmlformats.org/officeDocument/2006/relationships/image" Target="../media/image161.png"/><Relationship Id="rId54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28" Type="http://schemas.openxmlformats.org/officeDocument/2006/relationships/image" Target="../media/image148.png"/><Relationship Id="rId36" Type="http://schemas.openxmlformats.org/officeDocument/2006/relationships/image" Target="../media/image156.png"/><Relationship Id="rId49" Type="http://schemas.openxmlformats.org/officeDocument/2006/relationships/image" Target="../media/image16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7.png"/><Relationship Id="rId13" Type="http://schemas.openxmlformats.org/officeDocument/2006/relationships/image" Target="../media/image862.png"/><Relationship Id="rId3" Type="http://schemas.openxmlformats.org/officeDocument/2006/relationships/image" Target="../media/image832.png"/><Relationship Id="rId7" Type="http://schemas.openxmlformats.org/officeDocument/2006/relationships/image" Target="../media/image856.png"/><Relationship Id="rId12" Type="http://schemas.openxmlformats.org/officeDocument/2006/relationships/image" Target="../media/image861.png"/><Relationship Id="rId17" Type="http://schemas.openxmlformats.org/officeDocument/2006/relationships/image" Target="../media/image15.png"/><Relationship Id="rId2" Type="http://schemas.openxmlformats.org/officeDocument/2006/relationships/image" Target="../media/image831.png"/><Relationship Id="rId16" Type="http://schemas.openxmlformats.org/officeDocument/2006/relationships/image" Target="../media/image8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5.png"/><Relationship Id="rId11" Type="http://schemas.openxmlformats.org/officeDocument/2006/relationships/image" Target="../media/image860.png"/><Relationship Id="rId5" Type="http://schemas.openxmlformats.org/officeDocument/2006/relationships/image" Target="../media/image854.png"/><Relationship Id="rId15" Type="http://schemas.openxmlformats.org/officeDocument/2006/relationships/image" Target="../media/image864.png"/><Relationship Id="rId10" Type="http://schemas.openxmlformats.org/officeDocument/2006/relationships/image" Target="../media/image859.png"/><Relationship Id="rId4" Type="http://schemas.openxmlformats.org/officeDocument/2006/relationships/image" Target="../media/image853.png"/><Relationship Id="rId9" Type="http://schemas.openxmlformats.org/officeDocument/2006/relationships/image" Target="../media/image858.png"/><Relationship Id="rId14" Type="http://schemas.openxmlformats.org/officeDocument/2006/relationships/image" Target="../media/image8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2.png"/><Relationship Id="rId13" Type="http://schemas.openxmlformats.org/officeDocument/2006/relationships/image" Target="../media/image831.png"/><Relationship Id="rId3" Type="http://schemas.openxmlformats.org/officeDocument/2006/relationships/image" Target="../media/image867.png"/><Relationship Id="rId7" Type="http://schemas.openxmlformats.org/officeDocument/2006/relationships/image" Target="../media/image871.png"/><Relationship Id="rId12" Type="http://schemas.openxmlformats.org/officeDocument/2006/relationships/image" Target="../media/image876.png"/><Relationship Id="rId2" Type="http://schemas.openxmlformats.org/officeDocument/2006/relationships/image" Target="../media/image8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0.png"/><Relationship Id="rId11" Type="http://schemas.openxmlformats.org/officeDocument/2006/relationships/image" Target="../media/image875.png"/><Relationship Id="rId5" Type="http://schemas.openxmlformats.org/officeDocument/2006/relationships/image" Target="../media/image869.png"/><Relationship Id="rId15" Type="http://schemas.openxmlformats.org/officeDocument/2006/relationships/image" Target="../media/image15.png"/><Relationship Id="rId10" Type="http://schemas.openxmlformats.org/officeDocument/2006/relationships/image" Target="../media/image874.png"/><Relationship Id="rId4" Type="http://schemas.openxmlformats.org/officeDocument/2006/relationships/image" Target="../media/image868.png"/><Relationship Id="rId9" Type="http://schemas.openxmlformats.org/officeDocument/2006/relationships/image" Target="../media/image873.png"/><Relationship Id="rId14" Type="http://schemas.openxmlformats.org/officeDocument/2006/relationships/image" Target="../media/image8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1.png"/><Relationship Id="rId13" Type="http://schemas.openxmlformats.org/officeDocument/2006/relationships/image" Target="../media/image886.png"/><Relationship Id="rId3" Type="http://schemas.openxmlformats.org/officeDocument/2006/relationships/image" Target="../media/image832.png"/><Relationship Id="rId7" Type="http://schemas.openxmlformats.org/officeDocument/2006/relationships/image" Target="../media/image880.png"/><Relationship Id="rId12" Type="http://schemas.openxmlformats.org/officeDocument/2006/relationships/image" Target="../media/image885.png"/><Relationship Id="rId17" Type="http://schemas.openxmlformats.org/officeDocument/2006/relationships/image" Target="../media/image15.png"/><Relationship Id="rId2" Type="http://schemas.openxmlformats.org/officeDocument/2006/relationships/image" Target="../media/image831.png"/><Relationship Id="rId16" Type="http://schemas.openxmlformats.org/officeDocument/2006/relationships/image" Target="../media/image8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9.png"/><Relationship Id="rId11" Type="http://schemas.openxmlformats.org/officeDocument/2006/relationships/image" Target="../media/image884.png"/><Relationship Id="rId5" Type="http://schemas.openxmlformats.org/officeDocument/2006/relationships/image" Target="../media/image878.png"/><Relationship Id="rId15" Type="http://schemas.openxmlformats.org/officeDocument/2006/relationships/image" Target="../media/image888.png"/><Relationship Id="rId10" Type="http://schemas.openxmlformats.org/officeDocument/2006/relationships/image" Target="../media/image883.png"/><Relationship Id="rId4" Type="http://schemas.openxmlformats.org/officeDocument/2006/relationships/image" Target="../media/image877.png"/><Relationship Id="rId9" Type="http://schemas.openxmlformats.org/officeDocument/2006/relationships/image" Target="../media/image882.png"/><Relationship Id="rId14" Type="http://schemas.openxmlformats.org/officeDocument/2006/relationships/image" Target="../media/image88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5.png"/><Relationship Id="rId13" Type="http://schemas.openxmlformats.org/officeDocument/2006/relationships/image" Target="../media/image900.png"/><Relationship Id="rId3" Type="http://schemas.openxmlformats.org/officeDocument/2006/relationships/image" Target="../media/image890.png"/><Relationship Id="rId7" Type="http://schemas.openxmlformats.org/officeDocument/2006/relationships/image" Target="../media/image894.png"/><Relationship Id="rId12" Type="http://schemas.openxmlformats.org/officeDocument/2006/relationships/image" Target="../media/image899.png"/><Relationship Id="rId17" Type="http://schemas.openxmlformats.org/officeDocument/2006/relationships/image" Target="../media/image902.png"/><Relationship Id="rId2" Type="http://schemas.openxmlformats.org/officeDocument/2006/relationships/image" Target="../media/image15.png"/><Relationship Id="rId16" Type="http://schemas.openxmlformats.org/officeDocument/2006/relationships/image" Target="../media/image9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3.png"/><Relationship Id="rId11" Type="http://schemas.openxmlformats.org/officeDocument/2006/relationships/image" Target="../media/image898.png"/><Relationship Id="rId5" Type="http://schemas.openxmlformats.org/officeDocument/2006/relationships/image" Target="../media/image892.png"/><Relationship Id="rId15" Type="http://schemas.openxmlformats.org/officeDocument/2006/relationships/image" Target="../media/image832.png"/><Relationship Id="rId10" Type="http://schemas.openxmlformats.org/officeDocument/2006/relationships/image" Target="../media/image897.png"/><Relationship Id="rId4" Type="http://schemas.openxmlformats.org/officeDocument/2006/relationships/image" Target="../media/image891.png"/><Relationship Id="rId9" Type="http://schemas.openxmlformats.org/officeDocument/2006/relationships/image" Target="../media/image896.png"/><Relationship Id="rId14" Type="http://schemas.openxmlformats.org/officeDocument/2006/relationships/image" Target="../media/image83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5.png"/><Relationship Id="rId13" Type="http://schemas.openxmlformats.org/officeDocument/2006/relationships/image" Target="../media/image910.png"/><Relationship Id="rId18" Type="http://schemas.openxmlformats.org/officeDocument/2006/relationships/image" Target="../media/image915.png"/><Relationship Id="rId3" Type="http://schemas.openxmlformats.org/officeDocument/2006/relationships/image" Target="../media/image832.png"/><Relationship Id="rId7" Type="http://schemas.openxmlformats.org/officeDocument/2006/relationships/image" Target="../media/image867.png"/><Relationship Id="rId12" Type="http://schemas.openxmlformats.org/officeDocument/2006/relationships/image" Target="../media/image909.png"/><Relationship Id="rId17" Type="http://schemas.openxmlformats.org/officeDocument/2006/relationships/image" Target="../media/image914.png"/><Relationship Id="rId2" Type="http://schemas.openxmlformats.org/officeDocument/2006/relationships/image" Target="../media/image831.png"/><Relationship Id="rId16" Type="http://schemas.openxmlformats.org/officeDocument/2006/relationships/image" Target="../media/image913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4.png"/><Relationship Id="rId11" Type="http://schemas.openxmlformats.org/officeDocument/2006/relationships/image" Target="../media/image908.png"/><Relationship Id="rId5" Type="http://schemas.openxmlformats.org/officeDocument/2006/relationships/image" Target="../media/image877.png"/><Relationship Id="rId15" Type="http://schemas.openxmlformats.org/officeDocument/2006/relationships/image" Target="../media/image912.png"/><Relationship Id="rId10" Type="http://schemas.openxmlformats.org/officeDocument/2006/relationships/image" Target="../media/image907.png"/><Relationship Id="rId19" Type="http://schemas.openxmlformats.org/officeDocument/2006/relationships/image" Target="../media/image916.png"/><Relationship Id="rId4" Type="http://schemas.openxmlformats.org/officeDocument/2006/relationships/image" Target="../media/image903.png"/><Relationship Id="rId9" Type="http://schemas.openxmlformats.org/officeDocument/2006/relationships/image" Target="../media/image906.png"/><Relationship Id="rId14" Type="http://schemas.openxmlformats.org/officeDocument/2006/relationships/image" Target="../media/image9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1.png"/><Relationship Id="rId3" Type="http://schemas.openxmlformats.org/officeDocument/2006/relationships/image" Target="../media/image918.png"/><Relationship Id="rId7" Type="http://schemas.openxmlformats.org/officeDocument/2006/relationships/image" Target="../media/image922.png"/><Relationship Id="rId2" Type="http://schemas.openxmlformats.org/officeDocument/2006/relationships/image" Target="../media/image9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1.png"/><Relationship Id="rId11" Type="http://schemas.openxmlformats.org/officeDocument/2006/relationships/image" Target="../media/image15.png"/><Relationship Id="rId5" Type="http://schemas.openxmlformats.org/officeDocument/2006/relationships/image" Target="../media/image920.png"/><Relationship Id="rId10" Type="http://schemas.openxmlformats.org/officeDocument/2006/relationships/image" Target="../media/image923.png"/><Relationship Id="rId4" Type="http://schemas.openxmlformats.org/officeDocument/2006/relationships/image" Target="../media/image919.png"/><Relationship Id="rId9" Type="http://schemas.openxmlformats.org/officeDocument/2006/relationships/image" Target="../media/image83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0.png"/><Relationship Id="rId13" Type="http://schemas.openxmlformats.org/officeDocument/2006/relationships/image" Target="../media/image832.png"/><Relationship Id="rId3" Type="http://schemas.openxmlformats.org/officeDocument/2006/relationships/image" Target="../media/image925.png"/><Relationship Id="rId7" Type="http://schemas.openxmlformats.org/officeDocument/2006/relationships/image" Target="../media/image929.png"/><Relationship Id="rId12" Type="http://schemas.openxmlformats.org/officeDocument/2006/relationships/image" Target="../media/image831.png"/><Relationship Id="rId2" Type="http://schemas.openxmlformats.org/officeDocument/2006/relationships/image" Target="../media/image9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8.png"/><Relationship Id="rId11" Type="http://schemas.openxmlformats.org/officeDocument/2006/relationships/image" Target="../media/image933.png"/><Relationship Id="rId5" Type="http://schemas.openxmlformats.org/officeDocument/2006/relationships/image" Target="../media/image927.png"/><Relationship Id="rId10" Type="http://schemas.openxmlformats.org/officeDocument/2006/relationships/image" Target="../media/image932.png"/><Relationship Id="rId4" Type="http://schemas.openxmlformats.org/officeDocument/2006/relationships/image" Target="../media/image926.png"/><Relationship Id="rId9" Type="http://schemas.openxmlformats.org/officeDocument/2006/relationships/image" Target="../media/image931.png"/><Relationship Id="rId1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8.png"/><Relationship Id="rId13" Type="http://schemas.openxmlformats.org/officeDocument/2006/relationships/image" Target="../media/image943.png"/><Relationship Id="rId3" Type="http://schemas.openxmlformats.org/officeDocument/2006/relationships/image" Target="../media/image832.png"/><Relationship Id="rId7" Type="http://schemas.openxmlformats.org/officeDocument/2006/relationships/image" Target="../media/image937.png"/><Relationship Id="rId12" Type="http://schemas.openxmlformats.org/officeDocument/2006/relationships/image" Target="../media/image942.png"/><Relationship Id="rId2" Type="http://schemas.openxmlformats.org/officeDocument/2006/relationships/image" Target="../media/image8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6.png"/><Relationship Id="rId11" Type="http://schemas.openxmlformats.org/officeDocument/2006/relationships/image" Target="../media/image941.png"/><Relationship Id="rId5" Type="http://schemas.openxmlformats.org/officeDocument/2006/relationships/image" Target="../media/image935.png"/><Relationship Id="rId10" Type="http://schemas.openxmlformats.org/officeDocument/2006/relationships/image" Target="../media/image940.png"/><Relationship Id="rId4" Type="http://schemas.openxmlformats.org/officeDocument/2006/relationships/image" Target="../media/image934.png"/><Relationship Id="rId9" Type="http://schemas.openxmlformats.org/officeDocument/2006/relationships/image" Target="../media/image939.png"/><Relationship Id="rId1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8.png"/><Relationship Id="rId3" Type="http://schemas.openxmlformats.org/officeDocument/2006/relationships/image" Target="../media/image831.png"/><Relationship Id="rId7" Type="http://schemas.openxmlformats.org/officeDocument/2006/relationships/image" Target="../media/image947.png"/><Relationship Id="rId12" Type="http://schemas.openxmlformats.org/officeDocument/2006/relationships/image" Target="../media/image15.png"/><Relationship Id="rId2" Type="http://schemas.openxmlformats.org/officeDocument/2006/relationships/image" Target="../media/image94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6.png"/><Relationship Id="rId11" Type="http://schemas.openxmlformats.org/officeDocument/2006/relationships/image" Target="../media/image951.png"/><Relationship Id="rId5" Type="http://schemas.openxmlformats.org/officeDocument/2006/relationships/image" Target="../media/image945.png"/><Relationship Id="rId10" Type="http://schemas.openxmlformats.org/officeDocument/2006/relationships/image" Target="../media/image950.png"/><Relationship Id="rId4" Type="http://schemas.openxmlformats.org/officeDocument/2006/relationships/image" Target="../media/image832.png"/><Relationship Id="rId9" Type="http://schemas.openxmlformats.org/officeDocument/2006/relationships/image" Target="../media/image949.png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73.png"/><Relationship Id="rId117" Type="http://schemas.openxmlformats.org/officeDocument/2006/relationships/image" Target="../media/image1064.png"/><Relationship Id="rId21" Type="http://schemas.openxmlformats.org/officeDocument/2006/relationships/image" Target="../media/image968.png"/><Relationship Id="rId42" Type="http://schemas.openxmlformats.org/officeDocument/2006/relationships/image" Target="../media/image989.png"/><Relationship Id="rId47" Type="http://schemas.openxmlformats.org/officeDocument/2006/relationships/image" Target="../media/image994.png"/><Relationship Id="rId63" Type="http://schemas.openxmlformats.org/officeDocument/2006/relationships/image" Target="../media/image1010.png"/><Relationship Id="rId68" Type="http://schemas.openxmlformats.org/officeDocument/2006/relationships/image" Target="../media/image1015.png"/><Relationship Id="rId84" Type="http://schemas.openxmlformats.org/officeDocument/2006/relationships/image" Target="../media/image1031.png"/><Relationship Id="rId89" Type="http://schemas.openxmlformats.org/officeDocument/2006/relationships/image" Target="../media/image1036.png"/><Relationship Id="rId112" Type="http://schemas.openxmlformats.org/officeDocument/2006/relationships/image" Target="../media/image1059.png"/><Relationship Id="rId16" Type="http://schemas.openxmlformats.org/officeDocument/2006/relationships/image" Target="../media/image963.png"/><Relationship Id="rId107" Type="http://schemas.openxmlformats.org/officeDocument/2006/relationships/image" Target="../media/image1054.png"/><Relationship Id="rId11" Type="http://schemas.openxmlformats.org/officeDocument/2006/relationships/image" Target="../media/image958.png"/><Relationship Id="rId32" Type="http://schemas.openxmlformats.org/officeDocument/2006/relationships/image" Target="../media/image979.png"/><Relationship Id="rId37" Type="http://schemas.openxmlformats.org/officeDocument/2006/relationships/image" Target="../media/image984.png"/><Relationship Id="rId53" Type="http://schemas.openxmlformats.org/officeDocument/2006/relationships/image" Target="../media/image1000.png"/><Relationship Id="rId58" Type="http://schemas.openxmlformats.org/officeDocument/2006/relationships/image" Target="../media/image1005.png"/><Relationship Id="rId74" Type="http://schemas.openxmlformats.org/officeDocument/2006/relationships/image" Target="../media/image1021.png"/><Relationship Id="rId79" Type="http://schemas.openxmlformats.org/officeDocument/2006/relationships/image" Target="../media/image1026.png"/><Relationship Id="rId102" Type="http://schemas.openxmlformats.org/officeDocument/2006/relationships/image" Target="../media/image1049.png"/><Relationship Id="rId123" Type="http://schemas.openxmlformats.org/officeDocument/2006/relationships/image" Target="../media/image15.png"/><Relationship Id="rId5" Type="http://schemas.openxmlformats.org/officeDocument/2006/relationships/image" Target="../media/image952.jpg"/><Relationship Id="rId90" Type="http://schemas.openxmlformats.org/officeDocument/2006/relationships/image" Target="../media/image1037.png"/><Relationship Id="rId95" Type="http://schemas.openxmlformats.org/officeDocument/2006/relationships/image" Target="../media/image1042.png"/><Relationship Id="rId22" Type="http://schemas.openxmlformats.org/officeDocument/2006/relationships/image" Target="../media/image969.png"/><Relationship Id="rId27" Type="http://schemas.openxmlformats.org/officeDocument/2006/relationships/image" Target="../media/image974.png"/><Relationship Id="rId43" Type="http://schemas.openxmlformats.org/officeDocument/2006/relationships/image" Target="../media/image990.png"/><Relationship Id="rId48" Type="http://schemas.openxmlformats.org/officeDocument/2006/relationships/image" Target="../media/image995.png"/><Relationship Id="rId64" Type="http://schemas.openxmlformats.org/officeDocument/2006/relationships/image" Target="../media/image1011.png"/><Relationship Id="rId69" Type="http://schemas.openxmlformats.org/officeDocument/2006/relationships/image" Target="../media/image1016.png"/><Relationship Id="rId113" Type="http://schemas.openxmlformats.org/officeDocument/2006/relationships/image" Target="../media/image1060.png"/><Relationship Id="rId118" Type="http://schemas.openxmlformats.org/officeDocument/2006/relationships/image" Target="../media/image1065.png"/><Relationship Id="rId80" Type="http://schemas.openxmlformats.org/officeDocument/2006/relationships/image" Target="../media/image1027.png"/><Relationship Id="rId85" Type="http://schemas.openxmlformats.org/officeDocument/2006/relationships/image" Target="../media/image1032.png"/><Relationship Id="rId12" Type="http://schemas.openxmlformats.org/officeDocument/2006/relationships/image" Target="../media/image959.png"/><Relationship Id="rId17" Type="http://schemas.openxmlformats.org/officeDocument/2006/relationships/image" Target="../media/image964.png"/><Relationship Id="rId33" Type="http://schemas.openxmlformats.org/officeDocument/2006/relationships/image" Target="../media/image980.png"/><Relationship Id="rId38" Type="http://schemas.openxmlformats.org/officeDocument/2006/relationships/image" Target="../media/image985.png"/><Relationship Id="rId59" Type="http://schemas.openxmlformats.org/officeDocument/2006/relationships/image" Target="../media/image1006.png"/><Relationship Id="rId103" Type="http://schemas.openxmlformats.org/officeDocument/2006/relationships/image" Target="../media/image1050.png"/><Relationship Id="rId108" Type="http://schemas.openxmlformats.org/officeDocument/2006/relationships/image" Target="../media/image1055.png"/><Relationship Id="rId54" Type="http://schemas.openxmlformats.org/officeDocument/2006/relationships/image" Target="../media/image1001.png"/><Relationship Id="rId70" Type="http://schemas.openxmlformats.org/officeDocument/2006/relationships/image" Target="../media/image1017.png"/><Relationship Id="rId75" Type="http://schemas.openxmlformats.org/officeDocument/2006/relationships/image" Target="../media/image1022.png"/><Relationship Id="rId91" Type="http://schemas.openxmlformats.org/officeDocument/2006/relationships/image" Target="../media/image1038.png"/><Relationship Id="rId96" Type="http://schemas.openxmlformats.org/officeDocument/2006/relationships/image" Target="../media/image10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3.png"/><Relationship Id="rId23" Type="http://schemas.openxmlformats.org/officeDocument/2006/relationships/image" Target="../media/image970.png"/><Relationship Id="rId28" Type="http://schemas.openxmlformats.org/officeDocument/2006/relationships/image" Target="../media/image975.png"/><Relationship Id="rId49" Type="http://schemas.openxmlformats.org/officeDocument/2006/relationships/image" Target="../media/image996.png"/><Relationship Id="rId114" Type="http://schemas.openxmlformats.org/officeDocument/2006/relationships/image" Target="../media/image1061.png"/><Relationship Id="rId119" Type="http://schemas.openxmlformats.org/officeDocument/2006/relationships/image" Target="../media/image1066.png"/><Relationship Id="rId44" Type="http://schemas.openxmlformats.org/officeDocument/2006/relationships/image" Target="../media/image991.png"/><Relationship Id="rId60" Type="http://schemas.openxmlformats.org/officeDocument/2006/relationships/image" Target="../media/image1007.png"/><Relationship Id="rId65" Type="http://schemas.openxmlformats.org/officeDocument/2006/relationships/image" Target="../media/image1012.png"/><Relationship Id="rId81" Type="http://schemas.openxmlformats.org/officeDocument/2006/relationships/image" Target="../media/image1028.png"/><Relationship Id="rId86" Type="http://schemas.openxmlformats.org/officeDocument/2006/relationships/image" Target="../media/image1033.png"/><Relationship Id="rId4" Type="http://schemas.openxmlformats.org/officeDocument/2006/relationships/image" Target="../media/image832.png"/><Relationship Id="rId9" Type="http://schemas.openxmlformats.org/officeDocument/2006/relationships/image" Target="../media/image956.png"/><Relationship Id="rId13" Type="http://schemas.openxmlformats.org/officeDocument/2006/relationships/image" Target="../media/image960.png"/><Relationship Id="rId18" Type="http://schemas.openxmlformats.org/officeDocument/2006/relationships/image" Target="../media/image965.png"/><Relationship Id="rId39" Type="http://schemas.openxmlformats.org/officeDocument/2006/relationships/image" Target="../media/image986.png"/><Relationship Id="rId109" Type="http://schemas.openxmlformats.org/officeDocument/2006/relationships/image" Target="../media/image1056.png"/><Relationship Id="rId34" Type="http://schemas.openxmlformats.org/officeDocument/2006/relationships/image" Target="../media/image981.png"/><Relationship Id="rId50" Type="http://schemas.openxmlformats.org/officeDocument/2006/relationships/image" Target="../media/image997.png"/><Relationship Id="rId55" Type="http://schemas.openxmlformats.org/officeDocument/2006/relationships/image" Target="../media/image1002.png"/><Relationship Id="rId76" Type="http://schemas.openxmlformats.org/officeDocument/2006/relationships/image" Target="../media/image1023.png"/><Relationship Id="rId97" Type="http://schemas.openxmlformats.org/officeDocument/2006/relationships/image" Target="../media/image1044.png"/><Relationship Id="rId104" Type="http://schemas.openxmlformats.org/officeDocument/2006/relationships/image" Target="../media/image1051.png"/><Relationship Id="rId120" Type="http://schemas.openxmlformats.org/officeDocument/2006/relationships/image" Target="../media/image1067.png"/><Relationship Id="rId7" Type="http://schemas.openxmlformats.org/officeDocument/2006/relationships/image" Target="../media/image954.png"/><Relationship Id="rId71" Type="http://schemas.openxmlformats.org/officeDocument/2006/relationships/image" Target="../media/image1018.png"/><Relationship Id="rId92" Type="http://schemas.openxmlformats.org/officeDocument/2006/relationships/image" Target="../media/image1039.png"/><Relationship Id="rId2" Type="http://schemas.openxmlformats.org/officeDocument/2006/relationships/image" Target="../media/image944.jpg"/><Relationship Id="rId29" Type="http://schemas.openxmlformats.org/officeDocument/2006/relationships/image" Target="../media/image976.png"/><Relationship Id="rId24" Type="http://schemas.openxmlformats.org/officeDocument/2006/relationships/image" Target="../media/image971.png"/><Relationship Id="rId40" Type="http://schemas.openxmlformats.org/officeDocument/2006/relationships/image" Target="../media/image987.png"/><Relationship Id="rId45" Type="http://schemas.openxmlformats.org/officeDocument/2006/relationships/image" Target="../media/image992.png"/><Relationship Id="rId66" Type="http://schemas.openxmlformats.org/officeDocument/2006/relationships/image" Target="../media/image1013.png"/><Relationship Id="rId87" Type="http://schemas.openxmlformats.org/officeDocument/2006/relationships/image" Target="../media/image1034.png"/><Relationship Id="rId110" Type="http://schemas.openxmlformats.org/officeDocument/2006/relationships/image" Target="../media/image1057.png"/><Relationship Id="rId115" Type="http://schemas.openxmlformats.org/officeDocument/2006/relationships/image" Target="../media/image1062.png"/><Relationship Id="rId61" Type="http://schemas.openxmlformats.org/officeDocument/2006/relationships/image" Target="../media/image1008.png"/><Relationship Id="rId82" Type="http://schemas.openxmlformats.org/officeDocument/2006/relationships/image" Target="../media/image1029.png"/><Relationship Id="rId19" Type="http://schemas.openxmlformats.org/officeDocument/2006/relationships/image" Target="../media/image966.png"/><Relationship Id="rId14" Type="http://schemas.openxmlformats.org/officeDocument/2006/relationships/image" Target="../media/image961.png"/><Relationship Id="rId30" Type="http://schemas.openxmlformats.org/officeDocument/2006/relationships/image" Target="../media/image977.png"/><Relationship Id="rId35" Type="http://schemas.openxmlformats.org/officeDocument/2006/relationships/image" Target="../media/image982.png"/><Relationship Id="rId56" Type="http://schemas.openxmlformats.org/officeDocument/2006/relationships/image" Target="../media/image1003.png"/><Relationship Id="rId77" Type="http://schemas.openxmlformats.org/officeDocument/2006/relationships/image" Target="../media/image1024.png"/><Relationship Id="rId100" Type="http://schemas.openxmlformats.org/officeDocument/2006/relationships/image" Target="../media/image1047.png"/><Relationship Id="rId105" Type="http://schemas.openxmlformats.org/officeDocument/2006/relationships/image" Target="../media/image1052.png"/><Relationship Id="rId8" Type="http://schemas.openxmlformats.org/officeDocument/2006/relationships/image" Target="../media/image955.png"/><Relationship Id="rId51" Type="http://schemas.openxmlformats.org/officeDocument/2006/relationships/image" Target="../media/image998.png"/><Relationship Id="rId72" Type="http://schemas.openxmlformats.org/officeDocument/2006/relationships/image" Target="../media/image1019.png"/><Relationship Id="rId93" Type="http://schemas.openxmlformats.org/officeDocument/2006/relationships/image" Target="../media/image1040.png"/><Relationship Id="rId98" Type="http://schemas.openxmlformats.org/officeDocument/2006/relationships/image" Target="../media/image1045.png"/><Relationship Id="rId121" Type="http://schemas.openxmlformats.org/officeDocument/2006/relationships/image" Target="../media/image1068.png"/><Relationship Id="rId3" Type="http://schemas.openxmlformats.org/officeDocument/2006/relationships/image" Target="../media/image831.png"/><Relationship Id="rId25" Type="http://schemas.openxmlformats.org/officeDocument/2006/relationships/image" Target="../media/image972.png"/><Relationship Id="rId46" Type="http://schemas.openxmlformats.org/officeDocument/2006/relationships/image" Target="../media/image993.png"/><Relationship Id="rId67" Type="http://schemas.openxmlformats.org/officeDocument/2006/relationships/image" Target="../media/image1014.png"/><Relationship Id="rId116" Type="http://schemas.openxmlformats.org/officeDocument/2006/relationships/image" Target="../media/image1063.png"/><Relationship Id="rId20" Type="http://schemas.openxmlformats.org/officeDocument/2006/relationships/image" Target="../media/image967.png"/><Relationship Id="rId41" Type="http://schemas.openxmlformats.org/officeDocument/2006/relationships/image" Target="../media/image988.png"/><Relationship Id="rId62" Type="http://schemas.openxmlformats.org/officeDocument/2006/relationships/image" Target="../media/image1009.png"/><Relationship Id="rId83" Type="http://schemas.openxmlformats.org/officeDocument/2006/relationships/image" Target="../media/image1030.png"/><Relationship Id="rId88" Type="http://schemas.openxmlformats.org/officeDocument/2006/relationships/image" Target="../media/image1035.png"/><Relationship Id="rId111" Type="http://schemas.openxmlformats.org/officeDocument/2006/relationships/image" Target="../media/image1058.png"/><Relationship Id="rId15" Type="http://schemas.openxmlformats.org/officeDocument/2006/relationships/image" Target="../media/image962.png"/><Relationship Id="rId36" Type="http://schemas.openxmlformats.org/officeDocument/2006/relationships/image" Target="../media/image983.png"/><Relationship Id="rId57" Type="http://schemas.openxmlformats.org/officeDocument/2006/relationships/image" Target="../media/image1004.png"/><Relationship Id="rId106" Type="http://schemas.openxmlformats.org/officeDocument/2006/relationships/image" Target="../media/image1053.png"/><Relationship Id="rId10" Type="http://schemas.openxmlformats.org/officeDocument/2006/relationships/image" Target="../media/image957.png"/><Relationship Id="rId31" Type="http://schemas.openxmlformats.org/officeDocument/2006/relationships/image" Target="../media/image978.png"/><Relationship Id="rId52" Type="http://schemas.openxmlformats.org/officeDocument/2006/relationships/image" Target="../media/image999.png"/><Relationship Id="rId73" Type="http://schemas.openxmlformats.org/officeDocument/2006/relationships/image" Target="../media/image1020.png"/><Relationship Id="rId78" Type="http://schemas.openxmlformats.org/officeDocument/2006/relationships/image" Target="../media/image1025.png"/><Relationship Id="rId94" Type="http://schemas.openxmlformats.org/officeDocument/2006/relationships/image" Target="../media/image1041.png"/><Relationship Id="rId99" Type="http://schemas.openxmlformats.org/officeDocument/2006/relationships/image" Target="../media/image1046.png"/><Relationship Id="rId101" Type="http://schemas.openxmlformats.org/officeDocument/2006/relationships/image" Target="../media/image1048.png"/><Relationship Id="rId122" Type="http://schemas.openxmlformats.org/officeDocument/2006/relationships/image" Target="../media/image106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177.jpg"/><Relationship Id="rId21" Type="http://schemas.openxmlformats.org/officeDocument/2006/relationships/image" Target="../media/image195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image" Target="../media/image176.png"/><Relationship Id="rId16" Type="http://schemas.openxmlformats.org/officeDocument/2006/relationships/image" Target="../media/image190.png"/><Relationship Id="rId20" Type="http://schemas.openxmlformats.org/officeDocument/2006/relationships/image" Target="../media/image1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0.jpg"/><Relationship Id="rId11" Type="http://schemas.openxmlformats.org/officeDocument/2006/relationships/image" Target="../media/image185.png"/><Relationship Id="rId24" Type="http://schemas.openxmlformats.org/officeDocument/2006/relationships/image" Target="../media/image15.pn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23" Type="http://schemas.openxmlformats.org/officeDocument/2006/relationships/image" Target="../media/image197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Relationship Id="rId22" Type="http://schemas.openxmlformats.org/officeDocument/2006/relationships/image" Target="../media/image196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0.png"/><Relationship Id="rId18" Type="http://schemas.openxmlformats.org/officeDocument/2006/relationships/image" Target="../media/image1084.png"/><Relationship Id="rId26" Type="http://schemas.openxmlformats.org/officeDocument/2006/relationships/image" Target="../media/image1092.png"/><Relationship Id="rId21" Type="http://schemas.openxmlformats.org/officeDocument/2006/relationships/image" Target="../media/image1087.png"/><Relationship Id="rId34" Type="http://schemas.openxmlformats.org/officeDocument/2006/relationships/image" Target="../media/image1100.png"/><Relationship Id="rId7" Type="http://schemas.openxmlformats.org/officeDocument/2006/relationships/image" Target="../media/image1075.png"/><Relationship Id="rId12" Type="http://schemas.openxmlformats.org/officeDocument/2006/relationships/image" Target="../media/image1079.png"/><Relationship Id="rId17" Type="http://schemas.openxmlformats.org/officeDocument/2006/relationships/image" Target="../media/image1083.png"/><Relationship Id="rId25" Type="http://schemas.openxmlformats.org/officeDocument/2006/relationships/image" Target="../media/image1091.png"/><Relationship Id="rId33" Type="http://schemas.openxmlformats.org/officeDocument/2006/relationships/image" Target="../media/image1099.png"/><Relationship Id="rId2" Type="http://schemas.openxmlformats.org/officeDocument/2006/relationships/image" Target="../media/image1070.png"/><Relationship Id="rId16" Type="http://schemas.openxmlformats.org/officeDocument/2006/relationships/image" Target="../media/image1082.png"/><Relationship Id="rId20" Type="http://schemas.openxmlformats.org/officeDocument/2006/relationships/image" Target="../media/image1086.png"/><Relationship Id="rId29" Type="http://schemas.openxmlformats.org/officeDocument/2006/relationships/image" Target="../media/image10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4.png"/><Relationship Id="rId11" Type="http://schemas.openxmlformats.org/officeDocument/2006/relationships/image" Target="../media/image1078.png"/><Relationship Id="rId24" Type="http://schemas.openxmlformats.org/officeDocument/2006/relationships/image" Target="../media/image1090.png"/><Relationship Id="rId32" Type="http://schemas.openxmlformats.org/officeDocument/2006/relationships/image" Target="../media/image1098.png"/><Relationship Id="rId37" Type="http://schemas.openxmlformats.org/officeDocument/2006/relationships/image" Target="../media/image15.png"/><Relationship Id="rId5" Type="http://schemas.openxmlformats.org/officeDocument/2006/relationships/image" Target="../media/image1073.png"/><Relationship Id="rId15" Type="http://schemas.openxmlformats.org/officeDocument/2006/relationships/image" Target="../media/image1081.png"/><Relationship Id="rId23" Type="http://schemas.openxmlformats.org/officeDocument/2006/relationships/image" Target="../media/image1089.png"/><Relationship Id="rId28" Type="http://schemas.openxmlformats.org/officeDocument/2006/relationships/image" Target="../media/image1094.png"/><Relationship Id="rId36" Type="http://schemas.openxmlformats.org/officeDocument/2006/relationships/image" Target="../media/image1101.png"/><Relationship Id="rId10" Type="http://schemas.openxmlformats.org/officeDocument/2006/relationships/image" Target="../media/image223.png"/><Relationship Id="rId19" Type="http://schemas.openxmlformats.org/officeDocument/2006/relationships/image" Target="../media/image1085.png"/><Relationship Id="rId31" Type="http://schemas.openxmlformats.org/officeDocument/2006/relationships/image" Target="../media/image1097.png"/><Relationship Id="rId4" Type="http://schemas.openxmlformats.org/officeDocument/2006/relationships/image" Target="../media/image1072.png"/><Relationship Id="rId9" Type="http://schemas.openxmlformats.org/officeDocument/2006/relationships/image" Target="../media/image1077.png"/><Relationship Id="rId14" Type="http://schemas.openxmlformats.org/officeDocument/2006/relationships/image" Target="../media/image1080.png"/><Relationship Id="rId22" Type="http://schemas.openxmlformats.org/officeDocument/2006/relationships/image" Target="../media/image1088.png"/><Relationship Id="rId27" Type="http://schemas.openxmlformats.org/officeDocument/2006/relationships/image" Target="../media/image1093.png"/><Relationship Id="rId30" Type="http://schemas.openxmlformats.org/officeDocument/2006/relationships/image" Target="../media/image1096.png"/><Relationship Id="rId35" Type="http://schemas.openxmlformats.org/officeDocument/2006/relationships/image" Target="../media/image245.png"/><Relationship Id="rId8" Type="http://schemas.openxmlformats.org/officeDocument/2006/relationships/image" Target="../media/image1076.png"/><Relationship Id="rId3" Type="http://schemas.openxmlformats.org/officeDocument/2006/relationships/image" Target="../media/image107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6.png"/><Relationship Id="rId13" Type="http://schemas.openxmlformats.org/officeDocument/2006/relationships/image" Target="../media/image1111.png"/><Relationship Id="rId18" Type="http://schemas.openxmlformats.org/officeDocument/2006/relationships/image" Target="../media/image1116.png"/><Relationship Id="rId3" Type="http://schemas.openxmlformats.org/officeDocument/2006/relationships/image" Target="../media/image1102.png"/><Relationship Id="rId21" Type="http://schemas.openxmlformats.org/officeDocument/2006/relationships/image" Target="../media/image15.png"/><Relationship Id="rId7" Type="http://schemas.openxmlformats.org/officeDocument/2006/relationships/image" Target="../media/image223.png"/><Relationship Id="rId12" Type="http://schemas.openxmlformats.org/officeDocument/2006/relationships/image" Target="../media/image1110.png"/><Relationship Id="rId17" Type="http://schemas.openxmlformats.org/officeDocument/2006/relationships/image" Target="../media/image1115.png"/><Relationship Id="rId2" Type="http://schemas.openxmlformats.org/officeDocument/2006/relationships/image" Target="../media/image1070.png"/><Relationship Id="rId16" Type="http://schemas.openxmlformats.org/officeDocument/2006/relationships/image" Target="../media/image1114.png"/><Relationship Id="rId20" Type="http://schemas.openxmlformats.org/officeDocument/2006/relationships/image" Target="../media/image11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5.png"/><Relationship Id="rId11" Type="http://schemas.openxmlformats.org/officeDocument/2006/relationships/image" Target="../media/image1109.png"/><Relationship Id="rId5" Type="http://schemas.openxmlformats.org/officeDocument/2006/relationships/image" Target="../media/image1104.png"/><Relationship Id="rId15" Type="http://schemas.openxmlformats.org/officeDocument/2006/relationships/image" Target="../media/image1113.png"/><Relationship Id="rId10" Type="http://schemas.openxmlformats.org/officeDocument/2006/relationships/image" Target="../media/image1108.png"/><Relationship Id="rId19" Type="http://schemas.openxmlformats.org/officeDocument/2006/relationships/image" Target="../media/image1117.png"/><Relationship Id="rId4" Type="http://schemas.openxmlformats.org/officeDocument/2006/relationships/image" Target="../media/image1103.png"/><Relationship Id="rId9" Type="http://schemas.openxmlformats.org/officeDocument/2006/relationships/image" Target="../media/image1107.png"/><Relationship Id="rId14" Type="http://schemas.openxmlformats.org/officeDocument/2006/relationships/image" Target="../media/image1112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8.png"/><Relationship Id="rId18" Type="http://schemas.openxmlformats.org/officeDocument/2006/relationships/image" Target="../media/image1133.png"/><Relationship Id="rId26" Type="http://schemas.openxmlformats.org/officeDocument/2006/relationships/image" Target="../media/image1139.png"/><Relationship Id="rId39" Type="http://schemas.openxmlformats.org/officeDocument/2006/relationships/image" Target="../media/image1150.png"/><Relationship Id="rId21" Type="http://schemas.openxmlformats.org/officeDocument/2006/relationships/image" Target="../media/image1135.png"/><Relationship Id="rId34" Type="http://schemas.openxmlformats.org/officeDocument/2006/relationships/image" Target="../media/image506.png"/><Relationship Id="rId42" Type="http://schemas.openxmlformats.org/officeDocument/2006/relationships/image" Target="../media/image15.png"/><Relationship Id="rId7" Type="http://schemas.openxmlformats.org/officeDocument/2006/relationships/image" Target="../media/image1123.png"/><Relationship Id="rId2" Type="http://schemas.openxmlformats.org/officeDocument/2006/relationships/image" Target="../media/image1119.jpg"/><Relationship Id="rId16" Type="http://schemas.openxmlformats.org/officeDocument/2006/relationships/image" Target="../media/image1131.png"/><Relationship Id="rId20" Type="http://schemas.openxmlformats.org/officeDocument/2006/relationships/image" Target="../media/image704.png"/><Relationship Id="rId29" Type="http://schemas.openxmlformats.org/officeDocument/2006/relationships/image" Target="../media/image1142.png"/><Relationship Id="rId41" Type="http://schemas.openxmlformats.org/officeDocument/2006/relationships/image" Target="../media/image11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2.png"/><Relationship Id="rId11" Type="http://schemas.openxmlformats.org/officeDocument/2006/relationships/image" Target="../media/image1126.png"/><Relationship Id="rId24" Type="http://schemas.openxmlformats.org/officeDocument/2006/relationships/image" Target="../media/image1137.png"/><Relationship Id="rId32" Type="http://schemas.openxmlformats.org/officeDocument/2006/relationships/image" Target="../media/image1145.png"/><Relationship Id="rId37" Type="http://schemas.openxmlformats.org/officeDocument/2006/relationships/image" Target="../media/image1148.png"/><Relationship Id="rId40" Type="http://schemas.openxmlformats.org/officeDocument/2006/relationships/image" Target="../media/image1084.png"/><Relationship Id="rId5" Type="http://schemas.openxmlformats.org/officeDocument/2006/relationships/image" Target="../media/image1121.png"/><Relationship Id="rId15" Type="http://schemas.openxmlformats.org/officeDocument/2006/relationships/image" Target="../media/image1130.png"/><Relationship Id="rId23" Type="http://schemas.openxmlformats.org/officeDocument/2006/relationships/image" Target="../media/image743.png"/><Relationship Id="rId28" Type="http://schemas.openxmlformats.org/officeDocument/2006/relationships/image" Target="../media/image1141.png"/><Relationship Id="rId36" Type="http://schemas.openxmlformats.org/officeDocument/2006/relationships/image" Target="../media/image1147.png"/><Relationship Id="rId10" Type="http://schemas.openxmlformats.org/officeDocument/2006/relationships/image" Target="../media/image1125.png"/><Relationship Id="rId19" Type="http://schemas.openxmlformats.org/officeDocument/2006/relationships/image" Target="../media/image1134.png"/><Relationship Id="rId31" Type="http://schemas.openxmlformats.org/officeDocument/2006/relationships/image" Target="../media/image1144.png"/><Relationship Id="rId4" Type="http://schemas.openxmlformats.org/officeDocument/2006/relationships/image" Target="../media/image1120.png"/><Relationship Id="rId9" Type="http://schemas.openxmlformats.org/officeDocument/2006/relationships/image" Target="../media/image223.png"/><Relationship Id="rId14" Type="http://schemas.openxmlformats.org/officeDocument/2006/relationships/image" Target="../media/image1129.png"/><Relationship Id="rId22" Type="http://schemas.openxmlformats.org/officeDocument/2006/relationships/image" Target="../media/image1136.png"/><Relationship Id="rId27" Type="http://schemas.openxmlformats.org/officeDocument/2006/relationships/image" Target="../media/image1140.png"/><Relationship Id="rId30" Type="http://schemas.openxmlformats.org/officeDocument/2006/relationships/image" Target="../media/image1143.png"/><Relationship Id="rId35" Type="http://schemas.openxmlformats.org/officeDocument/2006/relationships/image" Target="../media/image1146.png"/><Relationship Id="rId8" Type="http://schemas.openxmlformats.org/officeDocument/2006/relationships/image" Target="../media/image1124.png"/><Relationship Id="rId3" Type="http://schemas.openxmlformats.org/officeDocument/2006/relationships/image" Target="../media/image1070.png"/><Relationship Id="rId12" Type="http://schemas.openxmlformats.org/officeDocument/2006/relationships/image" Target="../media/image1127.png"/><Relationship Id="rId17" Type="http://schemas.openxmlformats.org/officeDocument/2006/relationships/image" Target="../media/image1132.png"/><Relationship Id="rId25" Type="http://schemas.openxmlformats.org/officeDocument/2006/relationships/image" Target="../media/image1138.png"/><Relationship Id="rId33" Type="http://schemas.openxmlformats.org/officeDocument/2006/relationships/image" Target="../media/image434.png"/><Relationship Id="rId38" Type="http://schemas.openxmlformats.org/officeDocument/2006/relationships/image" Target="../media/image1149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59.png"/><Relationship Id="rId18" Type="http://schemas.openxmlformats.org/officeDocument/2006/relationships/image" Target="../media/image1164.png"/><Relationship Id="rId26" Type="http://schemas.openxmlformats.org/officeDocument/2006/relationships/image" Target="../media/image1170.png"/><Relationship Id="rId39" Type="http://schemas.openxmlformats.org/officeDocument/2006/relationships/image" Target="../media/image1181.png"/><Relationship Id="rId21" Type="http://schemas.openxmlformats.org/officeDocument/2006/relationships/image" Target="../media/image704.png"/><Relationship Id="rId34" Type="http://schemas.openxmlformats.org/officeDocument/2006/relationships/image" Target="../media/image1176.png"/><Relationship Id="rId42" Type="http://schemas.openxmlformats.org/officeDocument/2006/relationships/image" Target="../media/image1184.png"/><Relationship Id="rId47" Type="http://schemas.openxmlformats.org/officeDocument/2006/relationships/image" Target="../media/image1189.png"/><Relationship Id="rId50" Type="http://schemas.openxmlformats.org/officeDocument/2006/relationships/image" Target="../media/image1192.png"/><Relationship Id="rId55" Type="http://schemas.openxmlformats.org/officeDocument/2006/relationships/image" Target="../media/image1197.png"/><Relationship Id="rId7" Type="http://schemas.openxmlformats.org/officeDocument/2006/relationships/image" Target="../media/image538.png"/><Relationship Id="rId2" Type="http://schemas.openxmlformats.org/officeDocument/2006/relationships/image" Target="../media/image1152.jpg"/><Relationship Id="rId16" Type="http://schemas.openxmlformats.org/officeDocument/2006/relationships/image" Target="../media/image1162.png"/><Relationship Id="rId29" Type="http://schemas.openxmlformats.org/officeDocument/2006/relationships/image" Target="../media/image1173.png"/><Relationship Id="rId11" Type="http://schemas.openxmlformats.org/officeDocument/2006/relationships/image" Target="../media/image1157.png"/><Relationship Id="rId24" Type="http://schemas.openxmlformats.org/officeDocument/2006/relationships/image" Target="../media/image1169.png"/><Relationship Id="rId32" Type="http://schemas.openxmlformats.org/officeDocument/2006/relationships/image" Target="../media/image1175.png"/><Relationship Id="rId37" Type="http://schemas.openxmlformats.org/officeDocument/2006/relationships/image" Target="../media/image1179.png"/><Relationship Id="rId40" Type="http://schemas.openxmlformats.org/officeDocument/2006/relationships/image" Target="../media/image1182.png"/><Relationship Id="rId45" Type="http://schemas.openxmlformats.org/officeDocument/2006/relationships/image" Target="../media/image1187.png"/><Relationship Id="rId53" Type="http://schemas.openxmlformats.org/officeDocument/2006/relationships/image" Target="../media/image1195.png"/><Relationship Id="rId58" Type="http://schemas.openxmlformats.org/officeDocument/2006/relationships/image" Target="../media/image1199.png"/><Relationship Id="rId5" Type="http://schemas.openxmlformats.org/officeDocument/2006/relationships/image" Target="../media/image230.png"/><Relationship Id="rId19" Type="http://schemas.openxmlformats.org/officeDocument/2006/relationships/image" Target="../media/image1165.png"/><Relationship Id="rId4" Type="http://schemas.openxmlformats.org/officeDocument/2006/relationships/image" Target="../media/image1153.png"/><Relationship Id="rId9" Type="http://schemas.openxmlformats.org/officeDocument/2006/relationships/image" Target="../media/image787.png"/><Relationship Id="rId14" Type="http://schemas.openxmlformats.org/officeDocument/2006/relationships/image" Target="../media/image1160.png"/><Relationship Id="rId22" Type="http://schemas.openxmlformats.org/officeDocument/2006/relationships/image" Target="../media/image1167.png"/><Relationship Id="rId27" Type="http://schemas.openxmlformats.org/officeDocument/2006/relationships/image" Target="../media/image1171.png"/><Relationship Id="rId30" Type="http://schemas.openxmlformats.org/officeDocument/2006/relationships/image" Target="../media/image1174.png"/><Relationship Id="rId35" Type="http://schemas.openxmlformats.org/officeDocument/2006/relationships/image" Target="../media/image1177.png"/><Relationship Id="rId43" Type="http://schemas.openxmlformats.org/officeDocument/2006/relationships/image" Target="../media/image1185.png"/><Relationship Id="rId48" Type="http://schemas.openxmlformats.org/officeDocument/2006/relationships/image" Target="../media/image1190.png"/><Relationship Id="rId56" Type="http://schemas.openxmlformats.org/officeDocument/2006/relationships/image" Target="../media/image434.png"/><Relationship Id="rId8" Type="http://schemas.openxmlformats.org/officeDocument/2006/relationships/image" Target="../media/image1155.png"/><Relationship Id="rId51" Type="http://schemas.openxmlformats.org/officeDocument/2006/relationships/image" Target="../media/image1193.png"/><Relationship Id="rId3" Type="http://schemas.openxmlformats.org/officeDocument/2006/relationships/image" Target="../media/image1070.png"/><Relationship Id="rId12" Type="http://schemas.openxmlformats.org/officeDocument/2006/relationships/image" Target="../media/image1158.png"/><Relationship Id="rId17" Type="http://schemas.openxmlformats.org/officeDocument/2006/relationships/image" Target="../media/image1163.png"/><Relationship Id="rId25" Type="http://schemas.openxmlformats.org/officeDocument/2006/relationships/image" Target="../media/image528.png"/><Relationship Id="rId33" Type="http://schemas.openxmlformats.org/officeDocument/2006/relationships/image" Target="../media/image245.png"/><Relationship Id="rId38" Type="http://schemas.openxmlformats.org/officeDocument/2006/relationships/image" Target="../media/image1180.png"/><Relationship Id="rId46" Type="http://schemas.openxmlformats.org/officeDocument/2006/relationships/image" Target="../media/image1188.png"/><Relationship Id="rId59" Type="http://schemas.openxmlformats.org/officeDocument/2006/relationships/image" Target="../media/image1200.png"/><Relationship Id="rId20" Type="http://schemas.openxmlformats.org/officeDocument/2006/relationships/image" Target="../media/image1166.png"/><Relationship Id="rId41" Type="http://schemas.openxmlformats.org/officeDocument/2006/relationships/image" Target="../media/image1183.png"/><Relationship Id="rId54" Type="http://schemas.openxmlformats.org/officeDocument/2006/relationships/image" Target="../media/image11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4.png"/><Relationship Id="rId15" Type="http://schemas.openxmlformats.org/officeDocument/2006/relationships/image" Target="../media/image1161.png"/><Relationship Id="rId23" Type="http://schemas.openxmlformats.org/officeDocument/2006/relationships/image" Target="../media/image1168.png"/><Relationship Id="rId28" Type="http://schemas.openxmlformats.org/officeDocument/2006/relationships/image" Target="../media/image1172.png"/><Relationship Id="rId36" Type="http://schemas.openxmlformats.org/officeDocument/2006/relationships/image" Target="../media/image1178.png"/><Relationship Id="rId49" Type="http://schemas.openxmlformats.org/officeDocument/2006/relationships/image" Target="../media/image1191.png"/><Relationship Id="rId57" Type="http://schemas.openxmlformats.org/officeDocument/2006/relationships/image" Target="../media/image1198.png"/><Relationship Id="rId10" Type="http://schemas.openxmlformats.org/officeDocument/2006/relationships/image" Target="../media/image1156.png"/><Relationship Id="rId31" Type="http://schemas.openxmlformats.org/officeDocument/2006/relationships/image" Target="../media/image223.png"/><Relationship Id="rId44" Type="http://schemas.openxmlformats.org/officeDocument/2006/relationships/image" Target="../media/image1186.png"/><Relationship Id="rId52" Type="http://schemas.openxmlformats.org/officeDocument/2006/relationships/image" Target="../media/image1194.png"/><Relationship Id="rId60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5.png"/><Relationship Id="rId13" Type="http://schemas.openxmlformats.org/officeDocument/2006/relationships/image" Target="../media/image1209.png"/><Relationship Id="rId18" Type="http://schemas.openxmlformats.org/officeDocument/2006/relationships/image" Target="../media/image1213.png"/><Relationship Id="rId3" Type="http://schemas.openxmlformats.org/officeDocument/2006/relationships/image" Target="../media/image1201.png"/><Relationship Id="rId21" Type="http://schemas.openxmlformats.org/officeDocument/2006/relationships/image" Target="../media/image1216.png"/><Relationship Id="rId7" Type="http://schemas.openxmlformats.org/officeDocument/2006/relationships/image" Target="../media/image1204.png"/><Relationship Id="rId12" Type="http://schemas.openxmlformats.org/officeDocument/2006/relationships/image" Target="../media/image1208.png"/><Relationship Id="rId17" Type="http://schemas.openxmlformats.org/officeDocument/2006/relationships/image" Target="../media/image1212.png"/><Relationship Id="rId25" Type="http://schemas.openxmlformats.org/officeDocument/2006/relationships/image" Target="../media/image15.png"/><Relationship Id="rId2" Type="http://schemas.openxmlformats.org/officeDocument/2006/relationships/image" Target="../media/image1070.png"/><Relationship Id="rId16" Type="http://schemas.openxmlformats.org/officeDocument/2006/relationships/image" Target="../media/image1211.png"/><Relationship Id="rId20" Type="http://schemas.openxmlformats.org/officeDocument/2006/relationships/image" Target="../media/image12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3.png"/><Relationship Id="rId11" Type="http://schemas.openxmlformats.org/officeDocument/2006/relationships/image" Target="../media/image465.png"/><Relationship Id="rId24" Type="http://schemas.openxmlformats.org/officeDocument/2006/relationships/image" Target="../media/image1219.png"/><Relationship Id="rId5" Type="http://schemas.openxmlformats.org/officeDocument/2006/relationships/image" Target="../media/image354.png"/><Relationship Id="rId15" Type="http://schemas.openxmlformats.org/officeDocument/2006/relationships/image" Target="../media/image245.png"/><Relationship Id="rId23" Type="http://schemas.openxmlformats.org/officeDocument/2006/relationships/image" Target="../media/image1218.png"/><Relationship Id="rId10" Type="http://schemas.openxmlformats.org/officeDocument/2006/relationships/image" Target="../media/image1207.png"/><Relationship Id="rId19" Type="http://schemas.openxmlformats.org/officeDocument/2006/relationships/image" Target="../media/image1214.png"/><Relationship Id="rId4" Type="http://schemas.openxmlformats.org/officeDocument/2006/relationships/image" Target="../media/image1202.png"/><Relationship Id="rId9" Type="http://schemas.openxmlformats.org/officeDocument/2006/relationships/image" Target="../media/image1206.png"/><Relationship Id="rId14" Type="http://schemas.openxmlformats.org/officeDocument/2006/relationships/image" Target="../media/image1210.png"/><Relationship Id="rId22" Type="http://schemas.openxmlformats.org/officeDocument/2006/relationships/image" Target="../media/image1217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0.png"/><Relationship Id="rId18" Type="http://schemas.openxmlformats.org/officeDocument/2006/relationships/image" Target="../media/image1235.png"/><Relationship Id="rId26" Type="http://schemas.openxmlformats.org/officeDocument/2006/relationships/image" Target="../media/image1243.png"/><Relationship Id="rId21" Type="http://schemas.openxmlformats.org/officeDocument/2006/relationships/image" Target="../media/image1238.png"/><Relationship Id="rId34" Type="http://schemas.openxmlformats.org/officeDocument/2006/relationships/image" Target="../media/image1251.png"/><Relationship Id="rId7" Type="http://schemas.openxmlformats.org/officeDocument/2006/relationships/image" Target="../media/image1224.png"/><Relationship Id="rId12" Type="http://schemas.openxmlformats.org/officeDocument/2006/relationships/image" Target="../media/image1229.png"/><Relationship Id="rId17" Type="http://schemas.openxmlformats.org/officeDocument/2006/relationships/image" Target="../media/image1234.png"/><Relationship Id="rId25" Type="http://schemas.openxmlformats.org/officeDocument/2006/relationships/image" Target="../media/image1242.png"/><Relationship Id="rId33" Type="http://schemas.openxmlformats.org/officeDocument/2006/relationships/image" Target="../media/image1250.png"/><Relationship Id="rId38" Type="http://schemas.openxmlformats.org/officeDocument/2006/relationships/image" Target="../media/image15.png"/><Relationship Id="rId2" Type="http://schemas.openxmlformats.org/officeDocument/2006/relationships/image" Target="../media/image1220.jpg"/><Relationship Id="rId16" Type="http://schemas.openxmlformats.org/officeDocument/2006/relationships/image" Target="../media/image1233.png"/><Relationship Id="rId20" Type="http://schemas.openxmlformats.org/officeDocument/2006/relationships/image" Target="../media/image1237.png"/><Relationship Id="rId29" Type="http://schemas.openxmlformats.org/officeDocument/2006/relationships/image" Target="../media/image12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3.png"/><Relationship Id="rId11" Type="http://schemas.openxmlformats.org/officeDocument/2006/relationships/image" Target="../media/image1228.png"/><Relationship Id="rId24" Type="http://schemas.openxmlformats.org/officeDocument/2006/relationships/image" Target="../media/image1241.png"/><Relationship Id="rId32" Type="http://schemas.openxmlformats.org/officeDocument/2006/relationships/image" Target="../media/image1249.png"/><Relationship Id="rId37" Type="http://schemas.openxmlformats.org/officeDocument/2006/relationships/image" Target="../media/image1254.png"/><Relationship Id="rId5" Type="http://schemas.openxmlformats.org/officeDocument/2006/relationships/image" Target="../media/image1222.png"/><Relationship Id="rId15" Type="http://schemas.openxmlformats.org/officeDocument/2006/relationships/image" Target="../media/image1232.png"/><Relationship Id="rId23" Type="http://schemas.openxmlformats.org/officeDocument/2006/relationships/image" Target="../media/image1240.png"/><Relationship Id="rId28" Type="http://schemas.openxmlformats.org/officeDocument/2006/relationships/image" Target="../media/image1245.png"/><Relationship Id="rId36" Type="http://schemas.openxmlformats.org/officeDocument/2006/relationships/image" Target="../media/image1253.png"/><Relationship Id="rId10" Type="http://schemas.openxmlformats.org/officeDocument/2006/relationships/image" Target="../media/image1227.png"/><Relationship Id="rId19" Type="http://schemas.openxmlformats.org/officeDocument/2006/relationships/image" Target="../media/image1236.png"/><Relationship Id="rId31" Type="http://schemas.openxmlformats.org/officeDocument/2006/relationships/image" Target="../media/image1248.png"/><Relationship Id="rId4" Type="http://schemas.openxmlformats.org/officeDocument/2006/relationships/image" Target="../media/image1221.png"/><Relationship Id="rId9" Type="http://schemas.openxmlformats.org/officeDocument/2006/relationships/image" Target="../media/image1226.png"/><Relationship Id="rId14" Type="http://schemas.openxmlformats.org/officeDocument/2006/relationships/image" Target="../media/image1231.png"/><Relationship Id="rId22" Type="http://schemas.openxmlformats.org/officeDocument/2006/relationships/image" Target="../media/image1239.png"/><Relationship Id="rId27" Type="http://schemas.openxmlformats.org/officeDocument/2006/relationships/image" Target="../media/image1244.png"/><Relationship Id="rId30" Type="http://schemas.openxmlformats.org/officeDocument/2006/relationships/image" Target="../media/image1247.png"/><Relationship Id="rId35" Type="http://schemas.openxmlformats.org/officeDocument/2006/relationships/image" Target="../media/image1252.png"/><Relationship Id="rId8" Type="http://schemas.openxmlformats.org/officeDocument/2006/relationships/image" Target="../media/image1225.png"/><Relationship Id="rId3" Type="http://schemas.openxmlformats.org/officeDocument/2006/relationships/image" Target="../media/image107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1.png"/><Relationship Id="rId13" Type="http://schemas.openxmlformats.org/officeDocument/2006/relationships/image" Target="../media/image1266.png"/><Relationship Id="rId18" Type="http://schemas.openxmlformats.org/officeDocument/2006/relationships/image" Target="../media/image1271.png"/><Relationship Id="rId3" Type="http://schemas.openxmlformats.org/officeDocument/2006/relationships/image" Target="../media/image1256.png"/><Relationship Id="rId21" Type="http://schemas.openxmlformats.org/officeDocument/2006/relationships/image" Target="../media/image1274.png"/><Relationship Id="rId7" Type="http://schemas.openxmlformats.org/officeDocument/2006/relationships/image" Target="../media/image1260.png"/><Relationship Id="rId12" Type="http://schemas.openxmlformats.org/officeDocument/2006/relationships/image" Target="../media/image1265.png"/><Relationship Id="rId17" Type="http://schemas.openxmlformats.org/officeDocument/2006/relationships/image" Target="../media/image1270.png"/><Relationship Id="rId25" Type="http://schemas.openxmlformats.org/officeDocument/2006/relationships/image" Target="../media/image15.png"/><Relationship Id="rId2" Type="http://schemas.openxmlformats.org/officeDocument/2006/relationships/image" Target="../media/image1255.jpg"/><Relationship Id="rId16" Type="http://schemas.openxmlformats.org/officeDocument/2006/relationships/image" Target="../media/image1269.png"/><Relationship Id="rId20" Type="http://schemas.openxmlformats.org/officeDocument/2006/relationships/image" Target="../media/image12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9.png"/><Relationship Id="rId11" Type="http://schemas.openxmlformats.org/officeDocument/2006/relationships/image" Target="../media/image1264.png"/><Relationship Id="rId24" Type="http://schemas.openxmlformats.org/officeDocument/2006/relationships/image" Target="../media/image1277.png"/><Relationship Id="rId5" Type="http://schemas.openxmlformats.org/officeDocument/2006/relationships/image" Target="../media/image1258.png"/><Relationship Id="rId15" Type="http://schemas.openxmlformats.org/officeDocument/2006/relationships/image" Target="../media/image1268.png"/><Relationship Id="rId23" Type="http://schemas.openxmlformats.org/officeDocument/2006/relationships/image" Target="../media/image1276.png"/><Relationship Id="rId10" Type="http://schemas.openxmlformats.org/officeDocument/2006/relationships/image" Target="../media/image1263.png"/><Relationship Id="rId19" Type="http://schemas.openxmlformats.org/officeDocument/2006/relationships/image" Target="../media/image1272.png"/><Relationship Id="rId4" Type="http://schemas.openxmlformats.org/officeDocument/2006/relationships/image" Target="../media/image1257.png"/><Relationship Id="rId9" Type="http://schemas.openxmlformats.org/officeDocument/2006/relationships/image" Target="../media/image1262.png"/><Relationship Id="rId14" Type="http://schemas.openxmlformats.org/officeDocument/2006/relationships/image" Target="../media/image1267.png"/><Relationship Id="rId22" Type="http://schemas.openxmlformats.org/officeDocument/2006/relationships/image" Target="../media/image127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3.png"/><Relationship Id="rId13" Type="http://schemas.openxmlformats.org/officeDocument/2006/relationships/image" Target="../media/image1288.png"/><Relationship Id="rId18" Type="http://schemas.openxmlformats.org/officeDocument/2006/relationships/image" Target="../media/image1293.png"/><Relationship Id="rId3" Type="http://schemas.openxmlformats.org/officeDocument/2006/relationships/image" Target="../media/image1256.png"/><Relationship Id="rId7" Type="http://schemas.openxmlformats.org/officeDocument/2006/relationships/image" Target="../media/image1282.png"/><Relationship Id="rId12" Type="http://schemas.openxmlformats.org/officeDocument/2006/relationships/image" Target="../media/image1287.png"/><Relationship Id="rId17" Type="http://schemas.openxmlformats.org/officeDocument/2006/relationships/image" Target="../media/image1292.png"/><Relationship Id="rId2" Type="http://schemas.openxmlformats.org/officeDocument/2006/relationships/image" Target="../media/image1278.png"/><Relationship Id="rId16" Type="http://schemas.openxmlformats.org/officeDocument/2006/relationships/image" Target="../media/image129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1.png"/><Relationship Id="rId11" Type="http://schemas.openxmlformats.org/officeDocument/2006/relationships/image" Target="../media/image1286.png"/><Relationship Id="rId5" Type="http://schemas.openxmlformats.org/officeDocument/2006/relationships/image" Target="../media/image1280.png"/><Relationship Id="rId15" Type="http://schemas.openxmlformats.org/officeDocument/2006/relationships/image" Target="../media/image1290.png"/><Relationship Id="rId10" Type="http://schemas.openxmlformats.org/officeDocument/2006/relationships/image" Target="../media/image1285.png"/><Relationship Id="rId19" Type="http://schemas.openxmlformats.org/officeDocument/2006/relationships/image" Target="../media/image1294.png"/><Relationship Id="rId4" Type="http://schemas.openxmlformats.org/officeDocument/2006/relationships/image" Target="../media/image1279.png"/><Relationship Id="rId9" Type="http://schemas.openxmlformats.org/officeDocument/2006/relationships/image" Target="../media/image1284.png"/><Relationship Id="rId14" Type="http://schemas.openxmlformats.org/officeDocument/2006/relationships/image" Target="../media/image1289.png"/></Relationships>
</file>

<file path=ppt/slides/_rels/slide4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17.png"/><Relationship Id="rId21" Type="http://schemas.openxmlformats.org/officeDocument/2006/relationships/image" Target="../media/image1312.png"/><Relationship Id="rId34" Type="http://schemas.openxmlformats.org/officeDocument/2006/relationships/image" Target="../media/image1325.png"/><Relationship Id="rId42" Type="http://schemas.openxmlformats.org/officeDocument/2006/relationships/image" Target="../media/image1333.png"/><Relationship Id="rId47" Type="http://schemas.openxmlformats.org/officeDocument/2006/relationships/image" Target="../media/image1338.png"/><Relationship Id="rId50" Type="http://schemas.openxmlformats.org/officeDocument/2006/relationships/image" Target="../media/image1341.png"/><Relationship Id="rId55" Type="http://schemas.openxmlformats.org/officeDocument/2006/relationships/image" Target="../media/image1346.png"/><Relationship Id="rId63" Type="http://schemas.openxmlformats.org/officeDocument/2006/relationships/image" Target="../media/image1354.png"/><Relationship Id="rId7" Type="http://schemas.openxmlformats.org/officeDocument/2006/relationships/image" Target="../media/image1298.png"/><Relationship Id="rId2" Type="http://schemas.openxmlformats.org/officeDocument/2006/relationships/image" Target="../media/image1255.jpg"/><Relationship Id="rId16" Type="http://schemas.openxmlformats.org/officeDocument/2006/relationships/image" Target="../media/image1307.png"/><Relationship Id="rId29" Type="http://schemas.openxmlformats.org/officeDocument/2006/relationships/image" Target="../media/image1320.png"/><Relationship Id="rId11" Type="http://schemas.openxmlformats.org/officeDocument/2006/relationships/image" Target="../media/image1302.png"/><Relationship Id="rId24" Type="http://schemas.openxmlformats.org/officeDocument/2006/relationships/image" Target="../media/image1315.png"/><Relationship Id="rId32" Type="http://schemas.openxmlformats.org/officeDocument/2006/relationships/image" Target="../media/image1323.png"/><Relationship Id="rId37" Type="http://schemas.openxmlformats.org/officeDocument/2006/relationships/image" Target="../media/image1328.png"/><Relationship Id="rId40" Type="http://schemas.openxmlformats.org/officeDocument/2006/relationships/image" Target="../media/image1331.png"/><Relationship Id="rId45" Type="http://schemas.openxmlformats.org/officeDocument/2006/relationships/image" Target="../media/image1336.png"/><Relationship Id="rId53" Type="http://schemas.openxmlformats.org/officeDocument/2006/relationships/image" Target="../media/image1344.png"/><Relationship Id="rId58" Type="http://schemas.openxmlformats.org/officeDocument/2006/relationships/image" Target="../media/image1349.png"/><Relationship Id="rId66" Type="http://schemas.openxmlformats.org/officeDocument/2006/relationships/image" Target="../media/image15.png"/><Relationship Id="rId5" Type="http://schemas.openxmlformats.org/officeDocument/2006/relationships/image" Target="../media/image1296.png"/><Relationship Id="rId61" Type="http://schemas.openxmlformats.org/officeDocument/2006/relationships/image" Target="../media/image1352.png"/><Relationship Id="rId19" Type="http://schemas.openxmlformats.org/officeDocument/2006/relationships/image" Target="../media/image1310.png"/><Relationship Id="rId14" Type="http://schemas.openxmlformats.org/officeDocument/2006/relationships/image" Target="../media/image1305.png"/><Relationship Id="rId22" Type="http://schemas.openxmlformats.org/officeDocument/2006/relationships/image" Target="../media/image1313.png"/><Relationship Id="rId27" Type="http://schemas.openxmlformats.org/officeDocument/2006/relationships/image" Target="../media/image1318.png"/><Relationship Id="rId30" Type="http://schemas.openxmlformats.org/officeDocument/2006/relationships/image" Target="../media/image1321.png"/><Relationship Id="rId35" Type="http://schemas.openxmlformats.org/officeDocument/2006/relationships/image" Target="../media/image1326.png"/><Relationship Id="rId43" Type="http://schemas.openxmlformats.org/officeDocument/2006/relationships/image" Target="../media/image1334.png"/><Relationship Id="rId48" Type="http://schemas.openxmlformats.org/officeDocument/2006/relationships/image" Target="../media/image1339.png"/><Relationship Id="rId56" Type="http://schemas.openxmlformats.org/officeDocument/2006/relationships/image" Target="../media/image1347.png"/><Relationship Id="rId64" Type="http://schemas.openxmlformats.org/officeDocument/2006/relationships/image" Target="../media/image1355.png"/><Relationship Id="rId8" Type="http://schemas.openxmlformats.org/officeDocument/2006/relationships/image" Target="../media/image1299.png"/><Relationship Id="rId51" Type="http://schemas.openxmlformats.org/officeDocument/2006/relationships/image" Target="../media/image1342.png"/><Relationship Id="rId3" Type="http://schemas.openxmlformats.org/officeDocument/2006/relationships/image" Target="../media/image1256.png"/><Relationship Id="rId12" Type="http://schemas.openxmlformats.org/officeDocument/2006/relationships/image" Target="../media/image1303.png"/><Relationship Id="rId17" Type="http://schemas.openxmlformats.org/officeDocument/2006/relationships/image" Target="../media/image1308.png"/><Relationship Id="rId25" Type="http://schemas.openxmlformats.org/officeDocument/2006/relationships/image" Target="../media/image1316.png"/><Relationship Id="rId33" Type="http://schemas.openxmlformats.org/officeDocument/2006/relationships/image" Target="../media/image1324.png"/><Relationship Id="rId38" Type="http://schemas.openxmlformats.org/officeDocument/2006/relationships/image" Target="../media/image1329.png"/><Relationship Id="rId46" Type="http://schemas.openxmlformats.org/officeDocument/2006/relationships/image" Target="../media/image1337.png"/><Relationship Id="rId59" Type="http://schemas.openxmlformats.org/officeDocument/2006/relationships/image" Target="../media/image1350.png"/><Relationship Id="rId20" Type="http://schemas.openxmlformats.org/officeDocument/2006/relationships/image" Target="../media/image1311.png"/><Relationship Id="rId41" Type="http://schemas.openxmlformats.org/officeDocument/2006/relationships/image" Target="../media/image1332.png"/><Relationship Id="rId54" Type="http://schemas.openxmlformats.org/officeDocument/2006/relationships/image" Target="../media/image1345.png"/><Relationship Id="rId62" Type="http://schemas.openxmlformats.org/officeDocument/2006/relationships/image" Target="../media/image13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97.png"/><Relationship Id="rId15" Type="http://schemas.openxmlformats.org/officeDocument/2006/relationships/image" Target="../media/image1306.png"/><Relationship Id="rId23" Type="http://schemas.openxmlformats.org/officeDocument/2006/relationships/image" Target="../media/image1314.png"/><Relationship Id="rId28" Type="http://schemas.openxmlformats.org/officeDocument/2006/relationships/image" Target="../media/image1319.png"/><Relationship Id="rId36" Type="http://schemas.openxmlformats.org/officeDocument/2006/relationships/image" Target="../media/image1327.png"/><Relationship Id="rId49" Type="http://schemas.openxmlformats.org/officeDocument/2006/relationships/image" Target="../media/image1340.png"/><Relationship Id="rId57" Type="http://schemas.openxmlformats.org/officeDocument/2006/relationships/image" Target="../media/image1348.png"/><Relationship Id="rId10" Type="http://schemas.openxmlformats.org/officeDocument/2006/relationships/image" Target="../media/image1301.png"/><Relationship Id="rId31" Type="http://schemas.openxmlformats.org/officeDocument/2006/relationships/image" Target="../media/image1322.png"/><Relationship Id="rId44" Type="http://schemas.openxmlformats.org/officeDocument/2006/relationships/image" Target="../media/image1335.png"/><Relationship Id="rId52" Type="http://schemas.openxmlformats.org/officeDocument/2006/relationships/image" Target="../media/image1343.png"/><Relationship Id="rId60" Type="http://schemas.openxmlformats.org/officeDocument/2006/relationships/image" Target="../media/image1351.png"/><Relationship Id="rId65" Type="http://schemas.openxmlformats.org/officeDocument/2006/relationships/image" Target="../media/image1356.png"/><Relationship Id="rId4" Type="http://schemas.openxmlformats.org/officeDocument/2006/relationships/image" Target="../media/image1295.png"/><Relationship Id="rId9" Type="http://schemas.openxmlformats.org/officeDocument/2006/relationships/image" Target="../media/image1300.png"/><Relationship Id="rId13" Type="http://schemas.openxmlformats.org/officeDocument/2006/relationships/image" Target="../media/image1304.png"/><Relationship Id="rId18" Type="http://schemas.openxmlformats.org/officeDocument/2006/relationships/image" Target="../media/image1309.png"/><Relationship Id="rId39" Type="http://schemas.openxmlformats.org/officeDocument/2006/relationships/image" Target="../media/image1330.png"/></Relationships>
</file>

<file path=ppt/slides/_rels/slide4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80.png"/><Relationship Id="rId21" Type="http://schemas.openxmlformats.org/officeDocument/2006/relationships/image" Target="../media/image1375.png"/><Relationship Id="rId42" Type="http://schemas.openxmlformats.org/officeDocument/2006/relationships/image" Target="../media/image750.png"/><Relationship Id="rId47" Type="http://schemas.openxmlformats.org/officeDocument/2006/relationships/image" Target="../media/image1394.png"/><Relationship Id="rId63" Type="http://schemas.openxmlformats.org/officeDocument/2006/relationships/image" Target="../media/image1409.png"/><Relationship Id="rId68" Type="http://schemas.openxmlformats.org/officeDocument/2006/relationships/image" Target="../media/image1413.png"/><Relationship Id="rId2" Type="http://schemas.openxmlformats.org/officeDocument/2006/relationships/image" Target="../media/image1357.jpg"/><Relationship Id="rId16" Type="http://schemas.openxmlformats.org/officeDocument/2006/relationships/image" Target="../media/image1370.png"/><Relationship Id="rId29" Type="http://schemas.openxmlformats.org/officeDocument/2006/relationships/image" Target="../media/image1383.png"/><Relationship Id="rId11" Type="http://schemas.openxmlformats.org/officeDocument/2006/relationships/image" Target="../media/image1365.png"/><Relationship Id="rId24" Type="http://schemas.openxmlformats.org/officeDocument/2006/relationships/image" Target="../media/image1378.png"/><Relationship Id="rId32" Type="http://schemas.openxmlformats.org/officeDocument/2006/relationships/image" Target="../media/image1386.png"/><Relationship Id="rId37" Type="http://schemas.openxmlformats.org/officeDocument/2006/relationships/image" Target="../media/image1390.png"/><Relationship Id="rId40" Type="http://schemas.openxmlformats.org/officeDocument/2006/relationships/image" Target="../media/image434.png"/><Relationship Id="rId45" Type="http://schemas.openxmlformats.org/officeDocument/2006/relationships/image" Target="../media/image214.png"/><Relationship Id="rId53" Type="http://schemas.openxmlformats.org/officeDocument/2006/relationships/image" Target="../media/image1400.png"/><Relationship Id="rId58" Type="http://schemas.openxmlformats.org/officeDocument/2006/relationships/image" Target="../media/image1404.png"/><Relationship Id="rId66" Type="http://schemas.openxmlformats.org/officeDocument/2006/relationships/image" Target="../media/image1411.png"/><Relationship Id="rId74" Type="http://schemas.openxmlformats.org/officeDocument/2006/relationships/image" Target="../media/image224.png"/><Relationship Id="rId5" Type="http://schemas.openxmlformats.org/officeDocument/2006/relationships/image" Target="../media/image1359.png"/><Relationship Id="rId61" Type="http://schemas.openxmlformats.org/officeDocument/2006/relationships/image" Target="../media/image1407.png"/><Relationship Id="rId19" Type="http://schemas.openxmlformats.org/officeDocument/2006/relationships/image" Target="../media/image1373.png"/><Relationship Id="rId14" Type="http://schemas.openxmlformats.org/officeDocument/2006/relationships/image" Target="../media/image1368.png"/><Relationship Id="rId22" Type="http://schemas.openxmlformats.org/officeDocument/2006/relationships/image" Target="../media/image1376.png"/><Relationship Id="rId27" Type="http://schemas.openxmlformats.org/officeDocument/2006/relationships/image" Target="../media/image1381.png"/><Relationship Id="rId30" Type="http://schemas.openxmlformats.org/officeDocument/2006/relationships/image" Target="../media/image1384.png"/><Relationship Id="rId35" Type="http://schemas.openxmlformats.org/officeDocument/2006/relationships/image" Target="../media/image506.png"/><Relationship Id="rId43" Type="http://schemas.openxmlformats.org/officeDocument/2006/relationships/image" Target="../media/image1392.png"/><Relationship Id="rId48" Type="http://schemas.openxmlformats.org/officeDocument/2006/relationships/image" Target="../media/image1395.png"/><Relationship Id="rId56" Type="http://schemas.openxmlformats.org/officeDocument/2006/relationships/image" Target="../media/image1403.png"/><Relationship Id="rId64" Type="http://schemas.openxmlformats.org/officeDocument/2006/relationships/image" Target="../media/image1410.png"/><Relationship Id="rId69" Type="http://schemas.openxmlformats.org/officeDocument/2006/relationships/image" Target="../media/image1414.png"/><Relationship Id="rId8" Type="http://schemas.openxmlformats.org/officeDocument/2006/relationships/image" Target="../media/image1362.png"/><Relationship Id="rId51" Type="http://schemas.openxmlformats.org/officeDocument/2006/relationships/image" Target="../media/image1398.png"/><Relationship Id="rId72" Type="http://schemas.openxmlformats.org/officeDocument/2006/relationships/image" Target="../media/image1417.png"/><Relationship Id="rId3" Type="http://schemas.openxmlformats.org/officeDocument/2006/relationships/image" Target="../media/image1358.jpg"/><Relationship Id="rId12" Type="http://schemas.openxmlformats.org/officeDocument/2006/relationships/image" Target="../media/image1366.png"/><Relationship Id="rId17" Type="http://schemas.openxmlformats.org/officeDocument/2006/relationships/image" Target="../media/image1371.png"/><Relationship Id="rId25" Type="http://schemas.openxmlformats.org/officeDocument/2006/relationships/image" Target="../media/image1379.png"/><Relationship Id="rId33" Type="http://schemas.openxmlformats.org/officeDocument/2006/relationships/image" Target="../media/image1387.png"/><Relationship Id="rId38" Type="http://schemas.openxmlformats.org/officeDocument/2006/relationships/image" Target="../media/image310.png"/><Relationship Id="rId46" Type="http://schemas.openxmlformats.org/officeDocument/2006/relationships/image" Target="../media/image1393.png"/><Relationship Id="rId59" Type="http://schemas.openxmlformats.org/officeDocument/2006/relationships/image" Target="../media/image1405.png"/><Relationship Id="rId67" Type="http://schemas.openxmlformats.org/officeDocument/2006/relationships/image" Target="../media/image1412.png"/><Relationship Id="rId20" Type="http://schemas.openxmlformats.org/officeDocument/2006/relationships/image" Target="../media/image1374.png"/><Relationship Id="rId41" Type="http://schemas.openxmlformats.org/officeDocument/2006/relationships/image" Target="../media/image223.png"/><Relationship Id="rId54" Type="http://schemas.openxmlformats.org/officeDocument/2006/relationships/image" Target="../media/image1401.png"/><Relationship Id="rId62" Type="http://schemas.openxmlformats.org/officeDocument/2006/relationships/image" Target="../media/image1408.png"/><Relationship Id="rId70" Type="http://schemas.openxmlformats.org/officeDocument/2006/relationships/image" Target="../media/image1415.png"/><Relationship Id="rId75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60.png"/><Relationship Id="rId15" Type="http://schemas.openxmlformats.org/officeDocument/2006/relationships/image" Target="../media/image1369.png"/><Relationship Id="rId23" Type="http://schemas.openxmlformats.org/officeDocument/2006/relationships/image" Target="../media/image1377.png"/><Relationship Id="rId28" Type="http://schemas.openxmlformats.org/officeDocument/2006/relationships/image" Target="../media/image1382.png"/><Relationship Id="rId36" Type="http://schemas.openxmlformats.org/officeDocument/2006/relationships/image" Target="../media/image1389.png"/><Relationship Id="rId49" Type="http://schemas.openxmlformats.org/officeDocument/2006/relationships/image" Target="../media/image1396.png"/><Relationship Id="rId57" Type="http://schemas.openxmlformats.org/officeDocument/2006/relationships/image" Target="../media/image557.png"/><Relationship Id="rId10" Type="http://schemas.openxmlformats.org/officeDocument/2006/relationships/image" Target="../media/image1364.png"/><Relationship Id="rId31" Type="http://schemas.openxmlformats.org/officeDocument/2006/relationships/image" Target="../media/image1385.png"/><Relationship Id="rId44" Type="http://schemas.openxmlformats.org/officeDocument/2006/relationships/image" Target="../media/image245.png"/><Relationship Id="rId52" Type="http://schemas.openxmlformats.org/officeDocument/2006/relationships/image" Target="../media/image1399.png"/><Relationship Id="rId60" Type="http://schemas.openxmlformats.org/officeDocument/2006/relationships/image" Target="../media/image1406.png"/><Relationship Id="rId65" Type="http://schemas.openxmlformats.org/officeDocument/2006/relationships/image" Target="../media/image1099.png"/><Relationship Id="rId73" Type="http://schemas.openxmlformats.org/officeDocument/2006/relationships/image" Target="../media/image1418.png"/><Relationship Id="rId4" Type="http://schemas.openxmlformats.org/officeDocument/2006/relationships/image" Target="../media/image1256.png"/><Relationship Id="rId9" Type="http://schemas.openxmlformats.org/officeDocument/2006/relationships/image" Target="../media/image1363.png"/><Relationship Id="rId13" Type="http://schemas.openxmlformats.org/officeDocument/2006/relationships/image" Target="../media/image1367.png"/><Relationship Id="rId18" Type="http://schemas.openxmlformats.org/officeDocument/2006/relationships/image" Target="../media/image1372.png"/><Relationship Id="rId39" Type="http://schemas.openxmlformats.org/officeDocument/2006/relationships/image" Target="../media/image1391.png"/><Relationship Id="rId34" Type="http://schemas.openxmlformats.org/officeDocument/2006/relationships/image" Target="../media/image1388.png"/><Relationship Id="rId50" Type="http://schemas.openxmlformats.org/officeDocument/2006/relationships/image" Target="../media/image1397.png"/><Relationship Id="rId55" Type="http://schemas.openxmlformats.org/officeDocument/2006/relationships/image" Target="../media/image1402.png"/><Relationship Id="rId7" Type="http://schemas.openxmlformats.org/officeDocument/2006/relationships/image" Target="../media/image1361.png"/><Relationship Id="rId71" Type="http://schemas.openxmlformats.org/officeDocument/2006/relationships/image" Target="../media/image14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18" Type="http://schemas.openxmlformats.org/officeDocument/2006/relationships/image" Target="../media/image15.png"/><Relationship Id="rId3" Type="http://schemas.openxmlformats.org/officeDocument/2006/relationships/image" Target="../media/image198.jp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image" Target="../media/image176.png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5" Type="http://schemas.openxmlformats.org/officeDocument/2006/relationships/image" Target="../media/image209.png"/><Relationship Id="rId10" Type="http://schemas.openxmlformats.org/officeDocument/2006/relationships/image" Target="../media/image204.png"/><Relationship Id="rId4" Type="http://schemas.openxmlformats.org/officeDocument/2006/relationships/image" Target="../media/image17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7.png"/><Relationship Id="rId18" Type="http://schemas.openxmlformats.org/officeDocument/2006/relationships/image" Target="../media/image1431.png"/><Relationship Id="rId26" Type="http://schemas.openxmlformats.org/officeDocument/2006/relationships/image" Target="../media/image1439.png"/><Relationship Id="rId3" Type="http://schemas.openxmlformats.org/officeDocument/2006/relationships/image" Target="../media/image1256.png"/><Relationship Id="rId21" Type="http://schemas.openxmlformats.org/officeDocument/2006/relationships/image" Target="../media/image1434.png"/><Relationship Id="rId34" Type="http://schemas.openxmlformats.org/officeDocument/2006/relationships/image" Target="../media/image1446.png"/><Relationship Id="rId7" Type="http://schemas.openxmlformats.org/officeDocument/2006/relationships/image" Target="../media/image1422.png"/><Relationship Id="rId12" Type="http://schemas.openxmlformats.org/officeDocument/2006/relationships/image" Target="../media/image1426.png"/><Relationship Id="rId17" Type="http://schemas.openxmlformats.org/officeDocument/2006/relationships/image" Target="../media/image704.png"/><Relationship Id="rId25" Type="http://schemas.openxmlformats.org/officeDocument/2006/relationships/image" Target="../media/image1438.png"/><Relationship Id="rId33" Type="http://schemas.openxmlformats.org/officeDocument/2006/relationships/image" Target="../media/image1445.png"/><Relationship Id="rId2" Type="http://schemas.openxmlformats.org/officeDocument/2006/relationships/image" Target="../media/image1220.jpg"/><Relationship Id="rId16" Type="http://schemas.openxmlformats.org/officeDocument/2006/relationships/image" Target="../media/image1430.png"/><Relationship Id="rId20" Type="http://schemas.openxmlformats.org/officeDocument/2006/relationships/image" Target="../media/image1433.png"/><Relationship Id="rId29" Type="http://schemas.openxmlformats.org/officeDocument/2006/relationships/image" Target="../media/image6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1.png"/><Relationship Id="rId11" Type="http://schemas.openxmlformats.org/officeDocument/2006/relationships/image" Target="../media/image1425.png"/><Relationship Id="rId24" Type="http://schemas.openxmlformats.org/officeDocument/2006/relationships/image" Target="../media/image1437.png"/><Relationship Id="rId32" Type="http://schemas.openxmlformats.org/officeDocument/2006/relationships/image" Target="../media/image1444.png"/><Relationship Id="rId5" Type="http://schemas.openxmlformats.org/officeDocument/2006/relationships/image" Target="../media/image1420.png"/><Relationship Id="rId15" Type="http://schemas.openxmlformats.org/officeDocument/2006/relationships/image" Target="../media/image1429.png"/><Relationship Id="rId23" Type="http://schemas.openxmlformats.org/officeDocument/2006/relationships/image" Target="../media/image1436.png"/><Relationship Id="rId28" Type="http://schemas.openxmlformats.org/officeDocument/2006/relationships/image" Target="../media/image1441.png"/><Relationship Id="rId10" Type="http://schemas.openxmlformats.org/officeDocument/2006/relationships/image" Target="../media/image223.png"/><Relationship Id="rId19" Type="http://schemas.openxmlformats.org/officeDocument/2006/relationships/image" Target="../media/image1432.png"/><Relationship Id="rId31" Type="http://schemas.openxmlformats.org/officeDocument/2006/relationships/image" Target="../media/image1443.png"/><Relationship Id="rId4" Type="http://schemas.openxmlformats.org/officeDocument/2006/relationships/image" Target="../media/image1419.png"/><Relationship Id="rId9" Type="http://schemas.openxmlformats.org/officeDocument/2006/relationships/image" Target="../media/image1424.png"/><Relationship Id="rId14" Type="http://schemas.openxmlformats.org/officeDocument/2006/relationships/image" Target="../media/image1428.png"/><Relationship Id="rId22" Type="http://schemas.openxmlformats.org/officeDocument/2006/relationships/image" Target="../media/image1435.png"/><Relationship Id="rId27" Type="http://schemas.openxmlformats.org/officeDocument/2006/relationships/image" Target="../media/image1440.png"/><Relationship Id="rId30" Type="http://schemas.openxmlformats.org/officeDocument/2006/relationships/image" Target="../media/image1442.png"/><Relationship Id="rId35" Type="http://schemas.openxmlformats.org/officeDocument/2006/relationships/image" Target="../media/image15.png"/><Relationship Id="rId8" Type="http://schemas.openxmlformats.org/officeDocument/2006/relationships/image" Target="../media/image1423.png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55.png"/><Relationship Id="rId18" Type="http://schemas.openxmlformats.org/officeDocument/2006/relationships/image" Target="../media/image1460.png"/><Relationship Id="rId26" Type="http://schemas.openxmlformats.org/officeDocument/2006/relationships/image" Target="../media/image1468.png"/><Relationship Id="rId3" Type="http://schemas.openxmlformats.org/officeDocument/2006/relationships/image" Target="../media/image1256.png"/><Relationship Id="rId21" Type="http://schemas.openxmlformats.org/officeDocument/2006/relationships/image" Target="../media/image1463.png"/><Relationship Id="rId34" Type="http://schemas.openxmlformats.org/officeDocument/2006/relationships/image" Target="../media/image1476.png"/><Relationship Id="rId7" Type="http://schemas.openxmlformats.org/officeDocument/2006/relationships/image" Target="../media/image1450.png"/><Relationship Id="rId12" Type="http://schemas.openxmlformats.org/officeDocument/2006/relationships/image" Target="../media/image1454.png"/><Relationship Id="rId17" Type="http://schemas.openxmlformats.org/officeDocument/2006/relationships/image" Target="../media/image1459.png"/><Relationship Id="rId25" Type="http://schemas.openxmlformats.org/officeDocument/2006/relationships/image" Target="../media/image1467.png"/><Relationship Id="rId33" Type="http://schemas.openxmlformats.org/officeDocument/2006/relationships/image" Target="../media/image1475.png"/><Relationship Id="rId2" Type="http://schemas.openxmlformats.org/officeDocument/2006/relationships/image" Target="../media/image1255.jpg"/><Relationship Id="rId16" Type="http://schemas.openxmlformats.org/officeDocument/2006/relationships/image" Target="../media/image1458.png"/><Relationship Id="rId20" Type="http://schemas.openxmlformats.org/officeDocument/2006/relationships/image" Target="../media/image1462.png"/><Relationship Id="rId29" Type="http://schemas.openxmlformats.org/officeDocument/2006/relationships/image" Target="../media/image14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49.png"/><Relationship Id="rId11" Type="http://schemas.openxmlformats.org/officeDocument/2006/relationships/image" Target="../media/image1453.png"/><Relationship Id="rId24" Type="http://schemas.openxmlformats.org/officeDocument/2006/relationships/image" Target="../media/image1466.png"/><Relationship Id="rId32" Type="http://schemas.openxmlformats.org/officeDocument/2006/relationships/image" Target="../media/image1474.png"/><Relationship Id="rId5" Type="http://schemas.openxmlformats.org/officeDocument/2006/relationships/image" Target="../media/image1448.png"/><Relationship Id="rId15" Type="http://schemas.openxmlformats.org/officeDocument/2006/relationships/image" Target="../media/image1457.png"/><Relationship Id="rId23" Type="http://schemas.openxmlformats.org/officeDocument/2006/relationships/image" Target="../media/image1465.png"/><Relationship Id="rId28" Type="http://schemas.openxmlformats.org/officeDocument/2006/relationships/image" Target="../media/image1470.png"/><Relationship Id="rId10" Type="http://schemas.openxmlformats.org/officeDocument/2006/relationships/image" Target="../media/image1452.png"/><Relationship Id="rId19" Type="http://schemas.openxmlformats.org/officeDocument/2006/relationships/image" Target="../media/image1461.png"/><Relationship Id="rId31" Type="http://schemas.openxmlformats.org/officeDocument/2006/relationships/image" Target="../media/image1473.png"/><Relationship Id="rId4" Type="http://schemas.openxmlformats.org/officeDocument/2006/relationships/image" Target="../media/image1447.png"/><Relationship Id="rId9" Type="http://schemas.openxmlformats.org/officeDocument/2006/relationships/image" Target="../media/image704.png"/><Relationship Id="rId14" Type="http://schemas.openxmlformats.org/officeDocument/2006/relationships/image" Target="../media/image1456.png"/><Relationship Id="rId22" Type="http://schemas.openxmlformats.org/officeDocument/2006/relationships/image" Target="../media/image1464.png"/><Relationship Id="rId27" Type="http://schemas.openxmlformats.org/officeDocument/2006/relationships/image" Target="../media/image1469.png"/><Relationship Id="rId30" Type="http://schemas.openxmlformats.org/officeDocument/2006/relationships/image" Target="../media/image1472.png"/><Relationship Id="rId35" Type="http://schemas.openxmlformats.org/officeDocument/2006/relationships/image" Target="../media/image15.png"/><Relationship Id="rId8" Type="http://schemas.openxmlformats.org/officeDocument/2006/relationships/image" Target="../media/image145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1.png"/><Relationship Id="rId13" Type="http://schemas.openxmlformats.org/officeDocument/2006/relationships/image" Target="../media/image1486.png"/><Relationship Id="rId18" Type="http://schemas.openxmlformats.org/officeDocument/2006/relationships/image" Target="../media/image1489.png"/><Relationship Id="rId26" Type="http://schemas.openxmlformats.org/officeDocument/2006/relationships/image" Target="../media/image15.png"/><Relationship Id="rId3" Type="http://schemas.openxmlformats.org/officeDocument/2006/relationships/image" Target="../media/image1256.png"/><Relationship Id="rId21" Type="http://schemas.openxmlformats.org/officeDocument/2006/relationships/image" Target="../media/image1492.png"/><Relationship Id="rId7" Type="http://schemas.openxmlformats.org/officeDocument/2006/relationships/image" Target="../media/image1480.png"/><Relationship Id="rId12" Type="http://schemas.openxmlformats.org/officeDocument/2006/relationships/image" Target="../media/image1485.png"/><Relationship Id="rId17" Type="http://schemas.openxmlformats.org/officeDocument/2006/relationships/image" Target="../media/image1488.png"/><Relationship Id="rId25" Type="http://schemas.openxmlformats.org/officeDocument/2006/relationships/image" Target="../media/image1496.png"/><Relationship Id="rId2" Type="http://schemas.openxmlformats.org/officeDocument/2006/relationships/image" Target="../media/image1255.jpg"/><Relationship Id="rId16" Type="http://schemas.openxmlformats.org/officeDocument/2006/relationships/image" Target="../media/image1351.png"/><Relationship Id="rId20" Type="http://schemas.openxmlformats.org/officeDocument/2006/relationships/image" Target="../media/image14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9.png"/><Relationship Id="rId11" Type="http://schemas.openxmlformats.org/officeDocument/2006/relationships/image" Target="../media/image1484.png"/><Relationship Id="rId24" Type="http://schemas.openxmlformats.org/officeDocument/2006/relationships/image" Target="../media/image1495.png"/><Relationship Id="rId5" Type="http://schemas.openxmlformats.org/officeDocument/2006/relationships/image" Target="../media/image1478.png"/><Relationship Id="rId15" Type="http://schemas.openxmlformats.org/officeDocument/2006/relationships/image" Target="../media/image1487.png"/><Relationship Id="rId23" Type="http://schemas.openxmlformats.org/officeDocument/2006/relationships/image" Target="../media/image1494.png"/><Relationship Id="rId10" Type="http://schemas.openxmlformats.org/officeDocument/2006/relationships/image" Target="../media/image1483.png"/><Relationship Id="rId19" Type="http://schemas.openxmlformats.org/officeDocument/2006/relationships/image" Target="../media/image1490.png"/><Relationship Id="rId4" Type="http://schemas.openxmlformats.org/officeDocument/2006/relationships/image" Target="../media/image1477.png"/><Relationship Id="rId9" Type="http://schemas.openxmlformats.org/officeDocument/2006/relationships/image" Target="../media/image1482.png"/><Relationship Id="rId14" Type="http://schemas.openxmlformats.org/officeDocument/2006/relationships/image" Target="../media/image1309.png"/><Relationship Id="rId22" Type="http://schemas.openxmlformats.org/officeDocument/2006/relationships/image" Target="../media/image149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1.png"/><Relationship Id="rId13" Type="http://schemas.openxmlformats.org/officeDocument/2006/relationships/image" Target="../media/image600.png"/><Relationship Id="rId18" Type="http://schemas.openxmlformats.org/officeDocument/2006/relationships/image" Target="../media/image1510.png"/><Relationship Id="rId3" Type="http://schemas.openxmlformats.org/officeDocument/2006/relationships/image" Target="../media/image1256.png"/><Relationship Id="rId21" Type="http://schemas.openxmlformats.org/officeDocument/2006/relationships/image" Target="../media/image1513.png"/><Relationship Id="rId7" Type="http://schemas.openxmlformats.org/officeDocument/2006/relationships/image" Target="../media/image1500.png"/><Relationship Id="rId12" Type="http://schemas.openxmlformats.org/officeDocument/2006/relationships/image" Target="../media/image1505.png"/><Relationship Id="rId17" Type="http://schemas.openxmlformats.org/officeDocument/2006/relationships/image" Target="../media/image1509.png"/><Relationship Id="rId2" Type="http://schemas.openxmlformats.org/officeDocument/2006/relationships/image" Target="../media/image1220.jpg"/><Relationship Id="rId16" Type="http://schemas.openxmlformats.org/officeDocument/2006/relationships/image" Target="../media/image1508.png"/><Relationship Id="rId20" Type="http://schemas.openxmlformats.org/officeDocument/2006/relationships/image" Target="../media/image15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99.png"/><Relationship Id="rId11" Type="http://schemas.openxmlformats.org/officeDocument/2006/relationships/image" Target="../media/image1504.png"/><Relationship Id="rId24" Type="http://schemas.openxmlformats.org/officeDocument/2006/relationships/image" Target="../media/image15.png"/><Relationship Id="rId5" Type="http://schemas.openxmlformats.org/officeDocument/2006/relationships/image" Target="../media/image1498.png"/><Relationship Id="rId15" Type="http://schemas.openxmlformats.org/officeDocument/2006/relationships/image" Target="../media/image1507.png"/><Relationship Id="rId23" Type="http://schemas.openxmlformats.org/officeDocument/2006/relationships/image" Target="../media/image1515.png"/><Relationship Id="rId10" Type="http://schemas.openxmlformats.org/officeDocument/2006/relationships/image" Target="../media/image1503.png"/><Relationship Id="rId19" Type="http://schemas.openxmlformats.org/officeDocument/2006/relationships/image" Target="../media/image1511.png"/><Relationship Id="rId4" Type="http://schemas.openxmlformats.org/officeDocument/2006/relationships/image" Target="../media/image1497.jpg"/><Relationship Id="rId9" Type="http://schemas.openxmlformats.org/officeDocument/2006/relationships/image" Target="../media/image1502.png"/><Relationship Id="rId14" Type="http://schemas.openxmlformats.org/officeDocument/2006/relationships/image" Target="../media/image1506.png"/><Relationship Id="rId22" Type="http://schemas.openxmlformats.org/officeDocument/2006/relationships/image" Target="../media/image1514.png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25.png"/><Relationship Id="rId18" Type="http://schemas.openxmlformats.org/officeDocument/2006/relationships/image" Target="../media/image1530.png"/><Relationship Id="rId26" Type="http://schemas.openxmlformats.org/officeDocument/2006/relationships/image" Target="../media/image1538.png"/><Relationship Id="rId39" Type="http://schemas.openxmlformats.org/officeDocument/2006/relationships/image" Target="../media/image1551.png"/><Relationship Id="rId21" Type="http://schemas.openxmlformats.org/officeDocument/2006/relationships/image" Target="../media/image1533.png"/><Relationship Id="rId34" Type="http://schemas.openxmlformats.org/officeDocument/2006/relationships/image" Target="../media/image1546.png"/><Relationship Id="rId42" Type="http://schemas.openxmlformats.org/officeDocument/2006/relationships/image" Target="../media/image1554.png"/><Relationship Id="rId7" Type="http://schemas.openxmlformats.org/officeDocument/2006/relationships/image" Target="../media/image1519.png"/><Relationship Id="rId2" Type="http://schemas.openxmlformats.org/officeDocument/2006/relationships/image" Target="../media/image1220.jpg"/><Relationship Id="rId16" Type="http://schemas.openxmlformats.org/officeDocument/2006/relationships/image" Target="../media/image1528.png"/><Relationship Id="rId29" Type="http://schemas.openxmlformats.org/officeDocument/2006/relationships/image" Target="../media/image15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18.png"/><Relationship Id="rId11" Type="http://schemas.openxmlformats.org/officeDocument/2006/relationships/image" Target="../media/image1523.png"/><Relationship Id="rId24" Type="http://schemas.openxmlformats.org/officeDocument/2006/relationships/image" Target="../media/image1536.png"/><Relationship Id="rId32" Type="http://schemas.openxmlformats.org/officeDocument/2006/relationships/image" Target="../media/image1544.png"/><Relationship Id="rId37" Type="http://schemas.openxmlformats.org/officeDocument/2006/relationships/image" Target="../media/image1549.png"/><Relationship Id="rId40" Type="http://schemas.openxmlformats.org/officeDocument/2006/relationships/image" Target="../media/image1552.png"/><Relationship Id="rId45" Type="http://schemas.openxmlformats.org/officeDocument/2006/relationships/image" Target="../media/image15.png"/><Relationship Id="rId5" Type="http://schemas.openxmlformats.org/officeDocument/2006/relationships/image" Target="../media/image1517.png"/><Relationship Id="rId15" Type="http://schemas.openxmlformats.org/officeDocument/2006/relationships/image" Target="../media/image1527.png"/><Relationship Id="rId23" Type="http://schemas.openxmlformats.org/officeDocument/2006/relationships/image" Target="../media/image1535.png"/><Relationship Id="rId28" Type="http://schemas.openxmlformats.org/officeDocument/2006/relationships/image" Target="../media/image1540.png"/><Relationship Id="rId36" Type="http://schemas.openxmlformats.org/officeDocument/2006/relationships/image" Target="../media/image1548.png"/><Relationship Id="rId10" Type="http://schemas.openxmlformats.org/officeDocument/2006/relationships/image" Target="../media/image1522.png"/><Relationship Id="rId19" Type="http://schemas.openxmlformats.org/officeDocument/2006/relationships/image" Target="../media/image1531.png"/><Relationship Id="rId31" Type="http://schemas.openxmlformats.org/officeDocument/2006/relationships/image" Target="../media/image1543.png"/><Relationship Id="rId44" Type="http://schemas.openxmlformats.org/officeDocument/2006/relationships/image" Target="../media/image1556.jpg"/><Relationship Id="rId4" Type="http://schemas.openxmlformats.org/officeDocument/2006/relationships/image" Target="../media/image1516.png"/><Relationship Id="rId9" Type="http://schemas.openxmlformats.org/officeDocument/2006/relationships/image" Target="../media/image1521.png"/><Relationship Id="rId14" Type="http://schemas.openxmlformats.org/officeDocument/2006/relationships/image" Target="../media/image1526.png"/><Relationship Id="rId22" Type="http://schemas.openxmlformats.org/officeDocument/2006/relationships/image" Target="../media/image1534.png"/><Relationship Id="rId27" Type="http://schemas.openxmlformats.org/officeDocument/2006/relationships/image" Target="../media/image1539.png"/><Relationship Id="rId30" Type="http://schemas.openxmlformats.org/officeDocument/2006/relationships/image" Target="../media/image1542.png"/><Relationship Id="rId35" Type="http://schemas.openxmlformats.org/officeDocument/2006/relationships/image" Target="../media/image1547.png"/><Relationship Id="rId43" Type="http://schemas.openxmlformats.org/officeDocument/2006/relationships/image" Target="../media/image1555.png"/><Relationship Id="rId8" Type="http://schemas.openxmlformats.org/officeDocument/2006/relationships/image" Target="../media/image1520.png"/><Relationship Id="rId3" Type="http://schemas.openxmlformats.org/officeDocument/2006/relationships/image" Target="../media/image1256.png"/><Relationship Id="rId12" Type="http://schemas.openxmlformats.org/officeDocument/2006/relationships/image" Target="../media/image1524.png"/><Relationship Id="rId17" Type="http://schemas.openxmlformats.org/officeDocument/2006/relationships/image" Target="../media/image1529.png"/><Relationship Id="rId25" Type="http://schemas.openxmlformats.org/officeDocument/2006/relationships/image" Target="../media/image1537.png"/><Relationship Id="rId33" Type="http://schemas.openxmlformats.org/officeDocument/2006/relationships/image" Target="../media/image1545.png"/><Relationship Id="rId38" Type="http://schemas.openxmlformats.org/officeDocument/2006/relationships/image" Target="../media/image1550.png"/><Relationship Id="rId20" Type="http://schemas.openxmlformats.org/officeDocument/2006/relationships/image" Target="../media/image1532.png"/><Relationship Id="rId41" Type="http://schemas.openxmlformats.org/officeDocument/2006/relationships/image" Target="../media/image155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3.png"/><Relationship Id="rId13" Type="http://schemas.openxmlformats.org/officeDocument/2006/relationships/image" Target="../media/image1568.png"/><Relationship Id="rId18" Type="http://schemas.openxmlformats.org/officeDocument/2006/relationships/image" Target="../media/image1573.png"/><Relationship Id="rId3" Type="http://schemas.openxmlformats.org/officeDocument/2006/relationships/image" Target="../media/image1558.png"/><Relationship Id="rId21" Type="http://schemas.openxmlformats.org/officeDocument/2006/relationships/image" Target="../media/image15.png"/><Relationship Id="rId7" Type="http://schemas.openxmlformats.org/officeDocument/2006/relationships/image" Target="../media/image1562.png"/><Relationship Id="rId12" Type="http://schemas.openxmlformats.org/officeDocument/2006/relationships/image" Target="../media/image1567.png"/><Relationship Id="rId17" Type="http://schemas.openxmlformats.org/officeDocument/2006/relationships/image" Target="../media/image1572.png"/><Relationship Id="rId2" Type="http://schemas.openxmlformats.org/officeDocument/2006/relationships/image" Target="../media/image1557.png"/><Relationship Id="rId16" Type="http://schemas.openxmlformats.org/officeDocument/2006/relationships/image" Target="../media/image1571.png"/><Relationship Id="rId20" Type="http://schemas.openxmlformats.org/officeDocument/2006/relationships/image" Target="../media/image15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1.png"/><Relationship Id="rId11" Type="http://schemas.openxmlformats.org/officeDocument/2006/relationships/image" Target="../media/image1566.png"/><Relationship Id="rId5" Type="http://schemas.openxmlformats.org/officeDocument/2006/relationships/image" Target="../media/image1560.png"/><Relationship Id="rId15" Type="http://schemas.openxmlformats.org/officeDocument/2006/relationships/image" Target="../media/image1570.png"/><Relationship Id="rId23" Type="http://schemas.openxmlformats.org/officeDocument/2006/relationships/image" Target="../media/image175.jpg"/><Relationship Id="rId10" Type="http://schemas.openxmlformats.org/officeDocument/2006/relationships/image" Target="../media/image1565.png"/><Relationship Id="rId19" Type="http://schemas.openxmlformats.org/officeDocument/2006/relationships/image" Target="../media/image1574.png"/><Relationship Id="rId4" Type="http://schemas.openxmlformats.org/officeDocument/2006/relationships/image" Target="../media/image1559.png"/><Relationship Id="rId9" Type="http://schemas.openxmlformats.org/officeDocument/2006/relationships/image" Target="../media/image1564.png"/><Relationship Id="rId14" Type="http://schemas.openxmlformats.org/officeDocument/2006/relationships/image" Target="../media/image1569.png"/><Relationship Id="rId22" Type="http://schemas.openxmlformats.org/officeDocument/2006/relationships/image" Target="../media/image157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2.png"/><Relationship Id="rId18" Type="http://schemas.openxmlformats.org/officeDocument/2006/relationships/image" Target="../media/image227.png"/><Relationship Id="rId26" Type="http://schemas.openxmlformats.org/officeDocument/2006/relationships/image" Target="../media/image235.png"/><Relationship Id="rId21" Type="http://schemas.openxmlformats.org/officeDocument/2006/relationships/image" Target="../media/image230.png"/><Relationship Id="rId34" Type="http://schemas.openxmlformats.org/officeDocument/2006/relationships/image" Target="../media/image243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17" Type="http://schemas.openxmlformats.org/officeDocument/2006/relationships/image" Target="../media/image226.png"/><Relationship Id="rId25" Type="http://schemas.openxmlformats.org/officeDocument/2006/relationships/image" Target="../media/image234.png"/><Relationship Id="rId33" Type="http://schemas.openxmlformats.org/officeDocument/2006/relationships/image" Target="../media/image242.png"/><Relationship Id="rId2" Type="http://schemas.openxmlformats.org/officeDocument/2006/relationships/image" Target="../media/image212.png"/><Relationship Id="rId16" Type="http://schemas.openxmlformats.org/officeDocument/2006/relationships/image" Target="../media/image225.png"/><Relationship Id="rId20" Type="http://schemas.openxmlformats.org/officeDocument/2006/relationships/image" Target="../media/image229.png"/><Relationship Id="rId29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5.png"/><Relationship Id="rId11" Type="http://schemas.openxmlformats.org/officeDocument/2006/relationships/image" Target="../media/image220.png"/><Relationship Id="rId24" Type="http://schemas.openxmlformats.org/officeDocument/2006/relationships/image" Target="../media/image233.png"/><Relationship Id="rId32" Type="http://schemas.openxmlformats.org/officeDocument/2006/relationships/image" Target="../media/image241.png"/><Relationship Id="rId37" Type="http://schemas.openxmlformats.org/officeDocument/2006/relationships/image" Target="../media/image15.png"/><Relationship Id="rId5" Type="http://schemas.openxmlformats.org/officeDocument/2006/relationships/image" Target="../media/image214.png"/><Relationship Id="rId15" Type="http://schemas.openxmlformats.org/officeDocument/2006/relationships/image" Target="../media/image224.png"/><Relationship Id="rId23" Type="http://schemas.openxmlformats.org/officeDocument/2006/relationships/image" Target="../media/image232.png"/><Relationship Id="rId28" Type="http://schemas.openxmlformats.org/officeDocument/2006/relationships/image" Target="../media/image237.png"/><Relationship Id="rId36" Type="http://schemas.openxmlformats.org/officeDocument/2006/relationships/image" Target="../media/image245.png"/><Relationship Id="rId10" Type="http://schemas.openxmlformats.org/officeDocument/2006/relationships/image" Target="../media/image219.png"/><Relationship Id="rId19" Type="http://schemas.openxmlformats.org/officeDocument/2006/relationships/image" Target="../media/image228.png"/><Relationship Id="rId31" Type="http://schemas.openxmlformats.org/officeDocument/2006/relationships/image" Target="../media/image240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Relationship Id="rId22" Type="http://schemas.openxmlformats.org/officeDocument/2006/relationships/image" Target="../media/image231.png"/><Relationship Id="rId27" Type="http://schemas.openxmlformats.org/officeDocument/2006/relationships/image" Target="../media/image236.png"/><Relationship Id="rId30" Type="http://schemas.openxmlformats.org/officeDocument/2006/relationships/image" Target="../media/image239.png"/><Relationship Id="rId35" Type="http://schemas.openxmlformats.org/officeDocument/2006/relationships/image" Target="../media/image244.png"/><Relationship Id="rId8" Type="http://schemas.openxmlformats.org/officeDocument/2006/relationships/image" Target="../media/image217.png"/><Relationship Id="rId3" Type="http://schemas.openxmlformats.org/officeDocument/2006/relationships/image" Target="../media/image17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18" Type="http://schemas.openxmlformats.org/officeDocument/2006/relationships/image" Target="../media/image261.png"/><Relationship Id="rId26" Type="http://schemas.openxmlformats.org/officeDocument/2006/relationships/image" Target="../media/image269.png"/><Relationship Id="rId3" Type="http://schemas.openxmlformats.org/officeDocument/2006/relationships/image" Target="../media/image246.png"/><Relationship Id="rId21" Type="http://schemas.openxmlformats.org/officeDocument/2006/relationships/image" Target="../media/image264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5" Type="http://schemas.openxmlformats.org/officeDocument/2006/relationships/image" Target="../media/image268.png"/><Relationship Id="rId2" Type="http://schemas.openxmlformats.org/officeDocument/2006/relationships/image" Target="../media/image178.png"/><Relationship Id="rId16" Type="http://schemas.openxmlformats.org/officeDocument/2006/relationships/image" Target="../media/image259.png"/><Relationship Id="rId20" Type="http://schemas.openxmlformats.org/officeDocument/2006/relationships/image" Target="../media/image263.png"/><Relationship Id="rId29" Type="http://schemas.openxmlformats.org/officeDocument/2006/relationships/image" Target="../media/image2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24" Type="http://schemas.openxmlformats.org/officeDocument/2006/relationships/image" Target="../media/image267.png"/><Relationship Id="rId32" Type="http://schemas.openxmlformats.org/officeDocument/2006/relationships/image" Target="../media/image15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23" Type="http://schemas.openxmlformats.org/officeDocument/2006/relationships/image" Target="../media/image266.png"/><Relationship Id="rId28" Type="http://schemas.openxmlformats.org/officeDocument/2006/relationships/image" Target="../media/image271.png"/><Relationship Id="rId10" Type="http://schemas.openxmlformats.org/officeDocument/2006/relationships/image" Target="../media/image253.png"/><Relationship Id="rId19" Type="http://schemas.openxmlformats.org/officeDocument/2006/relationships/image" Target="../media/image262.png"/><Relationship Id="rId31" Type="http://schemas.openxmlformats.org/officeDocument/2006/relationships/image" Target="../media/image274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Relationship Id="rId22" Type="http://schemas.openxmlformats.org/officeDocument/2006/relationships/image" Target="../media/image265.png"/><Relationship Id="rId27" Type="http://schemas.openxmlformats.org/officeDocument/2006/relationships/image" Target="../media/image270.png"/><Relationship Id="rId30" Type="http://schemas.openxmlformats.org/officeDocument/2006/relationships/image" Target="../media/image27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26" Type="http://schemas.openxmlformats.org/officeDocument/2006/relationships/image" Target="../media/image298.png"/><Relationship Id="rId3" Type="http://schemas.openxmlformats.org/officeDocument/2006/relationships/image" Target="../media/image178.png"/><Relationship Id="rId21" Type="http://schemas.openxmlformats.org/officeDocument/2006/relationships/image" Target="../media/image293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5" Type="http://schemas.openxmlformats.org/officeDocument/2006/relationships/image" Target="../media/image297.png"/><Relationship Id="rId2" Type="http://schemas.openxmlformats.org/officeDocument/2006/relationships/image" Target="../media/image275.png"/><Relationship Id="rId16" Type="http://schemas.openxmlformats.org/officeDocument/2006/relationships/image" Target="../media/image288.png"/><Relationship Id="rId20" Type="http://schemas.openxmlformats.org/officeDocument/2006/relationships/image" Target="../media/image292.png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24" Type="http://schemas.openxmlformats.org/officeDocument/2006/relationships/image" Target="../media/image296.png"/><Relationship Id="rId5" Type="http://schemas.openxmlformats.org/officeDocument/2006/relationships/image" Target="../media/image277.png"/><Relationship Id="rId15" Type="http://schemas.openxmlformats.org/officeDocument/2006/relationships/image" Target="../media/image287.png"/><Relationship Id="rId23" Type="http://schemas.openxmlformats.org/officeDocument/2006/relationships/image" Target="../media/image295.png"/><Relationship Id="rId28" Type="http://schemas.openxmlformats.org/officeDocument/2006/relationships/image" Target="../media/image300.png"/><Relationship Id="rId10" Type="http://schemas.openxmlformats.org/officeDocument/2006/relationships/image" Target="../media/image282.png"/><Relationship Id="rId19" Type="http://schemas.openxmlformats.org/officeDocument/2006/relationships/image" Target="../media/image291.png"/><Relationship Id="rId4" Type="http://schemas.openxmlformats.org/officeDocument/2006/relationships/image" Target="../media/image276.png"/><Relationship Id="rId9" Type="http://schemas.openxmlformats.org/officeDocument/2006/relationships/image" Target="../media/image281.png"/><Relationship Id="rId14" Type="http://schemas.openxmlformats.org/officeDocument/2006/relationships/image" Target="../media/image286.png"/><Relationship Id="rId22" Type="http://schemas.openxmlformats.org/officeDocument/2006/relationships/image" Target="../media/image294.png"/><Relationship Id="rId27" Type="http://schemas.openxmlformats.org/officeDocument/2006/relationships/image" Target="../media/image2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png"/><Relationship Id="rId13" Type="http://schemas.openxmlformats.org/officeDocument/2006/relationships/image" Target="../media/image310.png"/><Relationship Id="rId18" Type="http://schemas.openxmlformats.org/officeDocument/2006/relationships/image" Target="../media/image315.png"/><Relationship Id="rId3" Type="http://schemas.openxmlformats.org/officeDocument/2006/relationships/image" Target="../media/image301.jpg"/><Relationship Id="rId21" Type="http://schemas.openxmlformats.org/officeDocument/2006/relationships/image" Target="../media/image318.png"/><Relationship Id="rId7" Type="http://schemas.openxmlformats.org/officeDocument/2006/relationships/image" Target="../media/image304.png"/><Relationship Id="rId12" Type="http://schemas.openxmlformats.org/officeDocument/2006/relationships/image" Target="../media/image309.png"/><Relationship Id="rId17" Type="http://schemas.openxmlformats.org/officeDocument/2006/relationships/image" Target="../media/image314.png"/><Relationship Id="rId2" Type="http://schemas.openxmlformats.org/officeDocument/2006/relationships/image" Target="../media/image176.png"/><Relationship Id="rId16" Type="http://schemas.openxmlformats.org/officeDocument/2006/relationships/image" Target="../media/image313.png"/><Relationship Id="rId20" Type="http://schemas.openxmlformats.org/officeDocument/2006/relationships/image" Target="../media/image3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3.png"/><Relationship Id="rId11" Type="http://schemas.openxmlformats.org/officeDocument/2006/relationships/image" Target="../media/image308.png"/><Relationship Id="rId5" Type="http://schemas.openxmlformats.org/officeDocument/2006/relationships/image" Target="../media/image302.png"/><Relationship Id="rId15" Type="http://schemas.openxmlformats.org/officeDocument/2006/relationships/image" Target="../media/image312.png"/><Relationship Id="rId23" Type="http://schemas.openxmlformats.org/officeDocument/2006/relationships/image" Target="../media/image15.png"/><Relationship Id="rId10" Type="http://schemas.openxmlformats.org/officeDocument/2006/relationships/image" Target="../media/image307.png"/><Relationship Id="rId19" Type="http://schemas.openxmlformats.org/officeDocument/2006/relationships/image" Target="../media/image316.png"/><Relationship Id="rId4" Type="http://schemas.openxmlformats.org/officeDocument/2006/relationships/image" Target="../media/image178.png"/><Relationship Id="rId9" Type="http://schemas.openxmlformats.org/officeDocument/2006/relationships/image" Target="../media/image306.png"/><Relationship Id="rId14" Type="http://schemas.openxmlformats.org/officeDocument/2006/relationships/image" Target="../media/image311.png"/><Relationship Id="rId22" Type="http://schemas.openxmlformats.org/officeDocument/2006/relationships/image" Target="../media/image3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0267" y="2468879"/>
            <a:ext cx="3331464" cy="4617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4351" y="3481704"/>
            <a:ext cx="4636135" cy="2362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7305" y="126187"/>
            <a:ext cx="3051429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19456" y="1296924"/>
            <a:ext cx="5549265" cy="3019425"/>
            <a:chOff x="219456" y="1296924"/>
            <a:chExt cx="5549265" cy="30194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1377696"/>
              <a:ext cx="2787396" cy="2938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364" y="1691640"/>
              <a:ext cx="2464308" cy="26029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2467" y="1296924"/>
              <a:ext cx="2785872" cy="29382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08376" y="1610868"/>
              <a:ext cx="2462783" cy="260299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548628" y="1312163"/>
            <a:ext cx="2339340" cy="2463165"/>
            <a:chOff x="6548628" y="1312163"/>
            <a:chExt cx="2339340" cy="246316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48628" y="1312163"/>
              <a:ext cx="2339339" cy="246278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74536" y="1588007"/>
              <a:ext cx="2052827" cy="216560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076943" y="1581911"/>
            <a:ext cx="3115310" cy="2533015"/>
            <a:chOff x="9076943" y="1581911"/>
            <a:chExt cx="3115310" cy="253301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76943" y="1581911"/>
              <a:ext cx="3115055" cy="25328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09759" y="1862327"/>
              <a:ext cx="2601467" cy="10180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76943" y="2299715"/>
              <a:ext cx="3113531" cy="18150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02851" y="2521864"/>
              <a:ext cx="2763088" cy="157096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562735" y="905205"/>
            <a:ext cx="4938395" cy="297815"/>
            <a:chOff x="1562735" y="905205"/>
            <a:chExt cx="4938395" cy="297815"/>
          </a:xfrm>
        </p:grpSpPr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62735" y="905205"/>
              <a:ext cx="2126361" cy="2974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11245" y="905205"/>
              <a:ext cx="2889757" cy="297484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72516" y="4138295"/>
            <a:ext cx="2422525" cy="1094740"/>
            <a:chOff x="172516" y="4138295"/>
            <a:chExt cx="2422525" cy="1094740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1700" y="4142867"/>
              <a:ext cx="1657731" cy="2667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01675" y="4371975"/>
              <a:ext cx="1609725" cy="12700"/>
            </a:xfrm>
            <a:custGeom>
              <a:avLst/>
              <a:gdLst/>
              <a:ahLst/>
              <a:cxnLst/>
              <a:rect l="l" t="t" r="r" b="b"/>
              <a:pathLst>
                <a:path w="1609725" h="12700">
                  <a:moveTo>
                    <a:pt x="1609318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609318" y="12192"/>
                  </a:lnTo>
                  <a:lnTo>
                    <a:pt x="1609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48891" y="4138295"/>
              <a:ext cx="124968" cy="27127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2516" y="4417187"/>
              <a:ext cx="2422271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1388" y="4691202"/>
              <a:ext cx="2131822" cy="2670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8756" y="4966081"/>
              <a:ext cx="1579245" cy="266700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2738882" y="4004436"/>
            <a:ext cx="3041650" cy="1363980"/>
            <a:chOff x="2738882" y="4004436"/>
            <a:chExt cx="3041650" cy="1363980"/>
          </a:xfrm>
        </p:grpSpPr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01822" y="4004436"/>
              <a:ext cx="1668145" cy="2667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401568" y="4233417"/>
              <a:ext cx="1564005" cy="12700"/>
            </a:xfrm>
            <a:custGeom>
              <a:avLst/>
              <a:gdLst/>
              <a:ahLst/>
              <a:cxnLst/>
              <a:rect l="l" t="t" r="r" b="b"/>
              <a:pathLst>
                <a:path w="1564004" h="12700">
                  <a:moveTo>
                    <a:pt x="1563624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1563624" y="12191"/>
                  </a:lnTo>
                  <a:lnTo>
                    <a:pt x="1563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87294" y="4278756"/>
              <a:ext cx="2548255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38882" y="4553076"/>
              <a:ext cx="3041269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54706" y="4827397"/>
              <a:ext cx="2764536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21178" y="5101412"/>
              <a:ext cx="2832607" cy="267004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6025896" y="4140708"/>
            <a:ext cx="3041650" cy="1363980"/>
            <a:chOff x="6025896" y="4140708"/>
            <a:chExt cx="3041650" cy="1363980"/>
          </a:xfrm>
        </p:grpSpPr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92824" y="4140708"/>
              <a:ext cx="1823593" cy="2667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591935" y="4369689"/>
              <a:ext cx="1757680" cy="12700"/>
            </a:xfrm>
            <a:custGeom>
              <a:avLst/>
              <a:gdLst/>
              <a:ahLst/>
              <a:cxnLst/>
              <a:rect l="l" t="t" r="r" b="b"/>
              <a:pathLst>
                <a:path w="1757679" h="12700">
                  <a:moveTo>
                    <a:pt x="1757172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757172" y="12192"/>
                  </a:lnTo>
                  <a:lnTo>
                    <a:pt x="1757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09102" y="4140708"/>
              <a:ext cx="82296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74308" y="4415028"/>
              <a:ext cx="2548255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25896" y="4689348"/>
              <a:ext cx="3041269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41720" y="4963668"/>
              <a:ext cx="2764535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09716" y="5237683"/>
              <a:ext cx="2832608" cy="267004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9277477" y="4004436"/>
            <a:ext cx="2832735" cy="1638935"/>
            <a:chOff x="9277477" y="4004436"/>
            <a:chExt cx="2832735" cy="1638935"/>
          </a:xfrm>
        </p:grpSpPr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734677" y="4004436"/>
              <a:ext cx="1878329" cy="26670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733407" y="4233417"/>
              <a:ext cx="1809114" cy="12700"/>
            </a:xfrm>
            <a:custGeom>
              <a:avLst/>
              <a:gdLst/>
              <a:ahLst/>
              <a:cxnLst/>
              <a:rect l="l" t="t" r="r" b="b"/>
              <a:pathLst>
                <a:path w="1809115" h="12700">
                  <a:moveTo>
                    <a:pt x="1808988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1808988" y="12191"/>
                  </a:lnTo>
                  <a:lnTo>
                    <a:pt x="1808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502517" y="4004436"/>
              <a:ext cx="82296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443593" y="4278756"/>
              <a:ext cx="2548254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720961" y="4553076"/>
              <a:ext cx="1992756" cy="2667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329293" y="4827397"/>
              <a:ext cx="2780919" cy="2667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124821" y="5101412"/>
              <a:ext cx="1133246" cy="26700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277477" y="5376367"/>
              <a:ext cx="2832607" cy="266700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7305" y="126187"/>
            <a:ext cx="3051429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62735" y="905205"/>
            <a:ext cx="4938395" cy="297815"/>
            <a:chOff x="1562735" y="905205"/>
            <a:chExt cx="4938395" cy="2978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2735" y="905205"/>
              <a:ext cx="2126361" cy="2974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1245" y="905205"/>
              <a:ext cx="2889757" cy="29748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72516" y="4304410"/>
            <a:ext cx="2422525" cy="1094740"/>
            <a:chOff x="172516" y="4304410"/>
            <a:chExt cx="2422525" cy="109474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700" y="4308982"/>
              <a:ext cx="1657731" cy="2667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1675" y="4537836"/>
              <a:ext cx="1609725" cy="12700"/>
            </a:xfrm>
            <a:custGeom>
              <a:avLst/>
              <a:gdLst/>
              <a:ahLst/>
              <a:cxnLst/>
              <a:rect l="l" t="t" r="r" b="b"/>
              <a:pathLst>
                <a:path w="1609725" h="12700">
                  <a:moveTo>
                    <a:pt x="1609318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609318" y="12192"/>
                  </a:lnTo>
                  <a:lnTo>
                    <a:pt x="1609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8891" y="4304410"/>
              <a:ext cx="124968" cy="2712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516" y="4583302"/>
              <a:ext cx="2422271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1388" y="4857622"/>
              <a:ext cx="2131822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8944" y="5131942"/>
              <a:ext cx="1616202" cy="26670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2728848" y="3932554"/>
            <a:ext cx="3317240" cy="1913255"/>
            <a:chOff x="2728848" y="3932554"/>
            <a:chExt cx="3317240" cy="1913255"/>
          </a:xfrm>
        </p:grpSpPr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26281" y="3932554"/>
              <a:ext cx="1667890" cy="2667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525646" y="4161662"/>
              <a:ext cx="1564005" cy="12700"/>
            </a:xfrm>
            <a:custGeom>
              <a:avLst/>
              <a:gdLst/>
              <a:ahLst/>
              <a:cxnLst/>
              <a:rect l="l" t="t" r="r" b="b"/>
              <a:pathLst>
                <a:path w="1564004" h="12700">
                  <a:moveTo>
                    <a:pt x="156362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63624" y="12192"/>
                  </a:lnTo>
                  <a:lnTo>
                    <a:pt x="1563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69284" y="4206874"/>
              <a:ext cx="2434970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42792" y="4480890"/>
              <a:ext cx="1029881" cy="2670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23105" y="4480890"/>
              <a:ext cx="1697608" cy="2670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28848" y="4755768"/>
              <a:ext cx="3316732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06216" y="5030088"/>
              <a:ext cx="1103198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4629" y="5030088"/>
              <a:ext cx="228600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96841" y="5030088"/>
              <a:ext cx="1567052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72104" y="5304408"/>
              <a:ext cx="3032760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88409" y="5578754"/>
              <a:ext cx="1144981" cy="266700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6013450" y="4308983"/>
            <a:ext cx="3220720" cy="1913255"/>
            <a:chOff x="6013450" y="4308983"/>
            <a:chExt cx="3220720" cy="1913255"/>
          </a:xfrm>
        </p:grpSpPr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36766" y="4308983"/>
              <a:ext cx="1878583" cy="2667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36004" y="4537837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5" h="12700">
                  <a:moveTo>
                    <a:pt x="181508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815084" y="12192"/>
                  </a:lnTo>
                  <a:lnTo>
                    <a:pt x="1815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10955" y="4308983"/>
              <a:ext cx="82296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82030" y="4583303"/>
              <a:ext cx="3082162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1738" y="4857623"/>
              <a:ext cx="3178048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13450" y="5131943"/>
              <a:ext cx="3220720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94805" y="5406542"/>
              <a:ext cx="2855722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99961" y="5680862"/>
              <a:ext cx="2648839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11213" y="5955182"/>
              <a:ext cx="2364993" cy="266699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9146413" y="3925189"/>
            <a:ext cx="2997835" cy="2461895"/>
            <a:chOff x="9146413" y="3925189"/>
            <a:chExt cx="2997835" cy="2461895"/>
          </a:xfrm>
        </p:grpSpPr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35617" y="3925189"/>
              <a:ext cx="1931797" cy="26670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634601" y="4154297"/>
              <a:ext cx="1865630" cy="12700"/>
            </a:xfrm>
            <a:custGeom>
              <a:avLst/>
              <a:gdLst/>
              <a:ahLst/>
              <a:cxnLst/>
              <a:rect l="l" t="t" r="r" b="b"/>
              <a:pathLst>
                <a:path w="1865629" h="12700">
                  <a:moveTo>
                    <a:pt x="1865376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1865376" y="12191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460226" y="3925189"/>
              <a:ext cx="82296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480169" y="4199509"/>
              <a:ext cx="2328418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182989" y="4473524"/>
              <a:ext cx="2926333" cy="2670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46413" y="4748530"/>
              <a:ext cx="2997327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431401" y="5022850"/>
              <a:ext cx="2429255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449689" y="5297170"/>
              <a:ext cx="2392045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84513" y="5571439"/>
              <a:ext cx="2926715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54617" y="5845454"/>
              <a:ext cx="2790444" cy="26700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41382" y="6120384"/>
              <a:ext cx="1152144" cy="266700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0" y="0"/>
            <a:ext cx="12192000" cy="4394200"/>
            <a:chOff x="0" y="0"/>
            <a:chExt cx="12192000" cy="4394200"/>
          </a:xfrm>
        </p:grpSpPr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0" y="0"/>
              <a:ext cx="3922776" cy="405688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84403" y="2820923"/>
              <a:ext cx="3276600" cy="12146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0" y="0"/>
              <a:ext cx="3290570" cy="357009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01695" y="1110996"/>
              <a:ext cx="3224784" cy="270662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927604" y="2846832"/>
              <a:ext cx="2438399" cy="94945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053588" y="1406271"/>
              <a:ext cx="2738958" cy="217779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928359" y="893063"/>
              <a:ext cx="3316223" cy="350062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54267" y="1254252"/>
              <a:ext cx="2948940" cy="311810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429243" y="728472"/>
              <a:ext cx="3762755" cy="332689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86165" y="1075436"/>
              <a:ext cx="3505834" cy="239547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55914" y="2671826"/>
              <a:ext cx="3599814" cy="1361528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29768" y="6041135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5760" y="6086855"/>
              <a:ext cx="3326887" cy="4617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7306" y="126187"/>
              <a:ext cx="3051429" cy="4757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552698"/>
              <a:ext cx="4165091" cy="43052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1258" y="294131"/>
              <a:ext cx="1131823" cy="5349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8157" y="1372819"/>
              <a:ext cx="317753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9994" y="1372819"/>
              <a:ext cx="2016759" cy="2670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03955" y="1372819"/>
              <a:ext cx="4076064" cy="2670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18157" y="1647698"/>
              <a:ext cx="5715253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5589" y="1647698"/>
              <a:ext cx="546607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35544" y="1647698"/>
              <a:ext cx="82296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11767" y="348995"/>
              <a:ext cx="2872739" cy="3977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3214" y="126187"/>
            <a:ext cx="2996184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30428" y="766570"/>
            <a:ext cx="11560810" cy="6021705"/>
            <a:chOff x="230428" y="766570"/>
            <a:chExt cx="11560810" cy="60217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2024" y="766570"/>
              <a:ext cx="2464307" cy="60213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3651" y="1094232"/>
              <a:ext cx="11223625" cy="3752215"/>
            </a:xfrm>
            <a:custGeom>
              <a:avLst/>
              <a:gdLst/>
              <a:ahLst/>
              <a:cxnLst/>
              <a:rect l="l" t="t" r="r" b="b"/>
              <a:pathLst>
                <a:path w="11223625" h="3752215">
                  <a:moveTo>
                    <a:pt x="0" y="0"/>
                  </a:moveTo>
                  <a:lnTo>
                    <a:pt x="4418838" y="0"/>
                  </a:lnTo>
                </a:path>
                <a:path w="11223625" h="3752215">
                  <a:moveTo>
                    <a:pt x="5317236" y="1126235"/>
                  </a:moveTo>
                  <a:lnTo>
                    <a:pt x="11223371" y="1126235"/>
                  </a:lnTo>
                </a:path>
                <a:path w="11223625" h="3752215">
                  <a:moveTo>
                    <a:pt x="5317236" y="3752087"/>
                  </a:moveTo>
                  <a:lnTo>
                    <a:pt x="11223371" y="3752087"/>
                  </a:lnTo>
                </a:path>
                <a:path w="11223625" h="3752215">
                  <a:moveTo>
                    <a:pt x="0" y="2360676"/>
                  </a:moveTo>
                  <a:lnTo>
                    <a:pt x="4279773" y="2360676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9391" y="2273172"/>
              <a:ext cx="3612134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04122" y="4899914"/>
              <a:ext cx="2542031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507" y="3507994"/>
              <a:ext cx="3637279" cy="2666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0320" y="6416649"/>
              <a:ext cx="2848229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9042" y="4530597"/>
              <a:ext cx="434848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3355" y="1903730"/>
              <a:ext cx="550545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0428" y="1124966"/>
              <a:ext cx="3894836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18448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826240" cy="6858000"/>
            <a:chOff x="0" y="0"/>
            <a:chExt cx="1182624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3214" y="126187"/>
              <a:ext cx="2996184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131307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7284" y="880617"/>
              <a:ext cx="2094102" cy="4145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0855" y="1304289"/>
              <a:ext cx="2672079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20338" y="2008377"/>
              <a:ext cx="8073034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20338" y="2282698"/>
              <a:ext cx="2821051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86778" y="2282698"/>
              <a:ext cx="119192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26731" y="2278126"/>
              <a:ext cx="956551" cy="27127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625842" y="2512186"/>
              <a:ext cx="2095500" cy="12700"/>
            </a:xfrm>
            <a:custGeom>
              <a:avLst/>
              <a:gdLst/>
              <a:ahLst/>
              <a:cxnLst/>
              <a:rect l="l" t="t" r="r" b="b"/>
              <a:pathLst>
                <a:path w="2095500" h="12700">
                  <a:moveTo>
                    <a:pt x="2095500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2095500" y="12191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18525" y="2278126"/>
              <a:ext cx="640079" cy="2712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85453" y="2278126"/>
              <a:ext cx="764438" cy="2712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98684" y="2282698"/>
              <a:ext cx="249935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80041" y="2282698"/>
              <a:ext cx="904303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826242" y="2282698"/>
              <a:ext cx="965263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0338" y="2557017"/>
              <a:ext cx="408432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17161" y="2557017"/>
              <a:ext cx="1321689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19241" y="2557017"/>
              <a:ext cx="1368552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64375" y="2557017"/>
              <a:ext cx="1019390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89086" y="2557017"/>
              <a:ext cx="798677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064117" y="2557017"/>
              <a:ext cx="958405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06532" y="2557017"/>
              <a:ext cx="281177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484484" y="2557017"/>
              <a:ext cx="1308734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720338" y="2831592"/>
              <a:ext cx="1025271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86553" y="2831592"/>
              <a:ext cx="973670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16194" y="2831592"/>
              <a:ext cx="795121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55715" y="2831592"/>
              <a:ext cx="457200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40703" y="2831592"/>
              <a:ext cx="1013460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99298" y="2831592"/>
              <a:ext cx="1295400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841613" y="2831592"/>
              <a:ext cx="228600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013825" y="2831592"/>
              <a:ext cx="1386586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41229" y="2831592"/>
              <a:ext cx="656907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945114" y="2831592"/>
              <a:ext cx="739648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579097" y="2831592"/>
              <a:ext cx="82296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32096" y="3542410"/>
              <a:ext cx="1543685" cy="4145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047109" y="3966083"/>
              <a:ext cx="2004440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20338" y="4426584"/>
              <a:ext cx="1318387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998973" y="4426584"/>
              <a:ext cx="1234160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91122" y="4426584"/>
              <a:ext cx="773429" cy="2667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924167" y="4426584"/>
              <a:ext cx="331470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15251" y="4426584"/>
              <a:ext cx="678484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50758" y="4426584"/>
              <a:ext cx="658736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471281" y="4426584"/>
              <a:ext cx="1833118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0260456" y="4426584"/>
              <a:ext cx="1539621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720338" y="4700904"/>
              <a:ext cx="7899908" cy="2667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505945" y="4700904"/>
              <a:ext cx="320040" cy="2667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720338" y="4975225"/>
              <a:ext cx="1173480" cy="2667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038597" y="4975225"/>
              <a:ext cx="1269364" cy="2667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444107" y="4975225"/>
              <a:ext cx="903947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486522" y="4975225"/>
              <a:ext cx="1165352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786748" y="4975225"/>
              <a:ext cx="461264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384156" y="4975225"/>
              <a:ext cx="1158392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689081" y="4975225"/>
              <a:ext cx="1105750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720338" y="5249545"/>
              <a:ext cx="1685163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357114" y="5249545"/>
              <a:ext cx="766673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078346" y="5249545"/>
              <a:ext cx="966977" cy="2667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994270" y="5249545"/>
              <a:ext cx="872604" cy="2667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821803" y="5249545"/>
              <a:ext cx="228600" cy="2667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000110" y="5249545"/>
              <a:ext cx="876426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830944" y="5249545"/>
              <a:ext cx="459231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239377" y="5249545"/>
              <a:ext cx="739648" cy="2667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937368" y="5249545"/>
              <a:ext cx="984199" cy="2667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879581" y="5249545"/>
              <a:ext cx="919619" cy="2667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720338" y="5523585"/>
              <a:ext cx="977264" cy="26700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645405" y="5523585"/>
              <a:ext cx="1375664" cy="26700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68619" y="5523585"/>
              <a:ext cx="946403" cy="26700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866255" y="5523585"/>
              <a:ext cx="610819" cy="26700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375270" y="5523585"/>
              <a:ext cx="82296" cy="26700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3214" y="0"/>
            <a:ext cx="7559040" cy="6858000"/>
            <a:chOff x="4633214" y="0"/>
            <a:chExt cx="755904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200" y="0"/>
              <a:ext cx="4876800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3214" y="126187"/>
              <a:ext cx="2996184" cy="47579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40182" y="1234694"/>
            <a:ext cx="7413625" cy="820419"/>
            <a:chOff x="240182" y="1234694"/>
            <a:chExt cx="7413625" cy="820419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182" y="1239266"/>
              <a:ext cx="2238349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1486" y="1239266"/>
              <a:ext cx="2609723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13274" y="1234694"/>
              <a:ext cx="743203" cy="2712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12512" y="1469009"/>
              <a:ext cx="1394460" cy="12700"/>
            </a:xfrm>
            <a:custGeom>
              <a:avLst/>
              <a:gdLst/>
              <a:ahLst/>
              <a:cxnLst/>
              <a:rect l="l" t="t" r="r" b="b"/>
              <a:pathLst>
                <a:path w="1394459" h="12700">
                  <a:moveTo>
                    <a:pt x="1394460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1394460" y="12191"/>
                  </a:lnTo>
                  <a:lnTo>
                    <a:pt x="1394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70701" y="1234694"/>
              <a:ext cx="796290" cy="271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44894" y="1239266"/>
              <a:ext cx="195072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61302" y="1239266"/>
              <a:ext cx="394207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75829" y="1239266"/>
              <a:ext cx="377647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0182" y="1513586"/>
              <a:ext cx="2526957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82823" y="1513586"/>
              <a:ext cx="1093889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93819" y="1513586"/>
              <a:ext cx="1085430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97195" y="1513586"/>
              <a:ext cx="1388872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05625" y="1513586"/>
              <a:ext cx="882967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6978" y="1513586"/>
              <a:ext cx="315925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0182" y="1787601"/>
              <a:ext cx="607529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2843" y="1787601"/>
              <a:ext cx="228600" cy="2670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3531" y="1787601"/>
              <a:ext cx="1245565" cy="2670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60777" y="1787601"/>
              <a:ext cx="927887" cy="2670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41904" y="1787601"/>
              <a:ext cx="744982" cy="267004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240182" y="3023870"/>
            <a:ext cx="7402195" cy="1367790"/>
            <a:chOff x="240182" y="3023870"/>
            <a:chExt cx="7402195" cy="1367790"/>
          </a:xfrm>
        </p:grpSpPr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0182" y="3023870"/>
              <a:ext cx="814184" cy="27127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40284" y="3257931"/>
              <a:ext cx="1905000" cy="12700"/>
            </a:xfrm>
            <a:custGeom>
              <a:avLst/>
              <a:gdLst/>
              <a:ahLst/>
              <a:cxnLst/>
              <a:rect l="l" t="t" r="r" b="b"/>
              <a:pathLst>
                <a:path w="1905000" h="12700">
                  <a:moveTo>
                    <a:pt x="1905000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905000" y="12192"/>
                  </a:lnTo>
                  <a:lnTo>
                    <a:pt x="1905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81151" y="3023870"/>
              <a:ext cx="622935" cy="2712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43557" y="3023870"/>
              <a:ext cx="722376" cy="271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0182" y="3301619"/>
              <a:ext cx="5595975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6318" y="3301619"/>
              <a:ext cx="1795614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0182" y="3575939"/>
              <a:ext cx="1342644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92326" y="3575939"/>
              <a:ext cx="2377694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980688" y="3575939"/>
              <a:ext cx="2120747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117589" y="3575939"/>
              <a:ext cx="1517230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40182" y="3850259"/>
              <a:ext cx="1663039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857502" y="3850259"/>
              <a:ext cx="960031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75204" y="3850259"/>
              <a:ext cx="4862423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0182" y="4124579"/>
              <a:ext cx="914742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40587" y="4124579"/>
              <a:ext cx="82296" cy="266700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240182" y="5305044"/>
            <a:ext cx="7437755" cy="820419"/>
            <a:chOff x="240182" y="5305044"/>
            <a:chExt cx="7437755" cy="820419"/>
          </a:xfrm>
        </p:grpSpPr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0182" y="5309616"/>
              <a:ext cx="3907028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041648" y="5305044"/>
              <a:ext cx="658368" cy="27127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041139" y="5538343"/>
              <a:ext cx="494030" cy="12700"/>
            </a:xfrm>
            <a:custGeom>
              <a:avLst/>
              <a:gdLst/>
              <a:ahLst/>
              <a:cxnLst/>
              <a:rect l="l" t="t" r="r" b="b"/>
              <a:pathLst>
                <a:path w="494029" h="12700">
                  <a:moveTo>
                    <a:pt x="493775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493775" y="12191"/>
                  </a:lnTo>
                  <a:lnTo>
                    <a:pt x="4937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91812" y="5309616"/>
              <a:ext cx="3085718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40182" y="5583936"/>
              <a:ext cx="6681216" cy="2667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0182" y="5857951"/>
              <a:ext cx="6415151" cy="267004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7253" y="56083"/>
            <a:ext cx="2996183" cy="4757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8096" y="928113"/>
            <a:ext cx="2464307" cy="592988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324090" y="2877566"/>
            <a:ext cx="4644390" cy="2461895"/>
            <a:chOff x="7324090" y="2877566"/>
            <a:chExt cx="4644390" cy="246189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36866" y="2877566"/>
              <a:ext cx="1318387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85860" y="2877566"/>
              <a:ext cx="1102359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18192" y="2877566"/>
              <a:ext cx="1682115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28374" y="2877566"/>
              <a:ext cx="331470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24090" y="3151886"/>
              <a:ext cx="678484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55026" y="3151886"/>
              <a:ext cx="1531874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36608" y="3151886"/>
              <a:ext cx="651052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44684" y="3151886"/>
              <a:ext cx="926592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920984" y="3151886"/>
              <a:ext cx="1044473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24090" y="3426206"/>
              <a:ext cx="4643843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24090" y="3700221"/>
              <a:ext cx="832103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75650" y="3700221"/>
              <a:ext cx="885139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88424" y="3700221"/>
              <a:ext cx="317753" cy="2670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38588" y="3700221"/>
              <a:ext cx="342900" cy="2670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67188" y="3700221"/>
              <a:ext cx="320040" cy="2670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83824" y="3700221"/>
              <a:ext cx="1172133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324090" y="3975227"/>
              <a:ext cx="1270761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874252" y="3975227"/>
              <a:ext cx="905687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61448" y="3975227"/>
              <a:ext cx="1165352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504930" y="3975227"/>
              <a:ext cx="459231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24090" y="4249547"/>
              <a:ext cx="4634483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24090" y="4523867"/>
              <a:ext cx="974343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56778" y="4523867"/>
              <a:ext cx="1067053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282684" y="4523867"/>
              <a:ext cx="1299464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539984" y="4523867"/>
              <a:ext cx="1409700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24090" y="4798186"/>
              <a:ext cx="317753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668514" y="4798186"/>
              <a:ext cx="919619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05774" y="4798186"/>
              <a:ext cx="979322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608820" y="4798186"/>
              <a:ext cx="1373631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09376" y="4798186"/>
              <a:ext cx="945032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324090" y="5072761"/>
              <a:ext cx="610819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833106" y="5072761"/>
              <a:ext cx="82296" cy="26670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8159242" y="1527683"/>
            <a:ext cx="2803525" cy="414655"/>
            <a:chOff x="8159242" y="1527683"/>
            <a:chExt cx="2803525" cy="414655"/>
          </a:xfrm>
        </p:grpSpPr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59242" y="1527683"/>
              <a:ext cx="729894" cy="4145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706612" y="1527683"/>
              <a:ext cx="2255901" cy="414527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41604" y="3688079"/>
            <a:ext cx="2971037" cy="2971038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089355" y="914653"/>
            <a:ext cx="2549016" cy="41452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80644" y="1869643"/>
            <a:ext cx="249936" cy="26700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344167" y="1869643"/>
            <a:ext cx="1168450" cy="267004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045205" y="1869643"/>
            <a:ext cx="1353820" cy="26700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319735" y="2149094"/>
            <a:ext cx="1293749" cy="26670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734311" y="2149094"/>
            <a:ext cx="1107439" cy="26670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959861" y="2149094"/>
            <a:ext cx="414527" cy="26670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499358" y="2149094"/>
            <a:ext cx="928115" cy="26670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319735" y="2423414"/>
            <a:ext cx="4104640" cy="1085215"/>
            <a:chOff x="319735" y="2423414"/>
            <a:chExt cx="4104640" cy="1085215"/>
          </a:xfrm>
        </p:grpSpPr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19735" y="2423414"/>
              <a:ext cx="2755696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997962" y="2423414"/>
              <a:ext cx="1426032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19735" y="2697734"/>
              <a:ext cx="832459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06652" y="2697734"/>
              <a:ext cx="533399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06752" y="2697734"/>
              <a:ext cx="651052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122929" y="2697734"/>
              <a:ext cx="1278508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9735" y="2972054"/>
              <a:ext cx="1415161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685543" y="2972054"/>
              <a:ext cx="2066455" cy="2667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703574" y="2972054"/>
              <a:ext cx="709574" cy="2667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19735" y="3241497"/>
              <a:ext cx="416966" cy="26700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88847" y="3241497"/>
              <a:ext cx="1248918" cy="26700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79091" y="3241497"/>
              <a:ext cx="1107440" cy="26700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930652" y="3241497"/>
              <a:ext cx="1240586" cy="267004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4055109" y="3213557"/>
            <a:ext cx="831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3214" y="126187"/>
            <a:ext cx="2996184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192352"/>
            <a:ext cx="6382385" cy="5666105"/>
            <a:chOff x="0" y="1192352"/>
            <a:chExt cx="6382385" cy="56661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67966"/>
              <a:ext cx="4762499" cy="55900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83407" y="1192352"/>
              <a:ext cx="2998597" cy="4148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59908" y="2568575"/>
              <a:ext cx="1022388" cy="26670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32447" y="2568575"/>
            <a:ext cx="979081" cy="2667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91526" y="2568575"/>
            <a:ext cx="1021842" cy="2667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77781" y="2568575"/>
            <a:ext cx="1063332" cy="2667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519282" y="2568575"/>
            <a:ext cx="1203655" cy="26670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247132" y="2842895"/>
            <a:ext cx="6482715" cy="541020"/>
            <a:chOff x="5247132" y="2842895"/>
            <a:chExt cx="6482715" cy="541020"/>
          </a:xfrm>
        </p:grpSpPr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47132" y="2842895"/>
              <a:ext cx="832103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21324" y="2842895"/>
              <a:ext cx="965263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0296" y="2842895"/>
              <a:ext cx="793343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82738" y="2842895"/>
              <a:ext cx="249935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68666" y="2842895"/>
              <a:ext cx="629107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53882" y="2842895"/>
              <a:ext cx="308609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20582" y="2842895"/>
              <a:ext cx="914400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582022" y="2842895"/>
              <a:ext cx="966977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502519" y="2842895"/>
              <a:ext cx="1045032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497691" y="2842895"/>
              <a:ext cx="231648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47132" y="3116910"/>
              <a:ext cx="975550" cy="2670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70676" y="3116910"/>
              <a:ext cx="769874" cy="2670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85432" y="3116910"/>
              <a:ext cx="592835" cy="2670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416038" y="3116910"/>
              <a:ext cx="849960" cy="2670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16138" y="3116910"/>
              <a:ext cx="902207" cy="2670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05570" y="3116910"/>
              <a:ext cx="82296" cy="267004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5247132" y="4236161"/>
            <a:ext cx="6473825" cy="815975"/>
            <a:chOff x="5247132" y="4236161"/>
            <a:chExt cx="6473825" cy="815975"/>
          </a:xfrm>
        </p:grpSpPr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59908" y="4236161"/>
              <a:ext cx="6360795" cy="2670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47132" y="4511039"/>
              <a:ext cx="2644393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848854" y="4511039"/>
              <a:ext cx="685800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491982" y="4511039"/>
              <a:ext cx="352044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798305" y="4511039"/>
              <a:ext cx="2919603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47132" y="4785359"/>
              <a:ext cx="1153807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59652" y="4785359"/>
              <a:ext cx="792988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095744" y="4785359"/>
              <a:ext cx="1257630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295386" y="4785359"/>
              <a:ext cx="592454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825738" y="4785359"/>
              <a:ext cx="195072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979661" y="4785359"/>
              <a:ext cx="1131481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051415" y="4785359"/>
              <a:ext cx="757427" cy="2667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700639" y="4785359"/>
              <a:ext cx="82296" cy="266700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2348" y="2588463"/>
            <a:ext cx="1871980" cy="2283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6710">
              <a:lnSpc>
                <a:spcPct val="100000"/>
              </a:lnSpc>
              <a:spcBef>
                <a:spcPts val="105"/>
              </a:spcBef>
            </a:pPr>
            <a:r>
              <a:rPr sz="2000" b="1" spc="90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739"/>
              </a:spcBef>
            </a:pPr>
            <a:r>
              <a:rPr sz="1600" spc="-10" dirty="0">
                <a:latin typeface="Georgia"/>
                <a:cs typeface="Georgia"/>
              </a:rPr>
              <a:t>РАССЕЯТЬ</a:t>
            </a:r>
            <a:endParaRPr sz="16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600" spc="-125" dirty="0">
                <a:latin typeface="Georgia"/>
                <a:cs typeface="Georgia"/>
              </a:rPr>
              <a:t>МЕЛКИЙ</a:t>
            </a:r>
            <a:r>
              <a:rPr sz="1600" spc="45" dirty="0">
                <a:latin typeface="Georgia"/>
                <a:cs typeface="Georgia"/>
              </a:rPr>
              <a:t> </a:t>
            </a:r>
            <a:r>
              <a:rPr sz="1600" spc="-20" dirty="0">
                <a:latin typeface="Georgia"/>
                <a:cs typeface="Georgia"/>
              </a:rPr>
              <a:t>ТУМАН</a:t>
            </a:r>
            <a:endParaRPr sz="1600">
              <a:latin typeface="Georgia"/>
              <a:cs typeface="Georgia"/>
            </a:endParaRPr>
          </a:p>
          <a:p>
            <a:pPr marR="13970" algn="ctr">
              <a:lnSpc>
                <a:spcPct val="100000"/>
              </a:lnSpc>
              <a:spcBef>
                <a:spcPts val="1150"/>
              </a:spcBef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Микрочастицы</a:t>
            </a:r>
            <a:endParaRPr sz="1200">
              <a:latin typeface="Georgia"/>
              <a:cs typeface="Georgia"/>
            </a:endParaRPr>
          </a:p>
          <a:p>
            <a:pPr marL="38100" marR="55244" indent="1270" algn="ctr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водяного</a:t>
            </a:r>
            <a:r>
              <a:rPr sz="1200" spc="1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Georgia"/>
                <a:cs typeface="Georgia"/>
              </a:rPr>
              <a:t>тумана 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образуют</a:t>
            </a:r>
            <a:r>
              <a:rPr sz="1200" spc="1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очень</a:t>
            </a:r>
            <a:r>
              <a:rPr sz="1200" spc="1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тонкий </a:t>
            </a:r>
            <a:r>
              <a:rPr sz="1200" spc="75" dirty="0">
                <a:solidFill>
                  <a:srgbClr val="FFFFFF"/>
                </a:solidFill>
                <a:latin typeface="Georgia"/>
                <a:cs typeface="Georgia"/>
              </a:rPr>
              <a:t>слой</a:t>
            </a:r>
            <a:r>
              <a:rPr sz="1200" spc="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водяного</a:t>
            </a:r>
            <a:endParaRPr sz="1200">
              <a:latin typeface="Georgia"/>
              <a:cs typeface="Georgia"/>
            </a:endParaRPr>
          </a:p>
          <a:p>
            <a:pPr marL="12700" marR="5080" indent="-22860" algn="ctr">
              <a:lnSpc>
                <a:spcPct val="100000"/>
              </a:lnSpc>
            </a:pPr>
            <a:r>
              <a:rPr sz="1200" spc="-20" dirty="0">
                <a:solidFill>
                  <a:srgbClr val="FFFFFF"/>
                </a:solidFill>
                <a:latin typeface="Georgia"/>
                <a:cs typeface="Georgia"/>
              </a:rPr>
              <a:t>покрытия</a:t>
            </a:r>
            <a:r>
              <a:rPr sz="12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Georgia"/>
                <a:cs typeface="Georgia"/>
              </a:rPr>
              <a:t>на</a:t>
            </a:r>
            <a:r>
              <a:rPr sz="1200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ткань,</a:t>
            </a:r>
            <a:r>
              <a:rPr sz="1200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75" dirty="0">
                <a:solidFill>
                  <a:srgbClr val="FFFFFF"/>
                </a:solidFill>
                <a:latin typeface="Georgia"/>
                <a:cs typeface="Georgia"/>
              </a:rPr>
              <a:t>с </a:t>
            </a:r>
            <a:r>
              <a:rPr sz="1200" spc="105" dirty="0">
                <a:solidFill>
                  <a:srgbClr val="FFFFFF"/>
                </a:solidFill>
                <a:latin typeface="Georgia"/>
                <a:cs typeface="Georgia"/>
              </a:rPr>
              <a:t>вращением</a:t>
            </a:r>
            <a:r>
              <a:rPr sz="1200" spc="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Georgia"/>
                <a:cs typeface="Georgia"/>
              </a:rPr>
              <a:t>барабана.</a:t>
            </a:r>
            <a:endParaRPr sz="12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87467" y="2494788"/>
            <a:ext cx="4613275" cy="3343910"/>
            <a:chOff x="4887467" y="2494788"/>
            <a:chExt cx="4613275" cy="33439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87467" y="2985528"/>
              <a:ext cx="2086356" cy="28529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927091" y="2999232"/>
              <a:ext cx="2011680" cy="2778760"/>
            </a:xfrm>
            <a:custGeom>
              <a:avLst/>
              <a:gdLst/>
              <a:ahLst/>
              <a:cxnLst/>
              <a:rect l="l" t="t" r="r" b="b"/>
              <a:pathLst>
                <a:path w="2011679" h="2778760">
                  <a:moveTo>
                    <a:pt x="2011680" y="0"/>
                  </a:moveTo>
                  <a:lnTo>
                    <a:pt x="0" y="0"/>
                  </a:lnTo>
                  <a:lnTo>
                    <a:pt x="0" y="1807336"/>
                  </a:lnTo>
                  <a:lnTo>
                    <a:pt x="1161" y="1856477"/>
                  </a:lnTo>
                  <a:lnTo>
                    <a:pt x="4609" y="1904788"/>
                  </a:lnTo>
                  <a:lnTo>
                    <a:pt x="10292" y="1952233"/>
                  </a:lnTo>
                  <a:lnTo>
                    <a:pt x="18155" y="1998770"/>
                  </a:lnTo>
                  <a:lnTo>
                    <a:pt x="28147" y="2044361"/>
                  </a:lnTo>
                  <a:lnTo>
                    <a:pt x="40215" y="2088967"/>
                  </a:lnTo>
                  <a:lnTo>
                    <a:pt x="54305" y="2132547"/>
                  </a:lnTo>
                  <a:lnTo>
                    <a:pt x="70365" y="2175064"/>
                  </a:lnTo>
                  <a:lnTo>
                    <a:pt x="88341" y="2216477"/>
                  </a:lnTo>
                  <a:lnTo>
                    <a:pt x="108181" y="2256748"/>
                  </a:lnTo>
                  <a:lnTo>
                    <a:pt x="129832" y="2295836"/>
                  </a:lnTo>
                  <a:lnTo>
                    <a:pt x="153240" y="2333703"/>
                  </a:lnTo>
                  <a:lnTo>
                    <a:pt x="178354" y="2370310"/>
                  </a:lnTo>
                  <a:lnTo>
                    <a:pt x="205119" y="2405616"/>
                  </a:lnTo>
                  <a:lnTo>
                    <a:pt x="233484" y="2439584"/>
                  </a:lnTo>
                  <a:lnTo>
                    <a:pt x="263394" y="2472173"/>
                  </a:lnTo>
                  <a:lnTo>
                    <a:pt x="294798" y="2503344"/>
                  </a:lnTo>
                  <a:lnTo>
                    <a:pt x="327642" y="2533058"/>
                  </a:lnTo>
                  <a:lnTo>
                    <a:pt x="361874" y="2561276"/>
                  </a:lnTo>
                  <a:lnTo>
                    <a:pt x="397440" y="2587958"/>
                  </a:lnTo>
                  <a:lnTo>
                    <a:pt x="434287" y="2613065"/>
                  </a:lnTo>
                  <a:lnTo>
                    <a:pt x="472364" y="2636558"/>
                  </a:lnTo>
                  <a:lnTo>
                    <a:pt x="511615" y="2658397"/>
                  </a:lnTo>
                  <a:lnTo>
                    <a:pt x="551990" y="2678543"/>
                  </a:lnTo>
                  <a:lnTo>
                    <a:pt x="593434" y="2696957"/>
                  </a:lnTo>
                  <a:lnTo>
                    <a:pt x="635895" y="2713600"/>
                  </a:lnTo>
                  <a:lnTo>
                    <a:pt x="679320" y="2728432"/>
                  </a:lnTo>
                  <a:lnTo>
                    <a:pt x="723656" y="2741413"/>
                  </a:lnTo>
                  <a:lnTo>
                    <a:pt x="768850" y="2752506"/>
                  </a:lnTo>
                  <a:lnTo>
                    <a:pt x="814849" y="2761669"/>
                  </a:lnTo>
                  <a:lnTo>
                    <a:pt x="861601" y="2768865"/>
                  </a:lnTo>
                  <a:lnTo>
                    <a:pt x="909052" y="2774054"/>
                  </a:lnTo>
                  <a:lnTo>
                    <a:pt x="957149" y="2777195"/>
                  </a:lnTo>
                  <a:lnTo>
                    <a:pt x="1005840" y="2778252"/>
                  </a:lnTo>
                  <a:lnTo>
                    <a:pt x="1054530" y="2777195"/>
                  </a:lnTo>
                  <a:lnTo>
                    <a:pt x="1102627" y="2774054"/>
                  </a:lnTo>
                  <a:lnTo>
                    <a:pt x="1150078" y="2768865"/>
                  </a:lnTo>
                  <a:lnTo>
                    <a:pt x="1196830" y="2761669"/>
                  </a:lnTo>
                  <a:lnTo>
                    <a:pt x="1242829" y="2752506"/>
                  </a:lnTo>
                  <a:lnTo>
                    <a:pt x="1288023" y="2741413"/>
                  </a:lnTo>
                  <a:lnTo>
                    <a:pt x="1332359" y="2728432"/>
                  </a:lnTo>
                  <a:lnTo>
                    <a:pt x="1375784" y="2713600"/>
                  </a:lnTo>
                  <a:lnTo>
                    <a:pt x="1418245" y="2696957"/>
                  </a:lnTo>
                  <a:lnTo>
                    <a:pt x="1459689" y="2678543"/>
                  </a:lnTo>
                  <a:lnTo>
                    <a:pt x="1500064" y="2658397"/>
                  </a:lnTo>
                  <a:lnTo>
                    <a:pt x="1539315" y="2636558"/>
                  </a:lnTo>
                  <a:lnTo>
                    <a:pt x="1577392" y="2613065"/>
                  </a:lnTo>
                  <a:lnTo>
                    <a:pt x="1614239" y="2587958"/>
                  </a:lnTo>
                  <a:lnTo>
                    <a:pt x="1649805" y="2561276"/>
                  </a:lnTo>
                  <a:lnTo>
                    <a:pt x="1684037" y="2533058"/>
                  </a:lnTo>
                  <a:lnTo>
                    <a:pt x="1716881" y="2503344"/>
                  </a:lnTo>
                  <a:lnTo>
                    <a:pt x="1748285" y="2472173"/>
                  </a:lnTo>
                  <a:lnTo>
                    <a:pt x="1778195" y="2439584"/>
                  </a:lnTo>
                  <a:lnTo>
                    <a:pt x="1806560" y="2405616"/>
                  </a:lnTo>
                  <a:lnTo>
                    <a:pt x="1833325" y="2370310"/>
                  </a:lnTo>
                  <a:lnTo>
                    <a:pt x="1858439" y="2333703"/>
                  </a:lnTo>
                  <a:lnTo>
                    <a:pt x="1881847" y="2295836"/>
                  </a:lnTo>
                  <a:lnTo>
                    <a:pt x="1903498" y="2256748"/>
                  </a:lnTo>
                  <a:lnTo>
                    <a:pt x="1923338" y="2216477"/>
                  </a:lnTo>
                  <a:lnTo>
                    <a:pt x="1941314" y="2175064"/>
                  </a:lnTo>
                  <a:lnTo>
                    <a:pt x="1957374" y="2132547"/>
                  </a:lnTo>
                  <a:lnTo>
                    <a:pt x="1971464" y="2088967"/>
                  </a:lnTo>
                  <a:lnTo>
                    <a:pt x="1983532" y="2044361"/>
                  </a:lnTo>
                  <a:lnTo>
                    <a:pt x="1993524" y="1998770"/>
                  </a:lnTo>
                  <a:lnTo>
                    <a:pt x="2001387" y="1952233"/>
                  </a:lnTo>
                  <a:lnTo>
                    <a:pt x="2007070" y="1904788"/>
                  </a:lnTo>
                  <a:lnTo>
                    <a:pt x="2010518" y="1856477"/>
                  </a:lnTo>
                  <a:lnTo>
                    <a:pt x="2011680" y="1807336"/>
                  </a:lnTo>
                  <a:lnTo>
                    <a:pt x="2011680" y="0"/>
                  </a:lnTo>
                  <a:close/>
                </a:path>
              </a:pathLst>
            </a:custGeom>
            <a:solidFill>
              <a:srgbClr val="374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1663" y="2752344"/>
              <a:ext cx="2302764" cy="2468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5107" y="3372612"/>
              <a:ext cx="1883664" cy="2404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23175" y="2991612"/>
              <a:ext cx="2081783" cy="28468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62800" y="3005328"/>
              <a:ext cx="2007235" cy="2772410"/>
            </a:xfrm>
            <a:custGeom>
              <a:avLst/>
              <a:gdLst/>
              <a:ahLst/>
              <a:cxnLst/>
              <a:rect l="l" t="t" r="r" b="b"/>
              <a:pathLst>
                <a:path w="2007234" h="2772410">
                  <a:moveTo>
                    <a:pt x="2007107" y="0"/>
                  </a:moveTo>
                  <a:lnTo>
                    <a:pt x="0" y="0"/>
                  </a:lnTo>
                  <a:lnTo>
                    <a:pt x="0" y="1803400"/>
                  </a:lnTo>
                  <a:lnTo>
                    <a:pt x="1147" y="1852429"/>
                  </a:lnTo>
                  <a:lnTo>
                    <a:pt x="4555" y="1900631"/>
                  </a:lnTo>
                  <a:lnTo>
                    <a:pt x="10172" y="1947969"/>
                  </a:lnTo>
                  <a:lnTo>
                    <a:pt x="17947" y="1994401"/>
                  </a:lnTo>
                  <a:lnTo>
                    <a:pt x="27829" y="2039890"/>
                  </a:lnTo>
                  <a:lnTo>
                    <a:pt x="39766" y="2084396"/>
                  </a:lnTo>
                  <a:lnTo>
                    <a:pt x="53708" y="2127879"/>
                  </a:lnTo>
                  <a:lnTo>
                    <a:pt x="69603" y="2170300"/>
                  </a:lnTo>
                  <a:lnTo>
                    <a:pt x="87400" y="2211621"/>
                  </a:lnTo>
                  <a:lnTo>
                    <a:pt x="107048" y="2251802"/>
                  </a:lnTo>
                  <a:lnTo>
                    <a:pt x="128495" y="2290803"/>
                  </a:lnTo>
                  <a:lnTo>
                    <a:pt x="151691" y="2328586"/>
                  </a:lnTo>
                  <a:lnTo>
                    <a:pt x="176583" y="2365112"/>
                  </a:lnTo>
                  <a:lnTo>
                    <a:pt x="203122" y="2400340"/>
                  </a:lnTo>
                  <a:lnTo>
                    <a:pt x="231255" y="2434232"/>
                  </a:lnTo>
                  <a:lnTo>
                    <a:pt x="260931" y="2466749"/>
                  </a:lnTo>
                  <a:lnTo>
                    <a:pt x="292099" y="2497851"/>
                  </a:lnTo>
                  <a:lnTo>
                    <a:pt x="324709" y="2527500"/>
                  </a:lnTo>
                  <a:lnTo>
                    <a:pt x="358708" y="2555655"/>
                  </a:lnTo>
                  <a:lnTo>
                    <a:pt x="394046" y="2582279"/>
                  </a:lnTo>
                  <a:lnTo>
                    <a:pt x="430671" y="2607330"/>
                  </a:lnTo>
                  <a:lnTo>
                    <a:pt x="468532" y="2630772"/>
                  </a:lnTo>
                  <a:lnTo>
                    <a:pt x="507578" y="2652563"/>
                  </a:lnTo>
                  <a:lnTo>
                    <a:pt x="547757" y="2672665"/>
                  </a:lnTo>
                  <a:lnTo>
                    <a:pt x="589019" y="2691039"/>
                  </a:lnTo>
                  <a:lnTo>
                    <a:pt x="631312" y="2707645"/>
                  </a:lnTo>
                  <a:lnTo>
                    <a:pt x="674585" y="2722444"/>
                  </a:lnTo>
                  <a:lnTo>
                    <a:pt x="718787" y="2735398"/>
                  </a:lnTo>
                  <a:lnTo>
                    <a:pt x="763866" y="2746466"/>
                  </a:lnTo>
                  <a:lnTo>
                    <a:pt x="809772" y="2755609"/>
                  </a:lnTo>
                  <a:lnTo>
                    <a:pt x="856452" y="2762790"/>
                  </a:lnTo>
                  <a:lnTo>
                    <a:pt x="903857" y="2767967"/>
                  </a:lnTo>
                  <a:lnTo>
                    <a:pt x="951934" y="2771102"/>
                  </a:lnTo>
                  <a:lnTo>
                    <a:pt x="1000632" y="2772156"/>
                  </a:lnTo>
                  <a:lnTo>
                    <a:pt x="1049356" y="2771102"/>
                  </a:lnTo>
                  <a:lnTo>
                    <a:pt x="1097486" y="2767967"/>
                  </a:lnTo>
                  <a:lnTo>
                    <a:pt x="1144969" y="2762790"/>
                  </a:lnTo>
                  <a:lnTo>
                    <a:pt x="1191752" y="2755609"/>
                  </a:lnTo>
                  <a:lnTo>
                    <a:pt x="1237781" y="2746466"/>
                  </a:lnTo>
                  <a:lnTo>
                    <a:pt x="1283005" y="2735398"/>
                  </a:lnTo>
                  <a:lnTo>
                    <a:pt x="1327370" y="2722444"/>
                  </a:lnTo>
                  <a:lnTo>
                    <a:pt x="1370823" y="2707645"/>
                  </a:lnTo>
                  <a:lnTo>
                    <a:pt x="1413312" y="2691039"/>
                  </a:lnTo>
                  <a:lnTo>
                    <a:pt x="1454782" y="2672665"/>
                  </a:lnTo>
                  <a:lnTo>
                    <a:pt x="1495182" y="2652563"/>
                  </a:lnTo>
                  <a:lnTo>
                    <a:pt x="1534459" y="2630772"/>
                  </a:lnTo>
                  <a:lnTo>
                    <a:pt x="1572559" y="2607330"/>
                  </a:lnTo>
                  <a:lnTo>
                    <a:pt x="1609429" y="2582279"/>
                  </a:lnTo>
                  <a:lnTo>
                    <a:pt x="1645017" y="2555655"/>
                  </a:lnTo>
                  <a:lnTo>
                    <a:pt x="1679270" y="2527500"/>
                  </a:lnTo>
                  <a:lnTo>
                    <a:pt x="1712134" y="2497851"/>
                  </a:lnTo>
                  <a:lnTo>
                    <a:pt x="1743557" y="2466749"/>
                  </a:lnTo>
                  <a:lnTo>
                    <a:pt x="1773486" y="2434232"/>
                  </a:lnTo>
                  <a:lnTo>
                    <a:pt x="1801868" y="2400340"/>
                  </a:lnTo>
                  <a:lnTo>
                    <a:pt x="1828649" y="2365112"/>
                  </a:lnTo>
                  <a:lnTo>
                    <a:pt x="1853778" y="2328586"/>
                  </a:lnTo>
                  <a:lnTo>
                    <a:pt x="1877200" y="2290803"/>
                  </a:lnTo>
                  <a:lnTo>
                    <a:pt x="1898863" y="2251802"/>
                  </a:lnTo>
                  <a:lnTo>
                    <a:pt x="1918715" y="2211621"/>
                  </a:lnTo>
                  <a:lnTo>
                    <a:pt x="1936702" y="2170300"/>
                  </a:lnTo>
                  <a:lnTo>
                    <a:pt x="1952771" y="2127879"/>
                  </a:lnTo>
                  <a:lnTo>
                    <a:pt x="1966869" y="2084396"/>
                  </a:lnTo>
                  <a:lnTo>
                    <a:pt x="1978943" y="2039890"/>
                  </a:lnTo>
                  <a:lnTo>
                    <a:pt x="1988941" y="1994401"/>
                  </a:lnTo>
                  <a:lnTo>
                    <a:pt x="1996810" y="1947969"/>
                  </a:lnTo>
                  <a:lnTo>
                    <a:pt x="2002495" y="1900631"/>
                  </a:lnTo>
                  <a:lnTo>
                    <a:pt x="2005946" y="1852429"/>
                  </a:lnTo>
                  <a:lnTo>
                    <a:pt x="2007107" y="1803400"/>
                  </a:lnTo>
                  <a:lnTo>
                    <a:pt x="2007107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3175" y="2494788"/>
              <a:ext cx="2377439" cy="5715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62800" y="2508504"/>
              <a:ext cx="2303145" cy="497205"/>
            </a:xfrm>
            <a:custGeom>
              <a:avLst/>
              <a:gdLst/>
              <a:ahLst/>
              <a:cxnLst/>
              <a:rect l="l" t="t" r="r" b="b"/>
              <a:pathLst>
                <a:path w="2303145" h="497205">
                  <a:moveTo>
                    <a:pt x="2007234" y="0"/>
                  </a:moveTo>
                  <a:lnTo>
                    <a:pt x="0" y="0"/>
                  </a:lnTo>
                  <a:lnTo>
                    <a:pt x="295528" y="250951"/>
                  </a:lnTo>
                  <a:lnTo>
                    <a:pt x="0" y="496824"/>
                  </a:lnTo>
                  <a:lnTo>
                    <a:pt x="2007234" y="496824"/>
                  </a:lnTo>
                  <a:lnTo>
                    <a:pt x="2302764" y="250951"/>
                  </a:lnTo>
                  <a:lnTo>
                    <a:pt x="2007234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62800" y="2759964"/>
              <a:ext cx="2302764" cy="2453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83195" y="3378708"/>
              <a:ext cx="1886711" cy="2398776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0" dirty="0"/>
              <a:t>Этап</a:t>
            </a:r>
            <a:r>
              <a:rPr spc="25" dirty="0"/>
              <a:t> </a:t>
            </a:r>
            <a:r>
              <a:rPr spc="-50" dirty="0"/>
              <a:t>3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542544" y="2987039"/>
            <a:ext cx="1971675" cy="872490"/>
            <a:chOff x="542544" y="2987039"/>
            <a:chExt cx="1971675" cy="87249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3796" y="2987039"/>
              <a:ext cx="1748789" cy="5676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2544" y="3291839"/>
              <a:ext cx="1971294" cy="56769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17321" y="2422490"/>
            <a:ext cx="1764664" cy="2969895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380"/>
              </a:spcBef>
            </a:pPr>
            <a:r>
              <a:rPr sz="2000" b="1" spc="9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280"/>
              </a:spcBef>
            </a:pPr>
            <a:r>
              <a:rPr sz="2000" spc="55" dirty="0">
                <a:latin typeface="Georgia"/>
                <a:cs typeface="Georgia"/>
              </a:rPr>
              <a:t>Аккуратно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Georgia"/>
                <a:cs typeface="Georgia"/>
              </a:rPr>
              <a:t>удалить</a:t>
            </a:r>
            <a:r>
              <a:rPr sz="2000" spc="225" dirty="0">
                <a:latin typeface="Georgia"/>
                <a:cs typeface="Georgia"/>
              </a:rPr>
              <a:t> </a:t>
            </a:r>
            <a:r>
              <a:rPr sz="2000" spc="-20" dirty="0">
                <a:latin typeface="Georgia"/>
                <a:cs typeface="Georgia"/>
              </a:rPr>
              <a:t>пыль</a:t>
            </a:r>
            <a:endParaRPr sz="2000">
              <a:latin typeface="Georgia"/>
              <a:cs typeface="Georgia"/>
            </a:endParaRPr>
          </a:p>
          <a:p>
            <a:pPr marL="12700" marR="5080" indent="1270" algn="ctr">
              <a:lnSpc>
                <a:spcPct val="100000"/>
              </a:lnSpc>
              <a:spcBef>
                <a:spcPts val="675"/>
              </a:spcBef>
            </a:pPr>
            <a:r>
              <a:rPr sz="1200" spc="-25" dirty="0">
                <a:solidFill>
                  <a:srgbClr val="FFFFFF"/>
                </a:solidFill>
                <a:latin typeface="Georgia"/>
                <a:cs typeface="Georgia"/>
              </a:rPr>
              <a:t>Теплый</a:t>
            </a:r>
            <a:r>
              <a:rPr sz="12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воздух</a:t>
            </a:r>
            <a:r>
              <a:rPr sz="1200" spc="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Georgia"/>
                <a:cs typeface="Georgia"/>
              </a:rPr>
              <a:t>дует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внутрь,</a:t>
            </a:r>
            <a:r>
              <a:rPr sz="12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чтобы</a:t>
            </a:r>
            <a:r>
              <a:rPr sz="12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стряхнуть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удалить</a:t>
            </a:r>
            <a:r>
              <a:rPr sz="1200" spc="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Georgia"/>
                <a:cs typeface="Georgia"/>
              </a:rPr>
              <a:t>пыль</a:t>
            </a:r>
            <a:r>
              <a:rPr sz="1200" spc="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75" dirty="0">
                <a:solidFill>
                  <a:srgbClr val="FFFFFF"/>
                </a:solidFill>
                <a:latin typeface="Georgia"/>
                <a:cs typeface="Georgia"/>
              </a:rPr>
              <a:t>с</a:t>
            </a:r>
            <a:endParaRPr sz="1200">
              <a:latin typeface="Georgia"/>
              <a:cs typeface="Georgia"/>
            </a:endParaRPr>
          </a:p>
          <a:p>
            <a:pPr marL="17145" marR="10160" algn="ctr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одежды,</a:t>
            </a:r>
            <a:r>
              <a:rPr sz="1200" spc="2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при</a:t>
            </a:r>
            <a:r>
              <a:rPr sz="1200" spc="2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Georgia"/>
                <a:cs typeface="Georgia"/>
              </a:rPr>
              <a:t>этом </a:t>
            </a:r>
            <a:r>
              <a:rPr sz="1200" spc="145" dirty="0">
                <a:solidFill>
                  <a:srgbClr val="FFFFFF"/>
                </a:solidFill>
                <a:latin typeface="Georgia"/>
                <a:cs typeface="Georgia"/>
              </a:rPr>
              <a:t>барабан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Georgia"/>
                <a:cs typeface="Georgia"/>
              </a:rPr>
              <a:t>вращается</a:t>
            </a:r>
            <a:r>
              <a:rPr sz="1200" spc="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Georgia"/>
                <a:cs typeface="Georgia"/>
              </a:rPr>
              <a:t>в </a:t>
            </a:r>
            <a:r>
              <a:rPr sz="1200" spc="50" dirty="0">
                <a:solidFill>
                  <a:srgbClr val="FFFFFF"/>
                </a:solidFill>
                <a:latin typeface="Georgia"/>
                <a:cs typeface="Georgia"/>
              </a:rPr>
              <a:t>направлении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полного </a:t>
            </a:r>
            <a:r>
              <a:rPr sz="1200" spc="114" dirty="0">
                <a:solidFill>
                  <a:srgbClr val="FFFFFF"/>
                </a:solidFill>
                <a:latin typeface="Georgia"/>
                <a:cs typeface="Georgia"/>
              </a:rPr>
              <a:t>реверса.</a:t>
            </a:r>
            <a:endParaRPr sz="12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Georgia"/>
                <a:cs typeface="Georgia"/>
              </a:rPr>
              <a:t>(Имитация</a:t>
            </a:r>
            <a:r>
              <a:rPr sz="1100" spc="1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Georgia"/>
                <a:cs typeface="Georgia"/>
              </a:rPr>
              <a:t>взмахивания</a:t>
            </a:r>
            <a:endParaRPr sz="11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100" spc="75" dirty="0">
                <a:solidFill>
                  <a:srgbClr val="FFFFFF"/>
                </a:solidFill>
                <a:latin typeface="Georgia"/>
                <a:cs typeface="Georgia"/>
              </a:rPr>
              <a:t>одеждой</a:t>
            </a:r>
            <a:r>
              <a:rPr sz="1100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SimSun"/>
                <a:cs typeface="SimSun"/>
              </a:rPr>
              <a:t>）</a:t>
            </a:r>
            <a:endParaRPr sz="1100">
              <a:latin typeface="SimSun"/>
              <a:cs typeface="SimSu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116067" y="3063239"/>
            <a:ext cx="3778885" cy="699135"/>
            <a:chOff x="5116067" y="3063239"/>
            <a:chExt cx="3778885" cy="699135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16367" y="3063239"/>
              <a:ext cx="1378457" cy="45491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27035" y="3307079"/>
              <a:ext cx="1294637" cy="45491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16067" y="3063239"/>
              <a:ext cx="1700022" cy="4549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89803" y="3307079"/>
              <a:ext cx="1294638" cy="454914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023484" y="3115436"/>
            <a:ext cx="1819910" cy="1953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Georgia"/>
                <a:cs typeface="Georgia"/>
              </a:rPr>
              <a:t>РАССЛАБИТЬ</a:t>
            </a:r>
            <a:endParaRPr sz="1600">
              <a:latin typeface="Georgia"/>
              <a:cs typeface="Georgia"/>
            </a:endParaRPr>
          </a:p>
          <a:p>
            <a:pPr marR="3175" algn="ctr">
              <a:lnSpc>
                <a:spcPct val="100000"/>
              </a:lnSpc>
            </a:pPr>
            <a:r>
              <a:rPr sz="1600" spc="-10" dirty="0">
                <a:latin typeface="Georgia"/>
                <a:cs typeface="Georgia"/>
              </a:rPr>
              <a:t>ВОЛОКНА</a:t>
            </a:r>
            <a:endParaRPr sz="1600">
              <a:latin typeface="Georgia"/>
              <a:cs typeface="Georgia"/>
            </a:endParaRPr>
          </a:p>
          <a:p>
            <a:pPr marL="2540" algn="ctr">
              <a:lnSpc>
                <a:spcPct val="100000"/>
              </a:lnSpc>
              <a:spcBef>
                <a:spcPts val="1265"/>
              </a:spcBef>
            </a:pPr>
            <a:r>
              <a:rPr sz="1200" spc="-20" dirty="0">
                <a:solidFill>
                  <a:srgbClr val="FFFFFF"/>
                </a:solidFill>
                <a:latin typeface="Georgia"/>
                <a:cs typeface="Georgia"/>
              </a:rPr>
              <a:t>Теплый</a:t>
            </a:r>
            <a:r>
              <a:rPr sz="1200" spc="-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воздух</a:t>
            </a:r>
            <a:endParaRPr sz="1200">
              <a:latin typeface="Georgia"/>
              <a:cs typeface="Georgia"/>
            </a:endParaRPr>
          </a:p>
          <a:p>
            <a:pPr marL="1905" algn="ctr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выпрямляет</a:t>
            </a:r>
            <a:r>
              <a:rPr sz="12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волокна</a:t>
            </a:r>
            <a:endParaRPr sz="120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ткани,</a:t>
            </a:r>
            <a:r>
              <a:rPr sz="1200" spc="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при</a:t>
            </a:r>
            <a:r>
              <a:rPr sz="1200" spc="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Georgia"/>
                <a:cs typeface="Georgia"/>
              </a:rPr>
              <a:t>вращение</a:t>
            </a:r>
            <a:r>
              <a:rPr sz="1200" spc="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75" dirty="0">
                <a:solidFill>
                  <a:srgbClr val="FFFFFF"/>
                </a:solidFill>
                <a:latin typeface="Georgia"/>
                <a:cs typeface="Georgia"/>
              </a:rPr>
              <a:t>с </a:t>
            </a:r>
            <a:r>
              <a:rPr sz="1200" spc="30" dirty="0">
                <a:solidFill>
                  <a:srgbClr val="FFFFFF"/>
                </a:solidFill>
                <a:latin typeface="Georgia"/>
                <a:cs typeface="Georgia"/>
              </a:rPr>
              <a:t>непрерывной</a:t>
            </a:r>
            <a:r>
              <a:rPr sz="1200" spc="2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высокой</a:t>
            </a:r>
            <a:r>
              <a:rPr sz="1200" spc="5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r>
              <a:rPr sz="1200" spc="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низкой</a:t>
            </a:r>
            <a:r>
              <a:rPr sz="1200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Georgia"/>
                <a:cs typeface="Georgia"/>
              </a:rPr>
              <a:t>скоростью.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(Имитация</a:t>
            </a:r>
            <a:r>
              <a:rPr sz="1200" spc="1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глажки</a:t>
            </a:r>
            <a:endParaRPr sz="12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одежды</a:t>
            </a:r>
            <a:r>
              <a:rPr sz="1200" spc="3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Georgia"/>
                <a:cs typeface="Georgia"/>
              </a:rPr>
              <a:t>)</a:t>
            </a:r>
            <a:endParaRPr sz="1200">
              <a:latin typeface="Georgia"/>
              <a:cs typeface="Georg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351264" y="2493225"/>
            <a:ext cx="2382520" cy="3340735"/>
            <a:chOff x="9351264" y="2493225"/>
            <a:chExt cx="2382520" cy="3340735"/>
          </a:xfrm>
        </p:grpSpPr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51264" y="2493225"/>
              <a:ext cx="2382012" cy="56696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390888" y="2506980"/>
              <a:ext cx="2307590" cy="492759"/>
            </a:xfrm>
            <a:custGeom>
              <a:avLst/>
              <a:gdLst/>
              <a:ahLst/>
              <a:cxnLst/>
              <a:rect l="l" t="t" r="r" b="b"/>
              <a:pathLst>
                <a:path w="2307590" h="492760">
                  <a:moveTo>
                    <a:pt x="2006853" y="0"/>
                  </a:moveTo>
                  <a:lnTo>
                    <a:pt x="0" y="0"/>
                  </a:lnTo>
                  <a:lnTo>
                    <a:pt x="300481" y="248539"/>
                  </a:lnTo>
                  <a:lnTo>
                    <a:pt x="0" y="492252"/>
                  </a:lnTo>
                  <a:lnTo>
                    <a:pt x="2006853" y="492252"/>
                  </a:lnTo>
                  <a:lnTo>
                    <a:pt x="2307335" y="248539"/>
                  </a:lnTo>
                  <a:lnTo>
                    <a:pt x="2006853" y="0"/>
                  </a:lnTo>
                  <a:close/>
                </a:path>
              </a:pathLst>
            </a:custGeom>
            <a:solidFill>
              <a:srgbClr val="374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51264" y="2985516"/>
              <a:ext cx="2086355" cy="284835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9390888" y="2999231"/>
              <a:ext cx="2011680" cy="2773680"/>
            </a:xfrm>
            <a:custGeom>
              <a:avLst/>
              <a:gdLst/>
              <a:ahLst/>
              <a:cxnLst/>
              <a:rect l="l" t="t" r="r" b="b"/>
              <a:pathLst>
                <a:path w="2011679" h="2773679">
                  <a:moveTo>
                    <a:pt x="2011679" y="0"/>
                  </a:moveTo>
                  <a:lnTo>
                    <a:pt x="0" y="0"/>
                  </a:lnTo>
                  <a:lnTo>
                    <a:pt x="0" y="1804288"/>
                  </a:lnTo>
                  <a:lnTo>
                    <a:pt x="1161" y="1853351"/>
                  </a:lnTo>
                  <a:lnTo>
                    <a:pt x="4609" y="1901586"/>
                  </a:lnTo>
                  <a:lnTo>
                    <a:pt x="10292" y="1948956"/>
                  </a:lnTo>
                  <a:lnTo>
                    <a:pt x="18155" y="1995419"/>
                  </a:lnTo>
                  <a:lnTo>
                    <a:pt x="28147" y="2040938"/>
                  </a:lnTo>
                  <a:lnTo>
                    <a:pt x="40215" y="2085474"/>
                  </a:lnTo>
                  <a:lnTo>
                    <a:pt x="54305" y="2128986"/>
                  </a:lnTo>
                  <a:lnTo>
                    <a:pt x="70365" y="2171435"/>
                  </a:lnTo>
                  <a:lnTo>
                    <a:pt x="88341" y="2212784"/>
                  </a:lnTo>
                  <a:lnTo>
                    <a:pt x="108181" y="2252991"/>
                  </a:lnTo>
                  <a:lnTo>
                    <a:pt x="129832" y="2292018"/>
                  </a:lnTo>
                  <a:lnTo>
                    <a:pt x="153240" y="2329826"/>
                  </a:lnTo>
                  <a:lnTo>
                    <a:pt x="178354" y="2366375"/>
                  </a:lnTo>
                  <a:lnTo>
                    <a:pt x="205119" y="2401626"/>
                  </a:lnTo>
                  <a:lnTo>
                    <a:pt x="233484" y="2435540"/>
                  </a:lnTo>
                  <a:lnTo>
                    <a:pt x="263394" y="2468078"/>
                  </a:lnTo>
                  <a:lnTo>
                    <a:pt x="294798" y="2499201"/>
                  </a:lnTo>
                  <a:lnTo>
                    <a:pt x="327642" y="2528868"/>
                  </a:lnTo>
                  <a:lnTo>
                    <a:pt x="361874" y="2557042"/>
                  </a:lnTo>
                  <a:lnTo>
                    <a:pt x="397440" y="2583682"/>
                  </a:lnTo>
                  <a:lnTo>
                    <a:pt x="434287" y="2608750"/>
                  </a:lnTo>
                  <a:lnTo>
                    <a:pt x="472364" y="2632206"/>
                  </a:lnTo>
                  <a:lnTo>
                    <a:pt x="511615" y="2654011"/>
                  </a:lnTo>
                  <a:lnTo>
                    <a:pt x="551990" y="2674126"/>
                  </a:lnTo>
                  <a:lnTo>
                    <a:pt x="593434" y="2692512"/>
                  </a:lnTo>
                  <a:lnTo>
                    <a:pt x="635895" y="2709128"/>
                  </a:lnTo>
                  <a:lnTo>
                    <a:pt x="679320" y="2723937"/>
                  </a:lnTo>
                  <a:lnTo>
                    <a:pt x="723656" y="2736899"/>
                  </a:lnTo>
                  <a:lnTo>
                    <a:pt x="768850" y="2747974"/>
                  </a:lnTo>
                  <a:lnTo>
                    <a:pt x="814849" y="2757123"/>
                  </a:lnTo>
                  <a:lnTo>
                    <a:pt x="861601" y="2764308"/>
                  </a:lnTo>
                  <a:lnTo>
                    <a:pt x="909052" y="2769488"/>
                  </a:lnTo>
                  <a:lnTo>
                    <a:pt x="957149" y="2772625"/>
                  </a:lnTo>
                  <a:lnTo>
                    <a:pt x="1005839" y="2773679"/>
                  </a:lnTo>
                  <a:lnTo>
                    <a:pt x="1054530" y="2772625"/>
                  </a:lnTo>
                  <a:lnTo>
                    <a:pt x="1102627" y="2769488"/>
                  </a:lnTo>
                  <a:lnTo>
                    <a:pt x="1150078" y="2764308"/>
                  </a:lnTo>
                  <a:lnTo>
                    <a:pt x="1196830" y="2757123"/>
                  </a:lnTo>
                  <a:lnTo>
                    <a:pt x="1242829" y="2747974"/>
                  </a:lnTo>
                  <a:lnTo>
                    <a:pt x="1288023" y="2736899"/>
                  </a:lnTo>
                  <a:lnTo>
                    <a:pt x="1332359" y="2723937"/>
                  </a:lnTo>
                  <a:lnTo>
                    <a:pt x="1375784" y="2709128"/>
                  </a:lnTo>
                  <a:lnTo>
                    <a:pt x="1418245" y="2692512"/>
                  </a:lnTo>
                  <a:lnTo>
                    <a:pt x="1459689" y="2674126"/>
                  </a:lnTo>
                  <a:lnTo>
                    <a:pt x="1500064" y="2654011"/>
                  </a:lnTo>
                  <a:lnTo>
                    <a:pt x="1539315" y="2632206"/>
                  </a:lnTo>
                  <a:lnTo>
                    <a:pt x="1577392" y="2608750"/>
                  </a:lnTo>
                  <a:lnTo>
                    <a:pt x="1614239" y="2583682"/>
                  </a:lnTo>
                  <a:lnTo>
                    <a:pt x="1649805" y="2557042"/>
                  </a:lnTo>
                  <a:lnTo>
                    <a:pt x="1684037" y="2528868"/>
                  </a:lnTo>
                  <a:lnTo>
                    <a:pt x="1716881" y="2499201"/>
                  </a:lnTo>
                  <a:lnTo>
                    <a:pt x="1748285" y="2468078"/>
                  </a:lnTo>
                  <a:lnTo>
                    <a:pt x="1778195" y="2435540"/>
                  </a:lnTo>
                  <a:lnTo>
                    <a:pt x="1806560" y="2401626"/>
                  </a:lnTo>
                  <a:lnTo>
                    <a:pt x="1833325" y="2366375"/>
                  </a:lnTo>
                  <a:lnTo>
                    <a:pt x="1858439" y="2329826"/>
                  </a:lnTo>
                  <a:lnTo>
                    <a:pt x="1881847" y="2292018"/>
                  </a:lnTo>
                  <a:lnTo>
                    <a:pt x="1903498" y="2252991"/>
                  </a:lnTo>
                  <a:lnTo>
                    <a:pt x="1923338" y="2212784"/>
                  </a:lnTo>
                  <a:lnTo>
                    <a:pt x="1941314" y="2171435"/>
                  </a:lnTo>
                  <a:lnTo>
                    <a:pt x="1957374" y="2128986"/>
                  </a:lnTo>
                  <a:lnTo>
                    <a:pt x="1971464" y="2085474"/>
                  </a:lnTo>
                  <a:lnTo>
                    <a:pt x="1983532" y="2040938"/>
                  </a:lnTo>
                  <a:lnTo>
                    <a:pt x="1993524" y="1995419"/>
                  </a:lnTo>
                  <a:lnTo>
                    <a:pt x="2001387" y="1948956"/>
                  </a:lnTo>
                  <a:lnTo>
                    <a:pt x="2007070" y="1901586"/>
                  </a:lnTo>
                  <a:lnTo>
                    <a:pt x="2010518" y="1853351"/>
                  </a:lnTo>
                  <a:lnTo>
                    <a:pt x="2011679" y="1804288"/>
                  </a:lnTo>
                  <a:lnTo>
                    <a:pt x="2011679" y="0"/>
                  </a:lnTo>
                  <a:close/>
                </a:path>
              </a:pathLst>
            </a:custGeom>
            <a:solidFill>
              <a:srgbClr val="374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95460" y="2752344"/>
              <a:ext cx="2302764" cy="24688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518904" y="3372611"/>
              <a:ext cx="1883664" cy="24003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27692" y="3063240"/>
              <a:ext cx="1413509" cy="45491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56648" y="3307080"/>
              <a:ext cx="1294638" cy="45491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9493377" y="2585974"/>
            <a:ext cx="1807845" cy="2666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105"/>
              </a:spcBef>
            </a:pPr>
            <a:r>
              <a:rPr sz="2000" b="1" spc="9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363220">
              <a:lnSpc>
                <a:spcPct val="100000"/>
              </a:lnSpc>
              <a:spcBef>
                <a:spcPts val="1760"/>
              </a:spcBef>
            </a:pPr>
            <a:r>
              <a:rPr sz="1600" spc="-10" dirty="0">
                <a:latin typeface="Georgia"/>
                <a:cs typeface="Georgia"/>
              </a:rPr>
              <a:t>ОБНОВИТЬ</a:t>
            </a:r>
            <a:endParaRPr sz="1600">
              <a:latin typeface="Georgia"/>
              <a:cs typeface="Georgia"/>
            </a:endParaRPr>
          </a:p>
          <a:p>
            <a:pPr marL="391795">
              <a:lnSpc>
                <a:spcPct val="100000"/>
              </a:lnSpc>
            </a:pPr>
            <a:r>
              <a:rPr sz="1600" spc="-10" dirty="0">
                <a:latin typeface="Georgia"/>
                <a:cs typeface="Georgia"/>
              </a:rPr>
              <a:t>ВОЛОКНА</a:t>
            </a:r>
            <a:endParaRPr sz="1600">
              <a:latin typeface="Georgia"/>
              <a:cs typeface="Georgia"/>
            </a:endParaRPr>
          </a:p>
          <a:p>
            <a:pPr marL="83820" marR="78105" algn="ctr">
              <a:lnSpc>
                <a:spcPct val="100000"/>
              </a:lnSpc>
              <a:spcBef>
                <a:spcPts val="1265"/>
              </a:spcBef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Холодный</a:t>
            </a:r>
            <a:r>
              <a:rPr sz="1200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воздушный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поток</a:t>
            </a:r>
            <a:r>
              <a:rPr sz="1200" spc="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позволяет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стряхнуть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частицы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волокон</a:t>
            </a:r>
            <a:r>
              <a:rPr sz="1200" spc="1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Georgia"/>
                <a:cs typeface="Georgia"/>
              </a:rPr>
              <a:t>на</a:t>
            </a:r>
            <a:r>
              <a:rPr sz="1200" spc="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ткани</a:t>
            </a:r>
            <a:r>
              <a:rPr sz="1200" spc="1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endParaRPr sz="120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200" spc="70" dirty="0">
                <a:solidFill>
                  <a:srgbClr val="FFFFFF"/>
                </a:solidFill>
                <a:latin typeface="Georgia"/>
                <a:cs typeface="Georgia"/>
              </a:rPr>
              <a:t>возвращает</a:t>
            </a:r>
            <a:r>
              <a:rPr sz="1200" spc="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вещь</a:t>
            </a:r>
            <a:r>
              <a:rPr sz="1200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к</a:t>
            </a:r>
            <a:r>
              <a:rPr sz="12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Georgia"/>
                <a:cs typeface="Georgia"/>
              </a:rPr>
              <a:t>его </a:t>
            </a:r>
            <a:r>
              <a:rPr sz="1200" spc="35" dirty="0">
                <a:solidFill>
                  <a:srgbClr val="FFFFFF"/>
                </a:solidFill>
                <a:latin typeface="Georgia"/>
                <a:cs typeface="Georgia"/>
              </a:rPr>
              <a:t>первоначальной</a:t>
            </a:r>
            <a:endParaRPr sz="1200">
              <a:latin typeface="Georgia"/>
              <a:cs typeface="Georgia"/>
            </a:endParaRPr>
          </a:p>
          <a:p>
            <a:pPr marL="287020" marR="280035" algn="ctr">
              <a:lnSpc>
                <a:spcPct val="100000"/>
              </a:lnSpc>
            </a:pPr>
            <a:r>
              <a:rPr sz="1200" spc="170" dirty="0">
                <a:solidFill>
                  <a:srgbClr val="FFFFFF"/>
                </a:solidFill>
                <a:latin typeface="Georgia"/>
                <a:cs typeface="Georgia"/>
              </a:rPr>
              <a:t>форме,</a:t>
            </a:r>
            <a:r>
              <a:rPr sz="1200" spc="1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цвету</a:t>
            </a:r>
            <a:r>
              <a:rPr sz="1200" spc="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Georgia"/>
                <a:cs typeface="Georgia"/>
              </a:rPr>
              <a:t>и </a:t>
            </a: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блеску.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59193" y="2590292"/>
            <a:ext cx="1815464" cy="3028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815">
              <a:lnSpc>
                <a:spcPct val="100000"/>
              </a:lnSpc>
              <a:spcBef>
                <a:spcPts val="105"/>
              </a:spcBef>
            </a:pPr>
            <a:r>
              <a:rPr sz="2000" b="1" spc="9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385445">
              <a:lnSpc>
                <a:spcPct val="100000"/>
              </a:lnSpc>
              <a:spcBef>
                <a:spcPts val="1725"/>
              </a:spcBef>
            </a:pPr>
            <a:r>
              <a:rPr sz="1600" spc="-10" dirty="0">
                <a:latin typeface="Georgia"/>
                <a:cs typeface="Georgia"/>
              </a:rPr>
              <a:t>ОЧИСТИТЬ</a:t>
            </a:r>
            <a:endParaRPr sz="1600">
              <a:latin typeface="Georgia"/>
              <a:cs typeface="Georgia"/>
            </a:endParaRPr>
          </a:p>
          <a:p>
            <a:pPr marL="396240">
              <a:lnSpc>
                <a:spcPct val="100000"/>
              </a:lnSpc>
            </a:pPr>
            <a:r>
              <a:rPr sz="1600" spc="-10" dirty="0">
                <a:latin typeface="Georgia"/>
                <a:cs typeface="Georgia"/>
              </a:rPr>
              <a:t>ВОЛОКНА</a:t>
            </a:r>
            <a:endParaRPr sz="16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  <a:spcBef>
                <a:spcPts val="1265"/>
              </a:spcBef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Продолжительность</a:t>
            </a:r>
            <a:endParaRPr sz="12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200" spc="65" dirty="0">
                <a:solidFill>
                  <a:srgbClr val="FFFFFF"/>
                </a:solidFill>
                <a:latin typeface="Georgia"/>
                <a:cs typeface="Georgia"/>
              </a:rPr>
              <a:t>работы</a:t>
            </a:r>
            <a:r>
              <a:rPr sz="1200" spc="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теплого</a:t>
            </a:r>
            <a:endParaRPr sz="1200">
              <a:latin typeface="Georgia"/>
              <a:cs typeface="Georgia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воздуха</a:t>
            </a:r>
            <a:r>
              <a:rPr sz="1200" spc="3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удаляет</a:t>
            </a:r>
            <a:r>
              <a:rPr sz="1200" spc="2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Georgia"/>
                <a:cs typeface="Georgia"/>
              </a:rPr>
              <a:t>запахи </a:t>
            </a:r>
            <a:r>
              <a:rPr sz="1200" spc="20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r>
              <a:rPr sz="1200" spc="1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Georgia"/>
                <a:cs typeface="Georgia"/>
              </a:rPr>
              <a:t>аллергены,</a:t>
            </a:r>
            <a:r>
              <a:rPr sz="1200" spc="1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165" dirty="0">
                <a:solidFill>
                  <a:srgbClr val="FFFFFF"/>
                </a:solidFill>
                <a:latin typeface="Georgia"/>
                <a:cs typeface="Georgia"/>
              </a:rPr>
              <a:t>а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микрочастицы</a:t>
            </a:r>
            <a:endParaRPr sz="1200">
              <a:latin typeface="Georgia"/>
              <a:cs typeface="Georgia"/>
            </a:endParaRPr>
          </a:p>
          <a:p>
            <a:pPr marL="53340" marR="44450" indent="20701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водяного</a:t>
            </a:r>
            <a:r>
              <a:rPr sz="1200" spc="2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Georgia"/>
                <a:cs typeface="Georgia"/>
              </a:rPr>
              <a:t>тумана </a:t>
            </a:r>
            <a:r>
              <a:rPr sz="1200" spc="20" dirty="0">
                <a:solidFill>
                  <a:srgbClr val="FFFFFF"/>
                </a:solidFill>
                <a:latin typeface="Georgia"/>
                <a:cs typeface="Georgia"/>
              </a:rPr>
              <a:t>соединяются</a:t>
            </a:r>
            <a:r>
              <a:rPr sz="1200" spc="1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225" dirty="0">
                <a:solidFill>
                  <a:srgbClr val="FFFFFF"/>
                </a:solidFill>
                <a:latin typeface="Georgia"/>
                <a:cs typeface="Georgia"/>
              </a:rPr>
              <a:t>с</a:t>
            </a:r>
            <a:r>
              <a:rPr sz="1200" spc="1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Georgia"/>
                <a:cs typeface="Georgia"/>
              </a:rPr>
              <a:t>грязью,</a:t>
            </a:r>
            <a:endParaRPr sz="1200">
              <a:latin typeface="Georgia"/>
              <a:cs typeface="Georgia"/>
            </a:endParaRPr>
          </a:p>
          <a:p>
            <a:pPr marL="230504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удаляя</a:t>
            </a:r>
            <a:r>
              <a:rPr sz="1200" spc="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различные</a:t>
            </a:r>
            <a:endParaRPr sz="12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</a:pPr>
            <a:r>
              <a:rPr sz="1200" spc="60" dirty="0">
                <a:solidFill>
                  <a:srgbClr val="FFFFFF"/>
                </a:solidFill>
                <a:latin typeface="Georgia"/>
                <a:cs typeface="Georgia"/>
              </a:rPr>
              <a:t>бактерии</a:t>
            </a:r>
            <a:r>
              <a:rPr sz="1200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Georgia"/>
                <a:cs typeface="Georgia"/>
              </a:rPr>
              <a:t>на</a:t>
            </a:r>
            <a:endParaRPr sz="1200">
              <a:latin typeface="Georgia"/>
              <a:cs typeface="Georgia"/>
            </a:endParaRPr>
          </a:p>
          <a:p>
            <a:pPr marL="1905" algn="ctr">
              <a:lnSpc>
                <a:spcPct val="100000"/>
              </a:lnSpc>
            </a:pPr>
            <a:r>
              <a:rPr sz="1200" spc="75" dirty="0">
                <a:solidFill>
                  <a:srgbClr val="FFFFFF"/>
                </a:solidFill>
                <a:latin typeface="Georgia"/>
                <a:cs typeface="Georgia"/>
              </a:rPr>
              <a:t>одежде.</a:t>
            </a:r>
            <a:endParaRPr sz="1200">
              <a:latin typeface="Georgia"/>
              <a:cs typeface="Georgi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457576" y="517525"/>
            <a:ext cx="1734820" cy="414655"/>
            <a:chOff x="2457576" y="517525"/>
            <a:chExt cx="1734820" cy="414655"/>
          </a:xfrm>
        </p:grpSpPr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57576" y="517525"/>
              <a:ext cx="152400" cy="4145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33776" y="517525"/>
              <a:ext cx="222504" cy="4145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45028" y="517525"/>
              <a:ext cx="1546987" cy="414527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465429" y="1678558"/>
            <a:ext cx="10438130" cy="541020"/>
            <a:chOff x="465429" y="1678558"/>
            <a:chExt cx="10438130" cy="541020"/>
          </a:xfrm>
        </p:grpSpPr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1817" y="1678558"/>
              <a:ext cx="837793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314576" y="1678558"/>
              <a:ext cx="1692021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65069" y="1678558"/>
              <a:ext cx="1047902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71290" y="1678558"/>
              <a:ext cx="986789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17693" y="1678558"/>
              <a:ext cx="5985636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65429" y="1952574"/>
              <a:ext cx="825919" cy="26700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41450" y="1952574"/>
              <a:ext cx="891514" cy="2670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91816" y="1952574"/>
              <a:ext cx="785876" cy="26700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24860" y="1952574"/>
              <a:ext cx="829398" cy="26700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05529" y="1952574"/>
              <a:ext cx="192024" cy="26700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757930" y="1952574"/>
              <a:ext cx="972121" cy="26700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676901" y="1952574"/>
              <a:ext cx="1386839" cy="26700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006084" y="1952574"/>
              <a:ext cx="1461135" cy="26700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409687" y="1952574"/>
              <a:ext cx="1185672" cy="26700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530082" y="1952574"/>
              <a:ext cx="1168450" cy="26700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648697" y="1952574"/>
              <a:ext cx="809891" cy="26700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357358" y="1952574"/>
              <a:ext cx="82296" cy="267004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1071676" y="1195450"/>
            <a:ext cx="8860790" cy="266700"/>
            <a:chOff x="1071676" y="1195450"/>
            <a:chExt cx="8860790" cy="266700"/>
          </a:xfrm>
        </p:grpSpPr>
        <p:pic>
          <p:nvPicPr>
            <p:cNvPr id="59" name="object 5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71676" y="1195450"/>
              <a:ext cx="1095921" cy="2667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12899" y="1195450"/>
              <a:ext cx="1248918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306191" y="1195450"/>
              <a:ext cx="1522298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78628" y="1195450"/>
              <a:ext cx="1459864" cy="2667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182614" y="1195450"/>
              <a:ext cx="573405" cy="2667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697726" y="1195450"/>
              <a:ext cx="457200" cy="2667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984238" y="1195450"/>
              <a:ext cx="424688" cy="2667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360666" y="1195450"/>
              <a:ext cx="581025" cy="2667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881874" y="1195450"/>
              <a:ext cx="228600" cy="2667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054086" y="1195450"/>
              <a:ext cx="1014031" cy="2667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997696" y="1195450"/>
              <a:ext cx="934402" cy="2667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828275" y="1195450"/>
              <a:ext cx="79248" cy="266700"/>
            </a:xfrm>
            <a:prstGeom prst="rect">
              <a:avLst/>
            </a:prstGeom>
          </p:spPr>
        </p:pic>
      </p:grpSp>
      <p:pic>
        <p:nvPicPr>
          <p:cNvPr id="71" name="object 7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3214" y="126187"/>
            <a:ext cx="2996184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897368" y="511175"/>
            <a:ext cx="2439035" cy="414655"/>
            <a:chOff x="7897368" y="511175"/>
            <a:chExt cx="2439035" cy="4146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7368" y="511175"/>
              <a:ext cx="153009" cy="4145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3822" y="511175"/>
              <a:ext cx="222503" cy="4145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5074" y="511175"/>
              <a:ext cx="1546605" cy="4145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6778" y="511175"/>
              <a:ext cx="809625" cy="414527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26492" y="403859"/>
            <a:ext cx="4385310" cy="6342380"/>
            <a:chOff x="126492" y="403859"/>
            <a:chExt cx="4385310" cy="634238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492" y="403859"/>
              <a:ext cx="4385310" cy="32971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9560" y="3718559"/>
              <a:ext cx="3999738" cy="3027426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521708" y="944880"/>
            <a:ext cx="7515859" cy="4782820"/>
            <a:chOff x="4521708" y="944880"/>
            <a:chExt cx="7515859" cy="478282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18532" y="944880"/>
              <a:ext cx="7018782" cy="30502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76416" y="1254201"/>
              <a:ext cx="638530" cy="4206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9370" y="1266698"/>
              <a:ext cx="564134" cy="3462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78340" y="1280147"/>
              <a:ext cx="1025664" cy="3688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91040" y="1293241"/>
              <a:ext cx="951103" cy="2932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85232" y="3593604"/>
              <a:ext cx="2032254" cy="25068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09997" y="3618611"/>
              <a:ext cx="1984883" cy="20332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72528" y="3678980"/>
              <a:ext cx="119661" cy="7691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05929" y="3712581"/>
              <a:ext cx="54610" cy="12700"/>
            </a:xfrm>
            <a:custGeom>
              <a:avLst/>
              <a:gdLst/>
              <a:ahLst/>
              <a:cxnLst/>
              <a:rect l="l" t="t" r="r" b="b"/>
              <a:pathLst>
                <a:path w="54609" h="12700">
                  <a:moveTo>
                    <a:pt x="54433" y="0"/>
                  </a:moveTo>
                  <a:lnTo>
                    <a:pt x="0" y="0"/>
                  </a:lnTo>
                  <a:lnTo>
                    <a:pt x="0" y="12074"/>
                  </a:lnTo>
                  <a:lnTo>
                    <a:pt x="54433" y="12074"/>
                  </a:lnTo>
                  <a:lnTo>
                    <a:pt x="54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05929" y="3712581"/>
              <a:ext cx="54610" cy="12700"/>
            </a:xfrm>
            <a:custGeom>
              <a:avLst/>
              <a:gdLst/>
              <a:ahLst/>
              <a:cxnLst/>
              <a:rect l="l" t="t" r="r" b="b"/>
              <a:pathLst>
                <a:path w="54609" h="12700">
                  <a:moveTo>
                    <a:pt x="0" y="12074"/>
                  </a:moveTo>
                  <a:lnTo>
                    <a:pt x="54433" y="12074"/>
                  </a:lnTo>
                  <a:lnTo>
                    <a:pt x="54433" y="0"/>
                  </a:lnTo>
                  <a:lnTo>
                    <a:pt x="0" y="0"/>
                  </a:lnTo>
                  <a:lnTo>
                    <a:pt x="0" y="12074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48728" y="3628631"/>
              <a:ext cx="951737" cy="21565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82002" y="3662934"/>
              <a:ext cx="887730" cy="149860"/>
            </a:xfrm>
            <a:custGeom>
              <a:avLst/>
              <a:gdLst/>
              <a:ahLst/>
              <a:cxnLst/>
              <a:rect l="l" t="t" r="r" b="b"/>
              <a:pathLst>
                <a:path w="887729" h="149860">
                  <a:moveTo>
                    <a:pt x="358394" y="98679"/>
                  </a:moveTo>
                  <a:lnTo>
                    <a:pt x="242316" y="98679"/>
                  </a:lnTo>
                  <a:lnTo>
                    <a:pt x="242316" y="124841"/>
                  </a:lnTo>
                  <a:lnTo>
                    <a:pt x="255904" y="124841"/>
                  </a:lnTo>
                  <a:lnTo>
                    <a:pt x="255904" y="110490"/>
                  </a:lnTo>
                  <a:lnTo>
                    <a:pt x="358394" y="110490"/>
                  </a:lnTo>
                  <a:lnTo>
                    <a:pt x="358394" y="98679"/>
                  </a:lnTo>
                  <a:close/>
                </a:path>
                <a:path w="887729" h="149860">
                  <a:moveTo>
                    <a:pt x="358394" y="110490"/>
                  </a:moveTo>
                  <a:lnTo>
                    <a:pt x="345058" y="110490"/>
                  </a:lnTo>
                  <a:lnTo>
                    <a:pt x="345058" y="124206"/>
                  </a:lnTo>
                  <a:lnTo>
                    <a:pt x="358394" y="124206"/>
                  </a:lnTo>
                  <a:lnTo>
                    <a:pt x="358394" y="110490"/>
                  </a:lnTo>
                  <a:close/>
                </a:path>
                <a:path w="887729" h="149860">
                  <a:moveTo>
                    <a:pt x="304038" y="2794"/>
                  </a:moveTo>
                  <a:lnTo>
                    <a:pt x="296925" y="2794"/>
                  </a:lnTo>
                  <a:lnTo>
                    <a:pt x="255397" y="98679"/>
                  </a:lnTo>
                  <a:lnTo>
                    <a:pt x="268858" y="98679"/>
                  </a:lnTo>
                  <a:lnTo>
                    <a:pt x="300354" y="24130"/>
                  </a:lnTo>
                  <a:lnTo>
                    <a:pt x="313250" y="24130"/>
                  </a:lnTo>
                  <a:lnTo>
                    <a:pt x="304038" y="2794"/>
                  </a:lnTo>
                  <a:close/>
                </a:path>
                <a:path w="887729" h="149860">
                  <a:moveTo>
                    <a:pt x="313250" y="24130"/>
                  </a:moveTo>
                  <a:lnTo>
                    <a:pt x="300354" y="24130"/>
                  </a:lnTo>
                  <a:lnTo>
                    <a:pt x="330453" y="98679"/>
                  </a:lnTo>
                  <a:lnTo>
                    <a:pt x="345440" y="98679"/>
                  </a:lnTo>
                  <a:lnTo>
                    <a:pt x="313250" y="24130"/>
                  </a:lnTo>
                  <a:close/>
                </a:path>
                <a:path w="887729" h="149860">
                  <a:moveTo>
                    <a:pt x="172847" y="0"/>
                  </a:moveTo>
                  <a:lnTo>
                    <a:pt x="131572" y="18034"/>
                  </a:lnTo>
                  <a:lnTo>
                    <a:pt x="116586" y="56896"/>
                  </a:lnTo>
                  <a:lnTo>
                    <a:pt x="117582" y="67800"/>
                  </a:lnTo>
                  <a:lnTo>
                    <a:pt x="140789" y="103727"/>
                  </a:lnTo>
                  <a:lnTo>
                    <a:pt x="172847" y="113157"/>
                  </a:lnTo>
                  <a:lnTo>
                    <a:pt x="184657" y="112109"/>
                  </a:lnTo>
                  <a:lnTo>
                    <a:pt x="195325" y="108966"/>
                  </a:lnTo>
                  <a:lnTo>
                    <a:pt x="204850" y="103727"/>
                  </a:lnTo>
                  <a:lnTo>
                    <a:pt x="209023" y="100076"/>
                  </a:lnTo>
                  <a:lnTo>
                    <a:pt x="165100" y="100076"/>
                  </a:lnTo>
                  <a:lnTo>
                    <a:pt x="158115" y="98171"/>
                  </a:lnTo>
                  <a:lnTo>
                    <a:pt x="145288" y="90932"/>
                  </a:lnTo>
                  <a:lnTo>
                    <a:pt x="140080" y="85725"/>
                  </a:lnTo>
                  <a:lnTo>
                    <a:pt x="136398" y="78994"/>
                  </a:lnTo>
                  <a:lnTo>
                    <a:pt x="132588" y="72263"/>
                  </a:lnTo>
                  <a:lnTo>
                    <a:pt x="130682" y="65024"/>
                  </a:lnTo>
                  <a:lnTo>
                    <a:pt x="130705" y="56896"/>
                  </a:lnTo>
                  <a:lnTo>
                    <a:pt x="131466" y="48434"/>
                  </a:lnTo>
                  <a:lnTo>
                    <a:pt x="156749" y="16748"/>
                  </a:lnTo>
                  <a:lnTo>
                    <a:pt x="172847" y="13589"/>
                  </a:lnTo>
                  <a:lnTo>
                    <a:pt x="209221" y="13589"/>
                  </a:lnTo>
                  <a:lnTo>
                    <a:pt x="205404" y="10126"/>
                  </a:lnTo>
                  <a:lnTo>
                    <a:pt x="195627" y="4492"/>
                  </a:lnTo>
                  <a:lnTo>
                    <a:pt x="184779" y="1121"/>
                  </a:lnTo>
                  <a:lnTo>
                    <a:pt x="172847" y="0"/>
                  </a:lnTo>
                  <a:close/>
                </a:path>
                <a:path w="887729" h="149860">
                  <a:moveTo>
                    <a:pt x="209221" y="13589"/>
                  </a:moveTo>
                  <a:lnTo>
                    <a:pt x="172847" y="13589"/>
                  </a:lnTo>
                  <a:lnTo>
                    <a:pt x="181131" y="14376"/>
                  </a:lnTo>
                  <a:lnTo>
                    <a:pt x="188833" y="16748"/>
                  </a:lnTo>
                  <a:lnTo>
                    <a:pt x="214118" y="48434"/>
                  </a:lnTo>
                  <a:lnTo>
                    <a:pt x="214883" y="65024"/>
                  </a:lnTo>
                  <a:lnTo>
                    <a:pt x="212978" y="72263"/>
                  </a:lnTo>
                  <a:lnTo>
                    <a:pt x="209296" y="78994"/>
                  </a:lnTo>
                  <a:lnTo>
                    <a:pt x="205486" y="85725"/>
                  </a:lnTo>
                  <a:lnTo>
                    <a:pt x="200405" y="90932"/>
                  </a:lnTo>
                  <a:lnTo>
                    <a:pt x="193928" y="94488"/>
                  </a:lnTo>
                  <a:lnTo>
                    <a:pt x="187578" y="98171"/>
                  </a:lnTo>
                  <a:lnTo>
                    <a:pt x="180467" y="100076"/>
                  </a:lnTo>
                  <a:lnTo>
                    <a:pt x="209023" y="100076"/>
                  </a:lnTo>
                  <a:lnTo>
                    <a:pt x="228980" y="56896"/>
                  </a:lnTo>
                  <a:lnTo>
                    <a:pt x="228052" y="46037"/>
                  </a:lnTo>
                  <a:lnTo>
                    <a:pt x="225266" y="35941"/>
                  </a:lnTo>
                  <a:lnTo>
                    <a:pt x="220622" y="26606"/>
                  </a:lnTo>
                  <a:lnTo>
                    <a:pt x="214122" y="18034"/>
                  </a:lnTo>
                  <a:lnTo>
                    <a:pt x="209221" y="13589"/>
                  </a:lnTo>
                  <a:close/>
                </a:path>
                <a:path w="887729" h="149860">
                  <a:moveTo>
                    <a:pt x="839851" y="0"/>
                  </a:moveTo>
                  <a:lnTo>
                    <a:pt x="831088" y="0"/>
                  </a:lnTo>
                  <a:lnTo>
                    <a:pt x="819989" y="1025"/>
                  </a:lnTo>
                  <a:lnTo>
                    <a:pt x="784570" y="25203"/>
                  </a:lnTo>
                  <a:lnTo>
                    <a:pt x="775462" y="56261"/>
                  </a:lnTo>
                  <a:lnTo>
                    <a:pt x="776464" y="67714"/>
                  </a:lnTo>
                  <a:lnTo>
                    <a:pt x="800094" y="103887"/>
                  </a:lnTo>
                  <a:lnTo>
                    <a:pt x="830579" y="113157"/>
                  </a:lnTo>
                  <a:lnTo>
                    <a:pt x="839216" y="113157"/>
                  </a:lnTo>
                  <a:lnTo>
                    <a:pt x="847090" y="111379"/>
                  </a:lnTo>
                  <a:lnTo>
                    <a:pt x="861568" y="104267"/>
                  </a:lnTo>
                  <a:lnTo>
                    <a:pt x="866194" y="100457"/>
                  </a:lnTo>
                  <a:lnTo>
                    <a:pt x="824611" y="100457"/>
                  </a:lnTo>
                  <a:lnTo>
                    <a:pt x="817499" y="98552"/>
                  </a:lnTo>
                  <a:lnTo>
                    <a:pt x="811022" y="94615"/>
                  </a:lnTo>
                  <a:lnTo>
                    <a:pt x="804418" y="90805"/>
                  </a:lnTo>
                  <a:lnTo>
                    <a:pt x="799211" y="85471"/>
                  </a:lnTo>
                  <a:lnTo>
                    <a:pt x="795150" y="78263"/>
                  </a:lnTo>
                  <a:lnTo>
                    <a:pt x="791464" y="71628"/>
                  </a:lnTo>
                  <a:lnTo>
                    <a:pt x="789431" y="64262"/>
                  </a:lnTo>
                  <a:lnTo>
                    <a:pt x="789431" y="49149"/>
                  </a:lnTo>
                  <a:lnTo>
                    <a:pt x="791337" y="41910"/>
                  </a:lnTo>
                  <a:lnTo>
                    <a:pt x="795274" y="35052"/>
                  </a:lnTo>
                  <a:lnTo>
                    <a:pt x="799083" y="28194"/>
                  </a:lnTo>
                  <a:lnTo>
                    <a:pt x="804291" y="22860"/>
                  </a:lnTo>
                  <a:lnTo>
                    <a:pt x="810768" y="19050"/>
                  </a:lnTo>
                  <a:lnTo>
                    <a:pt x="817372" y="15240"/>
                  </a:lnTo>
                  <a:lnTo>
                    <a:pt x="824483" y="13335"/>
                  </a:lnTo>
                  <a:lnTo>
                    <a:pt x="866587" y="13335"/>
                  </a:lnTo>
                  <a:lnTo>
                    <a:pt x="862202" y="9398"/>
                  </a:lnTo>
                  <a:lnTo>
                    <a:pt x="855091" y="5588"/>
                  </a:lnTo>
                  <a:lnTo>
                    <a:pt x="847851" y="1905"/>
                  </a:lnTo>
                  <a:lnTo>
                    <a:pt x="839851" y="0"/>
                  </a:lnTo>
                  <a:close/>
                </a:path>
                <a:path w="887729" h="149860">
                  <a:moveTo>
                    <a:pt x="887602" y="91948"/>
                  </a:moveTo>
                  <a:lnTo>
                    <a:pt x="873887" y="91948"/>
                  </a:lnTo>
                  <a:lnTo>
                    <a:pt x="873887" y="110490"/>
                  </a:lnTo>
                  <a:lnTo>
                    <a:pt x="887602" y="110490"/>
                  </a:lnTo>
                  <a:lnTo>
                    <a:pt x="887602" y="91948"/>
                  </a:lnTo>
                  <a:close/>
                </a:path>
                <a:path w="887729" h="149860">
                  <a:moveTo>
                    <a:pt x="866587" y="13335"/>
                  </a:moveTo>
                  <a:lnTo>
                    <a:pt x="832230" y="13335"/>
                  </a:lnTo>
                  <a:lnTo>
                    <a:pt x="840829" y="14120"/>
                  </a:lnTo>
                  <a:lnTo>
                    <a:pt x="848725" y="16478"/>
                  </a:lnTo>
                  <a:lnTo>
                    <a:pt x="874012" y="48196"/>
                  </a:lnTo>
                  <a:lnTo>
                    <a:pt x="874776" y="65278"/>
                  </a:lnTo>
                  <a:lnTo>
                    <a:pt x="872998" y="72644"/>
                  </a:lnTo>
                  <a:lnTo>
                    <a:pt x="869315" y="79121"/>
                  </a:lnTo>
                  <a:lnTo>
                    <a:pt x="865631" y="85725"/>
                  </a:lnTo>
                  <a:lnTo>
                    <a:pt x="860425" y="90932"/>
                  </a:lnTo>
                  <a:lnTo>
                    <a:pt x="853567" y="94742"/>
                  </a:lnTo>
                  <a:lnTo>
                    <a:pt x="846836" y="98552"/>
                  </a:lnTo>
                  <a:lnTo>
                    <a:pt x="839597" y="100457"/>
                  </a:lnTo>
                  <a:lnTo>
                    <a:pt x="866194" y="100457"/>
                  </a:lnTo>
                  <a:lnTo>
                    <a:pt x="868045" y="98933"/>
                  </a:lnTo>
                  <a:lnTo>
                    <a:pt x="873887" y="91948"/>
                  </a:lnTo>
                  <a:lnTo>
                    <a:pt x="887602" y="91948"/>
                  </a:lnTo>
                  <a:lnTo>
                    <a:pt x="887602" y="22606"/>
                  </a:lnTo>
                  <a:lnTo>
                    <a:pt x="873887" y="22606"/>
                  </a:lnTo>
                  <a:lnTo>
                    <a:pt x="868426" y="14986"/>
                  </a:lnTo>
                  <a:lnTo>
                    <a:pt x="866587" y="13335"/>
                  </a:lnTo>
                  <a:close/>
                </a:path>
                <a:path w="887729" h="149860">
                  <a:moveTo>
                    <a:pt x="887602" y="2794"/>
                  </a:moveTo>
                  <a:lnTo>
                    <a:pt x="873887" y="2794"/>
                  </a:lnTo>
                  <a:lnTo>
                    <a:pt x="873887" y="22606"/>
                  </a:lnTo>
                  <a:lnTo>
                    <a:pt x="887602" y="22606"/>
                  </a:lnTo>
                  <a:lnTo>
                    <a:pt x="887602" y="2794"/>
                  </a:lnTo>
                  <a:close/>
                </a:path>
                <a:path w="887729" h="149860">
                  <a:moveTo>
                    <a:pt x="692023" y="2794"/>
                  </a:moveTo>
                  <a:lnTo>
                    <a:pt x="678179" y="2794"/>
                  </a:lnTo>
                  <a:lnTo>
                    <a:pt x="678179" y="110490"/>
                  </a:lnTo>
                  <a:lnTo>
                    <a:pt x="692023" y="110490"/>
                  </a:lnTo>
                  <a:lnTo>
                    <a:pt x="692023" y="64516"/>
                  </a:lnTo>
                  <a:lnTo>
                    <a:pt x="696341" y="60706"/>
                  </a:lnTo>
                  <a:lnTo>
                    <a:pt x="715230" y="60706"/>
                  </a:lnTo>
                  <a:lnTo>
                    <a:pt x="706501" y="52070"/>
                  </a:lnTo>
                  <a:lnTo>
                    <a:pt x="710874" y="48133"/>
                  </a:lnTo>
                  <a:lnTo>
                    <a:pt x="692023" y="48133"/>
                  </a:lnTo>
                  <a:lnTo>
                    <a:pt x="692023" y="2794"/>
                  </a:lnTo>
                  <a:close/>
                </a:path>
                <a:path w="887729" h="149860">
                  <a:moveTo>
                    <a:pt x="715230" y="60706"/>
                  </a:moveTo>
                  <a:lnTo>
                    <a:pt x="696341" y="60706"/>
                  </a:lnTo>
                  <a:lnTo>
                    <a:pt x="745871" y="110490"/>
                  </a:lnTo>
                  <a:lnTo>
                    <a:pt x="765555" y="110490"/>
                  </a:lnTo>
                  <a:lnTo>
                    <a:pt x="715230" y="60706"/>
                  </a:lnTo>
                  <a:close/>
                </a:path>
                <a:path w="887729" h="149860">
                  <a:moveTo>
                    <a:pt x="761238" y="2794"/>
                  </a:moveTo>
                  <a:lnTo>
                    <a:pt x="741933" y="2794"/>
                  </a:lnTo>
                  <a:lnTo>
                    <a:pt x="692023" y="48133"/>
                  </a:lnTo>
                  <a:lnTo>
                    <a:pt x="710874" y="48133"/>
                  </a:lnTo>
                  <a:lnTo>
                    <a:pt x="761238" y="2794"/>
                  </a:lnTo>
                  <a:close/>
                </a:path>
                <a:path w="887729" h="149860">
                  <a:moveTo>
                    <a:pt x="499999" y="2794"/>
                  </a:moveTo>
                  <a:lnTo>
                    <a:pt x="486155" y="2794"/>
                  </a:lnTo>
                  <a:lnTo>
                    <a:pt x="486155" y="110490"/>
                  </a:lnTo>
                  <a:lnTo>
                    <a:pt x="647065" y="110490"/>
                  </a:lnTo>
                  <a:lnTo>
                    <a:pt x="647065" y="97409"/>
                  </a:lnTo>
                  <a:lnTo>
                    <a:pt x="499999" y="97409"/>
                  </a:lnTo>
                  <a:lnTo>
                    <a:pt x="499999" y="2794"/>
                  </a:lnTo>
                  <a:close/>
                </a:path>
                <a:path w="887729" h="149860">
                  <a:moveTo>
                    <a:pt x="573531" y="2794"/>
                  </a:moveTo>
                  <a:lnTo>
                    <a:pt x="559307" y="2794"/>
                  </a:lnTo>
                  <a:lnTo>
                    <a:pt x="559307" y="97409"/>
                  </a:lnTo>
                  <a:lnTo>
                    <a:pt x="573531" y="97409"/>
                  </a:lnTo>
                  <a:lnTo>
                    <a:pt x="573531" y="2794"/>
                  </a:lnTo>
                  <a:close/>
                </a:path>
                <a:path w="887729" h="149860">
                  <a:moveTo>
                    <a:pt x="647065" y="2794"/>
                  </a:moveTo>
                  <a:lnTo>
                    <a:pt x="632841" y="2794"/>
                  </a:lnTo>
                  <a:lnTo>
                    <a:pt x="632841" y="97409"/>
                  </a:lnTo>
                  <a:lnTo>
                    <a:pt x="647065" y="97409"/>
                  </a:lnTo>
                  <a:lnTo>
                    <a:pt x="647065" y="2794"/>
                  </a:lnTo>
                  <a:close/>
                </a:path>
                <a:path w="887729" h="149860">
                  <a:moveTo>
                    <a:pt x="379475" y="2794"/>
                  </a:moveTo>
                  <a:lnTo>
                    <a:pt x="364871" y="2794"/>
                  </a:lnTo>
                  <a:lnTo>
                    <a:pt x="409067" y="102235"/>
                  </a:lnTo>
                  <a:lnTo>
                    <a:pt x="388239" y="149860"/>
                  </a:lnTo>
                  <a:lnTo>
                    <a:pt x="402971" y="149860"/>
                  </a:lnTo>
                  <a:lnTo>
                    <a:pt x="430940" y="85725"/>
                  </a:lnTo>
                  <a:lnTo>
                    <a:pt x="416432" y="85725"/>
                  </a:lnTo>
                  <a:lnTo>
                    <a:pt x="379475" y="2794"/>
                  </a:lnTo>
                  <a:close/>
                </a:path>
                <a:path w="887729" h="149860">
                  <a:moveTo>
                    <a:pt x="467105" y="2794"/>
                  </a:moveTo>
                  <a:lnTo>
                    <a:pt x="452374" y="2794"/>
                  </a:lnTo>
                  <a:lnTo>
                    <a:pt x="416432" y="85725"/>
                  </a:lnTo>
                  <a:lnTo>
                    <a:pt x="430940" y="85725"/>
                  </a:lnTo>
                  <a:lnTo>
                    <a:pt x="467105" y="2794"/>
                  </a:lnTo>
                  <a:close/>
                </a:path>
                <a:path w="887729" h="149860">
                  <a:moveTo>
                    <a:pt x="90297" y="2794"/>
                  </a:moveTo>
                  <a:lnTo>
                    <a:pt x="0" y="2794"/>
                  </a:lnTo>
                  <a:lnTo>
                    <a:pt x="0" y="110490"/>
                  </a:lnTo>
                  <a:lnTo>
                    <a:pt x="13843" y="110490"/>
                  </a:lnTo>
                  <a:lnTo>
                    <a:pt x="13843" y="15875"/>
                  </a:lnTo>
                  <a:lnTo>
                    <a:pt x="90297" y="15875"/>
                  </a:lnTo>
                  <a:lnTo>
                    <a:pt x="90297" y="2794"/>
                  </a:lnTo>
                  <a:close/>
                </a:path>
                <a:path w="887729" h="149860">
                  <a:moveTo>
                    <a:pt x="90297" y="15875"/>
                  </a:moveTo>
                  <a:lnTo>
                    <a:pt x="76453" y="15875"/>
                  </a:lnTo>
                  <a:lnTo>
                    <a:pt x="76453" y="110490"/>
                  </a:lnTo>
                  <a:lnTo>
                    <a:pt x="90297" y="110490"/>
                  </a:lnTo>
                  <a:lnTo>
                    <a:pt x="90297" y="158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82002" y="3662934"/>
              <a:ext cx="887730" cy="149860"/>
            </a:xfrm>
            <a:custGeom>
              <a:avLst/>
              <a:gdLst/>
              <a:ahLst/>
              <a:cxnLst/>
              <a:rect l="l" t="t" r="r" b="b"/>
              <a:pathLst>
                <a:path w="887729" h="149860">
                  <a:moveTo>
                    <a:pt x="300354" y="24130"/>
                  </a:moveTo>
                  <a:lnTo>
                    <a:pt x="268858" y="98679"/>
                  </a:lnTo>
                  <a:lnTo>
                    <a:pt x="330453" y="98679"/>
                  </a:lnTo>
                  <a:lnTo>
                    <a:pt x="300354" y="24130"/>
                  </a:lnTo>
                  <a:close/>
                </a:path>
                <a:path w="887729" h="149860">
                  <a:moveTo>
                    <a:pt x="172847" y="13589"/>
                  </a:moveTo>
                  <a:lnTo>
                    <a:pt x="137701" y="33004"/>
                  </a:lnTo>
                  <a:lnTo>
                    <a:pt x="130682" y="57150"/>
                  </a:lnTo>
                  <a:lnTo>
                    <a:pt x="130682" y="65024"/>
                  </a:lnTo>
                  <a:lnTo>
                    <a:pt x="132588" y="72263"/>
                  </a:lnTo>
                  <a:lnTo>
                    <a:pt x="136398" y="78994"/>
                  </a:lnTo>
                  <a:lnTo>
                    <a:pt x="140080" y="85725"/>
                  </a:lnTo>
                  <a:lnTo>
                    <a:pt x="145288" y="90932"/>
                  </a:lnTo>
                  <a:lnTo>
                    <a:pt x="151638" y="94488"/>
                  </a:lnTo>
                  <a:lnTo>
                    <a:pt x="158115" y="98171"/>
                  </a:lnTo>
                  <a:lnTo>
                    <a:pt x="165100" y="100076"/>
                  </a:lnTo>
                  <a:lnTo>
                    <a:pt x="172847" y="100076"/>
                  </a:lnTo>
                  <a:lnTo>
                    <a:pt x="180467" y="100076"/>
                  </a:lnTo>
                  <a:lnTo>
                    <a:pt x="187578" y="98171"/>
                  </a:lnTo>
                  <a:lnTo>
                    <a:pt x="193928" y="94488"/>
                  </a:lnTo>
                  <a:lnTo>
                    <a:pt x="200405" y="90932"/>
                  </a:lnTo>
                  <a:lnTo>
                    <a:pt x="205486" y="85725"/>
                  </a:lnTo>
                  <a:lnTo>
                    <a:pt x="209296" y="78994"/>
                  </a:lnTo>
                  <a:lnTo>
                    <a:pt x="212978" y="72263"/>
                  </a:lnTo>
                  <a:lnTo>
                    <a:pt x="214883" y="65024"/>
                  </a:lnTo>
                  <a:lnTo>
                    <a:pt x="214883" y="57150"/>
                  </a:lnTo>
                  <a:lnTo>
                    <a:pt x="195939" y="20714"/>
                  </a:lnTo>
                  <a:lnTo>
                    <a:pt x="181131" y="14376"/>
                  </a:lnTo>
                  <a:lnTo>
                    <a:pt x="172847" y="13589"/>
                  </a:lnTo>
                  <a:close/>
                </a:path>
                <a:path w="887729" h="149860">
                  <a:moveTo>
                    <a:pt x="832230" y="13335"/>
                  </a:moveTo>
                  <a:lnTo>
                    <a:pt x="824483" y="13335"/>
                  </a:lnTo>
                  <a:lnTo>
                    <a:pt x="817372" y="15240"/>
                  </a:lnTo>
                  <a:lnTo>
                    <a:pt x="810768" y="19050"/>
                  </a:lnTo>
                  <a:lnTo>
                    <a:pt x="804291" y="22860"/>
                  </a:lnTo>
                  <a:lnTo>
                    <a:pt x="799083" y="28194"/>
                  </a:lnTo>
                  <a:lnTo>
                    <a:pt x="795274" y="35052"/>
                  </a:lnTo>
                  <a:lnTo>
                    <a:pt x="791337" y="41910"/>
                  </a:lnTo>
                  <a:lnTo>
                    <a:pt x="789431" y="49149"/>
                  </a:lnTo>
                  <a:lnTo>
                    <a:pt x="789431" y="56769"/>
                  </a:lnTo>
                  <a:lnTo>
                    <a:pt x="789431" y="64262"/>
                  </a:lnTo>
                  <a:lnTo>
                    <a:pt x="811022" y="94615"/>
                  </a:lnTo>
                  <a:lnTo>
                    <a:pt x="817499" y="98552"/>
                  </a:lnTo>
                  <a:lnTo>
                    <a:pt x="824611" y="100457"/>
                  </a:lnTo>
                  <a:lnTo>
                    <a:pt x="832103" y="100457"/>
                  </a:lnTo>
                  <a:lnTo>
                    <a:pt x="839597" y="100457"/>
                  </a:lnTo>
                  <a:lnTo>
                    <a:pt x="846836" y="98552"/>
                  </a:lnTo>
                  <a:lnTo>
                    <a:pt x="853567" y="94742"/>
                  </a:lnTo>
                  <a:lnTo>
                    <a:pt x="860425" y="90932"/>
                  </a:lnTo>
                  <a:lnTo>
                    <a:pt x="865631" y="85725"/>
                  </a:lnTo>
                  <a:lnTo>
                    <a:pt x="869315" y="79121"/>
                  </a:lnTo>
                  <a:lnTo>
                    <a:pt x="872998" y="72644"/>
                  </a:lnTo>
                  <a:lnTo>
                    <a:pt x="874776" y="65278"/>
                  </a:lnTo>
                  <a:lnTo>
                    <a:pt x="874776" y="57150"/>
                  </a:lnTo>
                  <a:lnTo>
                    <a:pt x="855930" y="20407"/>
                  </a:lnTo>
                  <a:lnTo>
                    <a:pt x="840829" y="14120"/>
                  </a:lnTo>
                  <a:lnTo>
                    <a:pt x="832230" y="13335"/>
                  </a:lnTo>
                  <a:close/>
                </a:path>
                <a:path w="887729" h="149860">
                  <a:moveTo>
                    <a:pt x="678179" y="2794"/>
                  </a:moveTo>
                  <a:lnTo>
                    <a:pt x="692023" y="2794"/>
                  </a:lnTo>
                  <a:lnTo>
                    <a:pt x="692023" y="48133"/>
                  </a:lnTo>
                  <a:lnTo>
                    <a:pt x="741933" y="2794"/>
                  </a:lnTo>
                  <a:lnTo>
                    <a:pt x="761238" y="2794"/>
                  </a:lnTo>
                  <a:lnTo>
                    <a:pt x="706501" y="52070"/>
                  </a:lnTo>
                  <a:lnTo>
                    <a:pt x="765555" y="110490"/>
                  </a:lnTo>
                  <a:lnTo>
                    <a:pt x="745871" y="110490"/>
                  </a:lnTo>
                  <a:lnTo>
                    <a:pt x="696341" y="60706"/>
                  </a:lnTo>
                  <a:lnTo>
                    <a:pt x="692023" y="64516"/>
                  </a:lnTo>
                  <a:lnTo>
                    <a:pt x="692023" y="110490"/>
                  </a:lnTo>
                  <a:lnTo>
                    <a:pt x="678179" y="110490"/>
                  </a:lnTo>
                  <a:lnTo>
                    <a:pt x="678179" y="2794"/>
                  </a:lnTo>
                  <a:close/>
                </a:path>
                <a:path w="887729" h="149860">
                  <a:moveTo>
                    <a:pt x="486155" y="2794"/>
                  </a:moveTo>
                  <a:lnTo>
                    <a:pt x="499999" y="2794"/>
                  </a:lnTo>
                  <a:lnTo>
                    <a:pt x="499999" y="97409"/>
                  </a:lnTo>
                  <a:lnTo>
                    <a:pt x="559307" y="97409"/>
                  </a:lnTo>
                  <a:lnTo>
                    <a:pt x="559307" y="2794"/>
                  </a:lnTo>
                  <a:lnTo>
                    <a:pt x="573531" y="2794"/>
                  </a:lnTo>
                  <a:lnTo>
                    <a:pt x="573531" y="97409"/>
                  </a:lnTo>
                  <a:lnTo>
                    <a:pt x="632841" y="97409"/>
                  </a:lnTo>
                  <a:lnTo>
                    <a:pt x="632841" y="2794"/>
                  </a:lnTo>
                  <a:lnTo>
                    <a:pt x="647065" y="2794"/>
                  </a:lnTo>
                  <a:lnTo>
                    <a:pt x="647065" y="110490"/>
                  </a:lnTo>
                  <a:lnTo>
                    <a:pt x="486155" y="110490"/>
                  </a:lnTo>
                  <a:lnTo>
                    <a:pt x="486155" y="2794"/>
                  </a:lnTo>
                  <a:close/>
                </a:path>
                <a:path w="887729" h="149860">
                  <a:moveTo>
                    <a:pt x="364871" y="2794"/>
                  </a:moveTo>
                  <a:lnTo>
                    <a:pt x="379475" y="2794"/>
                  </a:lnTo>
                  <a:lnTo>
                    <a:pt x="416432" y="85725"/>
                  </a:lnTo>
                  <a:lnTo>
                    <a:pt x="452374" y="2794"/>
                  </a:lnTo>
                  <a:lnTo>
                    <a:pt x="467105" y="2794"/>
                  </a:lnTo>
                  <a:lnTo>
                    <a:pt x="402971" y="149860"/>
                  </a:lnTo>
                  <a:lnTo>
                    <a:pt x="388239" y="149860"/>
                  </a:lnTo>
                  <a:lnTo>
                    <a:pt x="409067" y="102235"/>
                  </a:lnTo>
                  <a:lnTo>
                    <a:pt x="364871" y="2794"/>
                  </a:lnTo>
                  <a:close/>
                </a:path>
                <a:path w="887729" h="149860">
                  <a:moveTo>
                    <a:pt x="296925" y="2794"/>
                  </a:moveTo>
                  <a:lnTo>
                    <a:pt x="304038" y="2794"/>
                  </a:lnTo>
                  <a:lnTo>
                    <a:pt x="345440" y="98679"/>
                  </a:lnTo>
                  <a:lnTo>
                    <a:pt x="358394" y="98679"/>
                  </a:lnTo>
                  <a:lnTo>
                    <a:pt x="358394" y="124206"/>
                  </a:lnTo>
                  <a:lnTo>
                    <a:pt x="345058" y="124206"/>
                  </a:lnTo>
                  <a:lnTo>
                    <a:pt x="345058" y="110490"/>
                  </a:lnTo>
                  <a:lnTo>
                    <a:pt x="255904" y="110490"/>
                  </a:lnTo>
                  <a:lnTo>
                    <a:pt x="255904" y="124841"/>
                  </a:lnTo>
                  <a:lnTo>
                    <a:pt x="242316" y="124841"/>
                  </a:lnTo>
                  <a:lnTo>
                    <a:pt x="242316" y="98679"/>
                  </a:lnTo>
                  <a:lnTo>
                    <a:pt x="255397" y="98679"/>
                  </a:lnTo>
                  <a:lnTo>
                    <a:pt x="296925" y="2794"/>
                  </a:lnTo>
                  <a:close/>
                </a:path>
                <a:path w="887729" h="149860">
                  <a:moveTo>
                    <a:pt x="0" y="2794"/>
                  </a:moveTo>
                  <a:lnTo>
                    <a:pt x="90297" y="2794"/>
                  </a:lnTo>
                  <a:lnTo>
                    <a:pt x="90297" y="110490"/>
                  </a:lnTo>
                  <a:lnTo>
                    <a:pt x="76453" y="110490"/>
                  </a:lnTo>
                  <a:lnTo>
                    <a:pt x="76453" y="15875"/>
                  </a:lnTo>
                  <a:lnTo>
                    <a:pt x="13843" y="15875"/>
                  </a:lnTo>
                  <a:lnTo>
                    <a:pt x="13843" y="110490"/>
                  </a:lnTo>
                  <a:lnTo>
                    <a:pt x="0" y="110490"/>
                  </a:lnTo>
                  <a:lnTo>
                    <a:pt x="0" y="2794"/>
                  </a:lnTo>
                  <a:close/>
                </a:path>
                <a:path w="887729" h="149860">
                  <a:moveTo>
                    <a:pt x="831088" y="0"/>
                  </a:moveTo>
                  <a:lnTo>
                    <a:pt x="839851" y="0"/>
                  </a:lnTo>
                  <a:lnTo>
                    <a:pt x="847851" y="1905"/>
                  </a:lnTo>
                  <a:lnTo>
                    <a:pt x="855091" y="5588"/>
                  </a:lnTo>
                  <a:lnTo>
                    <a:pt x="862202" y="9398"/>
                  </a:lnTo>
                  <a:lnTo>
                    <a:pt x="868426" y="14986"/>
                  </a:lnTo>
                  <a:lnTo>
                    <a:pt x="873887" y="22606"/>
                  </a:lnTo>
                  <a:lnTo>
                    <a:pt x="873887" y="2794"/>
                  </a:lnTo>
                  <a:lnTo>
                    <a:pt x="887602" y="2794"/>
                  </a:lnTo>
                  <a:lnTo>
                    <a:pt x="887602" y="110490"/>
                  </a:lnTo>
                  <a:lnTo>
                    <a:pt x="873887" y="110490"/>
                  </a:lnTo>
                  <a:lnTo>
                    <a:pt x="873887" y="91948"/>
                  </a:lnTo>
                  <a:lnTo>
                    <a:pt x="868045" y="98933"/>
                  </a:lnTo>
                  <a:lnTo>
                    <a:pt x="861568" y="104267"/>
                  </a:lnTo>
                  <a:lnTo>
                    <a:pt x="854328" y="107823"/>
                  </a:lnTo>
                  <a:lnTo>
                    <a:pt x="847090" y="111379"/>
                  </a:lnTo>
                  <a:lnTo>
                    <a:pt x="839216" y="113157"/>
                  </a:lnTo>
                  <a:lnTo>
                    <a:pt x="830579" y="113157"/>
                  </a:lnTo>
                  <a:lnTo>
                    <a:pt x="791591" y="96647"/>
                  </a:lnTo>
                  <a:lnTo>
                    <a:pt x="775462" y="56261"/>
                  </a:lnTo>
                  <a:lnTo>
                    <a:pt x="776466" y="45067"/>
                  </a:lnTo>
                  <a:lnTo>
                    <a:pt x="800316" y="9269"/>
                  </a:lnTo>
                  <a:lnTo>
                    <a:pt x="819989" y="1025"/>
                  </a:lnTo>
                  <a:lnTo>
                    <a:pt x="831088" y="0"/>
                  </a:lnTo>
                  <a:close/>
                </a:path>
                <a:path w="887729" h="149860">
                  <a:moveTo>
                    <a:pt x="172847" y="0"/>
                  </a:moveTo>
                  <a:lnTo>
                    <a:pt x="214122" y="18034"/>
                  </a:lnTo>
                  <a:lnTo>
                    <a:pt x="228980" y="56896"/>
                  </a:lnTo>
                  <a:lnTo>
                    <a:pt x="228002" y="67800"/>
                  </a:lnTo>
                  <a:lnTo>
                    <a:pt x="204850" y="103727"/>
                  </a:lnTo>
                  <a:lnTo>
                    <a:pt x="172847" y="113157"/>
                  </a:lnTo>
                  <a:lnTo>
                    <a:pt x="161034" y="112109"/>
                  </a:lnTo>
                  <a:lnTo>
                    <a:pt x="125479" y="87560"/>
                  </a:lnTo>
                  <a:lnTo>
                    <a:pt x="116586" y="56896"/>
                  </a:lnTo>
                  <a:lnTo>
                    <a:pt x="117534" y="46108"/>
                  </a:lnTo>
                  <a:lnTo>
                    <a:pt x="140235" y="10126"/>
                  </a:lnTo>
                  <a:lnTo>
                    <a:pt x="17284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21708" y="3947159"/>
              <a:ext cx="1482089" cy="148208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46092" y="3934968"/>
              <a:ext cx="797813" cy="148056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39840" y="3913631"/>
              <a:ext cx="1456182" cy="145008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57644" y="3931919"/>
              <a:ext cx="749046" cy="142570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64652" y="3954780"/>
              <a:ext cx="1527809" cy="142570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009888" y="3918203"/>
              <a:ext cx="758190" cy="153390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270236" y="3874008"/>
              <a:ext cx="1591818" cy="158267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896600" y="3639312"/>
              <a:ext cx="979170" cy="186004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843260" y="5444337"/>
              <a:ext cx="760476" cy="2670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04834" y="5444337"/>
              <a:ext cx="1093990" cy="2670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857623" y="5460491"/>
              <a:ext cx="1002791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536436" y="5444337"/>
              <a:ext cx="1219542" cy="267004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3051" y="162813"/>
            <a:ext cx="2679192" cy="47548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888730" y="1452244"/>
            <a:ext cx="632460" cy="274955"/>
          </a:xfrm>
          <a:custGeom>
            <a:avLst/>
            <a:gdLst/>
            <a:ahLst/>
            <a:cxnLst/>
            <a:rect l="l" t="t" r="r" b="b"/>
            <a:pathLst>
              <a:path w="632459" h="274955">
                <a:moveTo>
                  <a:pt x="115077" y="16255"/>
                </a:moveTo>
                <a:lnTo>
                  <a:pt x="70612" y="16255"/>
                </a:lnTo>
                <a:lnTo>
                  <a:pt x="80611" y="17615"/>
                </a:lnTo>
                <a:lnTo>
                  <a:pt x="90027" y="20748"/>
                </a:lnTo>
                <a:lnTo>
                  <a:pt x="118618" y="49529"/>
                </a:lnTo>
                <a:lnTo>
                  <a:pt x="121793" y="70865"/>
                </a:lnTo>
                <a:lnTo>
                  <a:pt x="118671" y="90039"/>
                </a:lnTo>
                <a:lnTo>
                  <a:pt x="99950" y="131480"/>
                </a:lnTo>
                <a:lnTo>
                  <a:pt x="63775" y="178942"/>
                </a:lnTo>
                <a:lnTo>
                  <a:pt x="21623" y="222948"/>
                </a:lnTo>
                <a:lnTo>
                  <a:pt x="0" y="241807"/>
                </a:lnTo>
                <a:lnTo>
                  <a:pt x="154304" y="249935"/>
                </a:lnTo>
                <a:lnTo>
                  <a:pt x="155194" y="232917"/>
                </a:lnTo>
                <a:lnTo>
                  <a:pt x="42799" y="227075"/>
                </a:lnTo>
                <a:lnTo>
                  <a:pt x="62468" y="205474"/>
                </a:lnTo>
                <a:lnTo>
                  <a:pt x="90662" y="173176"/>
                </a:lnTo>
                <a:lnTo>
                  <a:pt x="116332" y="137382"/>
                </a:lnTo>
                <a:lnTo>
                  <a:pt x="133457" y="102996"/>
                </a:lnTo>
                <a:lnTo>
                  <a:pt x="140208" y="72135"/>
                </a:lnTo>
                <a:lnTo>
                  <a:pt x="139608" y="58924"/>
                </a:lnTo>
                <a:lnTo>
                  <a:pt x="136461" y="46354"/>
                </a:lnTo>
                <a:lnTo>
                  <a:pt x="130742" y="34452"/>
                </a:lnTo>
                <a:lnTo>
                  <a:pt x="122427" y="23240"/>
                </a:lnTo>
                <a:lnTo>
                  <a:pt x="115077" y="16255"/>
                </a:lnTo>
                <a:close/>
              </a:path>
              <a:path w="632459" h="274955">
                <a:moveTo>
                  <a:pt x="72771" y="0"/>
                </a:moveTo>
                <a:lnTo>
                  <a:pt x="29051" y="10144"/>
                </a:lnTo>
                <a:lnTo>
                  <a:pt x="14224" y="39877"/>
                </a:lnTo>
                <a:lnTo>
                  <a:pt x="21554" y="34145"/>
                </a:lnTo>
                <a:lnTo>
                  <a:pt x="28670" y="29162"/>
                </a:lnTo>
                <a:lnTo>
                  <a:pt x="115077" y="16255"/>
                </a:lnTo>
                <a:lnTo>
                  <a:pt x="112329" y="13644"/>
                </a:lnTo>
                <a:lnTo>
                  <a:pt x="100695" y="6572"/>
                </a:lnTo>
                <a:lnTo>
                  <a:pt x="87512" y="2024"/>
                </a:lnTo>
                <a:lnTo>
                  <a:pt x="72771" y="0"/>
                </a:lnTo>
                <a:close/>
              </a:path>
              <a:path w="632459" h="274955">
                <a:moveTo>
                  <a:pt x="267208" y="10159"/>
                </a:moveTo>
                <a:lnTo>
                  <a:pt x="225680" y="23756"/>
                </a:lnTo>
                <a:lnTo>
                  <a:pt x="196707" y="63216"/>
                </a:lnTo>
                <a:lnTo>
                  <a:pt x="185658" y="106892"/>
                </a:lnTo>
                <a:lnTo>
                  <a:pt x="183132" y="161067"/>
                </a:lnTo>
                <a:lnTo>
                  <a:pt x="186166" y="184785"/>
                </a:lnTo>
                <a:lnTo>
                  <a:pt x="201295" y="223646"/>
                </a:lnTo>
                <a:lnTo>
                  <a:pt x="239389" y="255633"/>
                </a:lnTo>
                <a:lnTo>
                  <a:pt x="254889" y="258444"/>
                </a:lnTo>
                <a:lnTo>
                  <a:pt x="261649" y="258373"/>
                </a:lnTo>
                <a:lnTo>
                  <a:pt x="298950" y="241045"/>
                </a:lnTo>
                <a:lnTo>
                  <a:pt x="254380" y="241045"/>
                </a:lnTo>
                <a:lnTo>
                  <a:pt x="241663" y="238426"/>
                </a:lnTo>
                <a:lnTo>
                  <a:pt x="213105" y="208279"/>
                </a:lnTo>
                <a:lnTo>
                  <a:pt x="201354" y="152808"/>
                </a:lnTo>
                <a:lnTo>
                  <a:pt x="201549" y="130809"/>
                </a:lnTo>
                <a:lnTo>
                  <a:pt x="206978" y="92269"/>
                </a:lnTo>
                <a:lnTo>
                  <a:pt x="225653" y="49780"/>
                </a:lnTo>
                <a:lnTo>
                  <a:pt x="257200" y="27114"/>
                </a:lnTo>
                <a:lnTo>
                  <a:pt x="266700" y="26542"/>
                </a:lnTo>
                <a:lnTo>
                  <a:pt x="304466" y="26542"/>
                </a:lnTo>
                <a:lnTo>
                  <a:pt x="296640" y="19796"/>
                </a:lnTo>
                <a:lnTo>
                  <a:pt x="282662" y="12995"/>
                </a:lnTo>
                <a:lnTo>
                  <a:pt x="267208" y="10159"/>
                </a:lnTo>
                <a:close/>
              </a:path>
              <a:path w="632459" h="274955">
                <a:moveTo>
                  <a:pt x="304466" y="26542"/>
                </a:moveTo>
                <a:lnTo>
                  <a:pt x="266700" y="26542"/>
                </a:lnTo>
                <a:lnTo>
                  <a:pt x="274962" y="27832"/>
                </a:lnTo>
                <a:lnTo>
                  <a:pt x="282416" y="30384"/>
                </a:lnTo>
                <a:lnTo>
                  <a:pt x="308467" y="59854"/>
                </a:lnTo>
                <a:lnTo>
                  <a:pt x="319277" y="103504"/>
                </a:lnTo>
                <a:lnTo>
                  <a:pt x="320506" y="130809"/>
                </a:lnTo>
                <a:lnTo>
                  <a:pt x="320294" y="136397"/>
                </a:lnTo>
                <a:lnTo>
                  <a:pt x="311785" y="184912"/>
                </a:lnTo>
                <a:lnTo>
                  <a:pt x="290322" y="225425"/>
                </a:lnTo>
                <a:lnTo>
                  <a:pt x="254380" y="241045"/>
                </a:lnTo>
                <a:lnTo>
                  <a:pt x="298950" y="241045"/>
                </a:lnTo>
                <a:lnTo>
                  <a:pt x="323576" y="206323"/>
                </a:lnTo>
                <a:lnTo>
                  <a:pt x="334502" y="168957"/>
                </a:lnTo>
                <a:lnTo>
                  <a:pt x="338044" y="110632"/>
                </a:lnTo>
                <a:lnTo>
                  <a:pt x="335105" y="85343"/>
                </a:lnTo>
                <a:lnTo>
                  <a:pt x="329142" y="63579"/>
                </a:lnTo>
                <a:lnTo>
                  <a:pt x="320167" y="45338"/>
                </a:lnTo>
                <a:lnTo>
                  <a:pt x="309141" y="30573"/>
                </a:lnTo>
                <a:lnTo>
                  <a:pt x="304466" y="26542"/>
                </a:lnTo>
                <a:close/>
              </a:path>
              <a:path w="632459" h="274955">
                <a:moveTo>
                  <a:pt x="435864" y="22225"/>
                </a:moveTo>
                <a:lnTo>
                  <a:pt x="423164" y="264032"/>
                </a:lnTo>
                <a:lnTo>
                  <a:pt x="441578" y="265049"/>
                </a:lnTo>
                <a:lnTo>
                  <a:pt x="454278" y="23240"/>
                </a:lnTo>
                <a:lnTo>
                  <a:pt x="435864" y="22225"/>
                </a:lnTo>
                <a:close/>
              </a:path>
              <a:path w="632459" h="274955">
                <a:moveTo>
                  <a:pt x="613918" y="31622"/>
                </a:moveTo>
                <a:lnTo>
                  <a:pt x="601218" y="273430"/>
                </a:lnTo>
                <a:lnTo>
                  <a:pt x="619633" y="274446"/>
                </a:lnTo>
                <a:lnTo>
                  <a:pt x="632333" y="32512"/>
                </a:lnTo>
                <a:lnTo>
                  <a:pt x="613918" y="316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79980" y="695325"/>
            <a:ext cx="689610" cy="277495"/>
          </a:xfrm>
          <a:custGeom>
            <a:avLst/>
            <a:gdLst/>
            <a:ahLst/>
            <a:cxnLst/>
            <a:rect l="l" t="t" r="r" b="b"/>
            <a:pathLst>
              <a:path w="689610" h="277494">
                <a:moveTo>
                  <a:pt x="115079" y="16255"/>
                </a:moveTo>
                <a:lnTo>
                  <a:pt x="70612" y="16255"/>
                </a:lnTo>
                <a:lnTo>
                  <a:pt x="80664" y="17615"/>
                </a:lnTo>
                <a:lnTo>
                  <a:pt x="90074" y="20748"/>
                </a:lnTo>
                <a:lnTo>
                  <a:pt x="118665" y="49529"/>
                </a:lnTo>
                <a:lnTo>
                  <a:pt x="121793" y="70865"/>
                </a:lnTo>
                <a:lnTo>
                  <a:pt x="118671" y="90039"/>
                </a:lnTo>
                <a:lnTo>
                  <a:pt x="99950" y="131480"/>
                </a:lnTo>
                <a:lnTo>
                  <a:pt x="63775" y="178943"/>
                </a:lnTo>
                <a:lnTo>
                  <a:pt x="21623" y="222948"/>
                </a:lnTo>
                <a:lnTo>
                  <a:pt x="0" y="241808"/>
                </a:lnTo>
                <a:lnTo>
                  <a:pt x="154305" y="249936"/>
                </a:lnTo>
                <a:lnTo>
                  <a:pt x="155194" y="232917"/>
                </a:lnTo>
                <a:lnTo>
                  <a:pt x="42799" y="227075"/>
                </a:lnTo>
                <a:lnTo>
                  <a:pt x="62468" y="205474"/>
                </a:lnTo>
                <a:lnTo>
                  <a:pt x="90662" y="173176"/>
                </a:lnTo>
                <a:lnTo>
                  <a:pt x="116331" y="137382"/>
                </a:lnTo>
                <a:lnTo>
                  <a:pt x="133457" y="102997"/>
                </a:lnTo>
                <a:lnTo>
                  <a:pt x="140207" y="72136"/>
                </a:lnTo>
                <a:lnTo>
                  <a:pt x="139608" y="58924"/>
                </a:lnTo>
                <a:lnTo>
                  <a:pt x="136461" y="46354"/>
                </a:lnTo>
                <a:lnTo>
                  <a:pt x="130742" y="34452"/>
                </a:lnTo>
                <a:lnTo>
                  <a:pt x="122427" y="23240"/>
                </a:lnTo>
                <a:lnTo>
                  <a:pt x="115079" y="16255"/>
                </a:lnTo>
                <a:close/>
              </a:path>
              <a:path w="689610" h="277494">
                <a:moveTo>
                  <a:pt x="72898" y="0"/>
                </a:moveTo>
                <a:lnTo>
                  <a:pt x="29106" y="10144"/>
                </a:lnTo>
                <a:lnTo>
                  <a:pt x="14224" y="39877"/>
                </a:lnTo>
                <a:lnTo>
                  <a:pt x="21554" y="34145"/>
                </a:lnTo>
                <a:lnTo>
                  <a:pt x="28670" y="29162"/>
                </a:lnTo>
                <a:lnTo>
                  <a:pt x="115079" y="16255"/>
                </a:lnTo>
                <a:lnTo>
                  <a:pt x="112331" y="13644"/>
                </a:lnTo>
                <a:lnTo>
                  <a:pt x="100711" y="6572"/>
                </a:lnTo>
                <a:lnTo>
                  <a:pt x="87566" y="2024"/>
                </a:lnTo>
                <a:lnTo>
                  <a:pt x="72898" y="0"/>
                </a:lnTo>
                <a:close/>
              </a:path>
              <a:path w="689610" h="277494">
                <a:moveTo>
                  <a:pt x="267207" y="10160"/>
                </a:moveTo>
                <a:lnTo>
                  <a:pt x="225680" y="23756"/>
                </a:lnTo>
                <a:lnTo>
                  <a:pt x="196707" y="63216"/>
                </a:lnTo>
                <a:lnTo>
                  <a:pt x="185658" y="106892"/>
                </a:lnTo>
                <a:lnTo>
                  <a:pt x="183132" y="161067"/>
                </a:lnTo>
                <a:lnTo>
                  <a:pt x="186166" y="184785"/>
                </a:lnTo>
                <a:lnTo>
                  <a:pt x="201294" y="223647"/>
                </a:lnTo>
                <a:lnTo>
                  <a:pt x="239389" y="255633"/>
                </a:lnTo>
                <a:lnTo>
                  <a:pt x="254888" y="258445"/>
                </a:lnTo>
                <a:lnTo>
                  <a:pt x="261703" y="258373"/>
                </a:lnTo>
                <a:lnTo>
                  <a:pt x="299001" y="241046"/>
                </a:lnTo>
                <a:lnTo>
                  <a:pt x="254381" y="241046"/>
                </a:lnTo>
                <a:lnTo>
                  <a:pt x="241663" y="238426"/>
                </a:lnTo>
                <a:lnTo>
                  <a:pt x="213106" y="208279"/>
                </a:lnTo>
                <a:lnTo>
                  <a:pt x="201408" y="152808"/>
                </a:lnTo>
                <a:lnTo>
                  <a:pt x="201549" y="130810"/>
                </a:lnTo>
                <a:lnTo>
                  <a:pt x="206978" y="92269"/>
                </a:lnTo>
                <a:lnTo>
                  <a:pt x="225653" y="49780"/>
                </a:lnTo>
                <a:lnTo>
                  <a:pt x="257218" y="27114"/>
                </a:lnTo>
                <a:lnTo>
                  <a:pt x="266700" y="26542"/>
                </a:lnTo>
                <a:lnTo>
                  <a:pt x="304466" y="26542"/>
                </a:lnTo>
                <a:lnTo>
                  <a:pt x="296640" y="19796"/>
                </a:lnTo>
                <a:lnTo>
                  <a:pt x="282662" y="12995"/>
                </a:lnTo>
                <a:lnTo>
                  <a:pt x="267207" y="10160"/>
                </a:lnTo>
                <a:close/>
              </a:path>
              <a:path w="689610" h="277494">
                <a:moveTo>
                  <a:pt x="304466" y="26542"/>
                </a:moveTo>
                <a:lnTo>
                  <a:pt x="266700" y="26542"/>
                </a:lnTo>
                <a:lnTo>
                  <a:pt x="274964" y="27832"/>
                </a:lnTo>
                <a:lnTo>
                  <a:pt x="282432" y="30384"/>
                </a:lnTo>
                <a:lnTo>
                  <a:pt x="308469" y="59854"/>
                </a:lnTo>
                <a:lnTo>
                  <a:pt x="319277" y="103504"/>
                </a:lnTo>
                <a:lnTo>
                  <a:pt x="320506" y="130810"/>
                </a:lnTo>
                <a:lnTo>
                  <a:pt x="320294" y="136398"/>
                </a:lnTo>
                <a:lnTo>
                  <a:pt x="311785" y="184912"/>
                </a:lnTo>
                <a:lnTo>
                  <a:pt x="290321" y="225425"/>
                </a:lnTo>
                <a:lnTo>
                  <a:pt x="254381" y="241046"/>
                </a:lnTo>
                <a:lnTo>
                  <a:pt x="299001" y="241046"/>
                </a:lnTo>
                <a:lnTo>
                  <a:pt x="323629" y="206323"/>
                </a:lnTo>
                <a:lnTo>
                  <a:pt x="334549" y="168957"/>
                </a:lnTo>
                <a:lnTo>
                  <a:pt x="338062" y="110632"/>
                </a:lnTo>
                <a:lnTo>
                  <a:pt x="335152" y="85344"/>
                </a:lnTo>
                <a:lnTo>
                  <a:pt x="329195" y="63579"/>
                </a:lnTo>
                <a:lnTo>
                  <a:pt x="320167" y="45338"/>
                </a:lnTo>
                <a:lnTo>
                  <a:pt x="309141" y="30573"/>
                </a:lnTo>
                <a:lnTo>
                  <a:pt x="304466" y="26542"/>
                </a:lnTo>
                <a:close/>
              </a:path>
              <a:path w="689610" h="277494">
                <a:moveTo>
                  <a:pt x="445262" y="19558"/>
                </a:moveTo>
                <a:lnTo>
                  <a:pt x="403734" y="33101"/>
                </a:lnTo>
                <a:lnTo>
                  <a:pt x="374761" y="72560"/>
                </a:lnTo>
                <a:lnTo>
                  <a:pt x="363712" y="116272"/>
                </a:lnTo>
                <a:lnTo>
                  <a:pt x="361188" y="143890"/>
                </a:lnTo>
                <a:lnTo>
                  <a:pt x="361239" y="170392"/>
                </a:lnTo>
                <a:lnTo>
                  <a:pt x="370296" y="214917"/>
                </a:lnTo>
                <a:lnTo>
                  <a:pt x="390634" y="247536"/>
                </a:lnTo>
                <a:lnTo>
                  <a:pt x="432943" y="267842"/>
                </a:lnTo>
                <a:lnTo>
                  <a:pt x="439759" y="267698"/>
                </a:lnTo>
                <a:lnTo>
                  <a:pt x="477124" y="250316"/>
                </a:lnTo>
                <a:lnTo>
                  <a:pt x="432435" y="250316"/>
                </a:lnTo>
                <a:lnTo>
                  <a:pt x="419717" y="247697"/>
                </a:lnTo>
                <a:lnTo>
                  <a:pt x="391160" y="217550"/>
                </a:lnTo>
                <a:lnTo>
                  <a:pt x="379462" y="162186"/>
                </a:lnTo>
                <a:lnTo>
                  <a:pt x="379602" y="140208"/>
                </a:lnTo>
                <a:lnTo>
                  <a:pt x="385085" y="101649"/>
                </a:lnTo>
                <a:lnTo>
                  <a:pt x="403709" y="59160"/>
                </a:lnTo>
                <a:lnTo>
                  <a:pt x="435272" y="36405"/>
                </a:lnTo>
                <a:lnTo>
                  <a:pt x="444754" y="35813"/>
                </a:lnTo>
                <a:lnTo>
                  <a:pt x="482512" y="35813"/>
                </a:lnTo>
                <a:lnTo>
                  <a:pt x="474694" y="29082"/>
                </a:lnTo>
                <a:lnTo>
                  <a:pt x="460716" y="22320"/>
                </a:lnTo>
                <a:lnTo>
                  <a:pt x="445262" y="19558"/>
                </a:lnTo>
                <a:close/>
              </a:path>
              <a:path w="689610" h="277494">
                <a:moveTo>
                  <a:pt x="482512" y="35813"/>
                </a:moveTo>
                <a:lnTo>
                  <a:pt x="444754" y="35813"/>
                </a:lnTo>
                <a:lnTo>
                  <a:pt x="453018" y="37123"/>
                </a:lnTo>
                <a:lnTo>
                  <a:pt x="460486" y="39719"/>
                </a:lnTo>
                <a:lnTo>
                  <a:pt x="486523" y="69234"/>
                </a:lnTo>
                <a:lnTo>
                  <a:pt x="497331" y="112902"/>
                </a:lnTo>
                <a:lnTo>
                  <a:pt x="498557" y="140208"/>
                </a:lnTo>
                <a:lnTo>
                  <a:pt x="498348" y="145669"/>
                </a:lnTo>
                <a:lnTo>
                  <a:pt x="489838" y="194310"/>
                </a:lnTo>
                <a:lnTo>
                  <a:pt x="468375" y="234696"/>
                </a:lnTo>
                <a:lnTo>
                  <a:pt x="432435" y="250316"/>
                </a:lnTo>
                <a:lnTo>
                  <a:pt x="477124" y="250316"/>
                </a:lnTo>
                <a:lnTo>
                  <a:pt x="501737" y="215647"/>
                </a:lnTo>
                <a:lnTo>
                  <a:pt x="512619" y="178323"/>
                </a:lnTo>
                <a:lnTo>
                  <a:pt x="516116" y="119975"/>
                </a:lnTo>
                <a:lnTo>
                  <a:pt x="513206" y="94710"/>
                </a:lnTo>
                <a:lnTo>
                  <a:pt x="507249" y="72921"/>
                </a:lnTo>
                <a:lnTo>
                  <a:pt x="498220" y="54610"/>
                </a:lnTo>
                <a:lnTo>
                  <a:pt x="487195" y="39846"/>
                </a:lnTo>
                <a:lnTo>
                  <a:pt x="482512" y="35813"/>
                </a:lnTo>
                <a:close/>
              </a:path>
              <a:path w="689610" h="277494">
                <a:moveTo>
                  <a:pt x="657098" y="30607"/>
                </a:moveTo>
                <a:lnTo>
                  <a:pt x="623173" y="55260"/>
                </a:lnTo>
                <a:lnTo>
                  <a:pt x="585702" y="92797"/>
                </a:lnTo>
                <a:lnTo>
                  <a:pt x="561467" y="131445"/>
                </a:lnTo>
                <a:lnTo>
                  <a:pt x="549168" y="173724"/>
                </a:lnTo>
                <a:lnTo>
                  <a:pt x="547816" y="187785"/>
                </a:lnTo>
                <a:lnTo>
                  <a:pt x="547870" y="198385"/>
                </a:lnTo>
                <a:lnTo>
                  <a:pt x="556644" y="239938"/>
                </a:lnTo>
                <a:lnTo>
                  <a:pt x="587819" y="270351"/>
                </a:lnTo>
                <a:lnTo>
                  <a:pt x="617093" y="277495"/>
                </a:lnTo>
                <a:lnTo>
                  <a:pt x="631380" y="276990"/>
                </a:lnTo>
                <a:lnTo>
                  <a:pt x="644525" y="274129"/>
                </a:lnTo>
                <a:lnTo>
                  <a:pt x="656526" y="268886"/>
                </a:lnTo>
                <a:lnTo>
                  <a:pt x="667385" y="261238"/>
                </a:lnTo>
                <a:lnTo>
                  <a:pt x="668210" y="260350"/>
                </a:lnTo>
                <a:lnTo>
                  <a:pt x="616838" y="260350"/>
                </a:lnTo>
                <a:lnTo>
                  <a:pt x="609125" y="259468"/>
                </a:lnTo>
                <a:lnTo>
                  <a:pt x="573151" y="233552"/>
                </a:lnTo>
                <a:lnTo>
                  <a:pt x="566419" y="212598"/>
                </a:lnTo>
                <a:lnTo>
                  <a:pt x="565023" y="206121"/>
                </a:lnTo>
                <a:lnTo>
                  <a:pt x="564514" y="200025"/>
                </a:lnTo>
                <a:lnTo>
                  <a:pt x="565023" y="192150"/>
                </a:lnTo>
                <a:lnTo>
                  <a:pt x="565276" y="189357"/>
                </a:lnTo>
                <a:lnTo>
                  <a:pt x="566293" y="180975"/>
                </a:lnTo>
                <a:lnTo>
                  <a:pt x="566293" y="180212"/>
                </a:lnTo>
                <a:lnTo>
                  <a:pt x="579983" y="170955"/>
                </a:lnTo>
                <a:lnTo>
                  <a:pt x="593804" y="164544"/>
                </a:lnTo>
                <a:lnTo>
                  <a:pt x="607744" y="161014"/>
                </a:lnTo>
                <a:lnTo>
                  <a:pt x="621792" y="160400"/>
                </a:lnTo>
                <a:lnTo>
                  <a:pt x="666983" y="160400"/>
                </a:lnTo>
                <a:lnTo>
                  <a:pt x="665884" y="159512"/>
                </a:lnTo>
                <a:lnTo>
                  <a:pt x="570611" y="159512"/>
                </a:lnTo>
                <a:lnTo>
                  <a:pt x="573545" y="149175"/>
                </a:lnTo>
                <a:lnTo>
                  <a:pt x="594758" y="108827"/>
                </a:lnTo>
                <a:lnTo>
                  <a:pt x="625582" y="75838"/>
                </a:lnTo>
                <a:lnTo>
                  <a:pt x="657288" y="50419"/>
                </a:lnTo>
                <a:lnTo>
                  <a:pt x="667004" y="43941"/>
                </a:lnTo>
                <a:lnTo>
                  <a:pt x="657098" y="30607"/>
                </a:lnTo>
                <a:close/>
              </a:path>
              <a:path w="689610" h="277494">
                <a:moveTo>
                  <a:pt x="666983" y="160400"/>
                </a:moveTo>
                <a:lnTo>
                  <a:pt x="621792" y="160400"/>
                </a:lnTo>
                <a:lnTo>
                  <a:pt x="630427" y="160782"/>
                </a:lnTo>
                <a:lnTo>
                  <a:pt x="637920" y="162687"/>
                </a:lnTo>
                <a:lnTo>
                  <a:pt x="668924" y="196595"/>
                </a:lnTo>
                <a:lnTo>
                  <a:pt x="671194" y="214502"/>
                </a:lnTo>
                <a:lnTo>
                  <a:pt x="670813" y="221107"/>
                </a:lnTo>
                <a:lnTo>
                  <a:pt x="669289" y="227202"/>
                </a:lnTo>
                <a:lnTo>
                  <a:pt x="666495" y="232790"/>
                </a:lnTo>
                <a:lnTo>
                  <a:pt x="663829" y="238505"/>
                </a:lnTo>
                <a:lnTo>
                  <a:pt x="627790" y="260088"/>
                </a:lnTo>
                <a:lnTo>
                  <a:pt x="616838" y="260350"/>
                </a:lnTo>
                <a:lnTo>
                  <a:pt x="668210" y="260350"/>
                </a:lnTo>
                <a:lnTo>
                  <a:pt x="676481" y="251448"/>
                </a:lnTo>
                <a:lnTo>
                  <a:pt x="683196" y="240156"/>
                </a:lnTo>
                <a:lnTo>
                  <a:pt x="687530" y="227341"/>
                </a:lnTo>
                <a:lnTo>
                  <a:pt x="689482" y="212978"/>
                </a:lnTo>
                <a:lnTo>
                  <a:pt x="688891" y="198385"/>
                </a:lnTo>
                <a:lnTo>
                  <a:pt x="685609" y="185293"/>
                </a:lnTo>
                <a:lnTo>
                  <a:pt x="679660" y="173724"/>
                </a:lnTo>
                <a:lnTo>
                  <a:pt x="671068" y="163702"/>
                </a:lnTo>
                <a:lnTo>
                  <a:pt x="666983" y="160400"/>
                </a:lnTo>
                <a:close/>
              </a:path>
              <a:path w="689610" h="277494">
                <a:moveTo>
                  <a:pt x="625094" y="143510"/>
                </a:moveTo>
                <a:lnTo>
                  <a:pt x="611401" y="144010"/>
                </a:lnTo>
                <a:lnTo>
                  <a:pt x="597757" y="146843"/>
                </a:lnTo>
                <a:lnTo>
                  <a:pt x="584160" y="152011"/>
                </a:lnTo>
                <a:lnTo>
                  <a:pt x="570611" y="159512"/>
                </a:lnTo>
                <a:lnTo>
                  <a:pt x="665884" y="159512"/>
                </a:lnTo>
                <a:lnTo>
                  <a:pt x="660759" y="155368"/>
                </a:lnTo>
                <a:lnTo>
                  <a:pt x="649652" y="149225"/>
                </a:lnTo>
                <a:lnTo>
                  <a:pt x="637760" y="145272"/>
                </a:lnTo>
                <a:lnTo>
                  <a:pt x="625094" y="1435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055108" y="3218688"/>
            <a:ext cx="1217295" cy="845185"/>
            <a:chOff x="5055108" y="3218688"/>
            <a:chExt cx="1217295" cy="8451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5108" y="3218688"/>
              <a:ext cx="1216914" cy="84505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04282" y="3442335"/>
              <a:ext cx="632460" cy="274955"/>
            </a:xfrm>
            <a:custGeom>
              <a:avLst/>
              <a:gdLst/>
              <a:ahLst/>
              <a:cxnLst/>
              <a:rect l="l" t="t" r="r" b="b"/>
              <a:pathLst>
                <a:path w="632460" h="274954">
                  <a:moveTo>
                    <a:pt x="115077" y="16255"/>
                  </a:moveTo>
                  <a:lnTo>
                    <a:pt x="70484" y="16255"/>
                  </a:lnTo>
                  <a:lnTo>
                    <a:pt x="80557" y="17615"/>
                  </a:lnTo>
                  <a:lnTo>
                    <a:pt x="90011" y="20748"/>
                  </a:lnTo>
                  <a:lnTo>
                    <a:pt x="118602" y="49529"/>
                  </a:lnTo>
                  <a:lnTo>
                    <a:pt x="121665" y="70865"/>
                  </a:lnTo>
                  <a:lnTo>
                    <a:pt x="118617" y="90056"/>
                  </a:lnTo>
                  <a:lnTo>
                    <a:pt x="99949" y="131534"/>
                  </a:lnTo>
                  <a:lnTo>
                    <a:pt x="63775" y="178944"/>
                  </a:lnTo>
                  <a:lnTo>
                    <a:pt x="21623" y="223002"/>
                  </a:lnTo>
                  <a:lnTo>
                    <a:pt x="0" y="241934"/>
                  </a:lnTo>
                  <a:lnTo>
                    <a:pt x="154304" y="249935"/>
                  </a:lnTo>
                  <a:lnTo>
                    <a:pt x="155193" y="232917"/>
                  </a:lnTo>
                  <a:lnTo>
                    <a:pt x="42798" y="227075"/>
                  </a:lnTo>
                  <a:lnTo>
                    <a:pt x="62468" y="205527"/>
                  </a:lnTo>
                  <a:lnTo>
                    <a:pt x="90662" y="173194"/>
                  </a:lnTo>
                  <a:lnTo>
                    <a:pt x="116331" y="137382"/>
                  </a:lnTo>
                  <a:lnTo>
                    <a:pt x="133455" y="102997"/>
                  </a:lnTo>
                  <a:lnTo>
                    <a:pt x="140080" y="72136"/>
                  </a:lnTo>
                  <a:lnTo>
                    <a:pt x="139555" y="58924"/>
                  </a:lnTo>
                  <a:lnTo>
                    <a:pt x="136445" y="46354"/>
                  </a:lnTo>
                  <a:lnTo>
                    <a:pt x="130740" y="34452"/>
                  </a:lnTo>
                  <a:lnTo>
                    <a:pt x="122427" y="23240"/>
                  </a:lnTo>
                  <a:lnTo>
                    <a:pt x="115077" y="16255"/>
                  </a:lnTo>
                  <a:close/>
                </a:path>
                <a:path w="632460" h="274954">
                  <a:moveTo>
                    <a:pt x="72770" y="0"/>
                  </a:moveTo>
                  <a:lnTo>
                    <a:pt x="29051" y="10144"/>
                  </a:lnTo>
                  <a:lnTo>
                    <a:pt x="14223" y="39877"/>
                  </a:lnTo>
                  <a:lnTo>
                    <a:pt x="21554" y="34162"/>
                  </a:lnTo>
                  <a:lnTo>
                    <a:pt x="28670" y="29210"/>
                  </a:lnTo>
                  <a:lnTo>
                    <a:pt x="115077" y="16255"/>
                  </a:lnTo>
                  <a:lnTo>
                    <a:pt x="112329" y="13644"/>
                  </a:lnTo>
                  <a:lnTo>
                    <a:pt x="100695" y="6572"/>
                  </a:lnTo>
                  <a:lnTo>
                    <a:pt x="87512" y="2024"/>
                  </a:lnTo>
                  <a:lnTo>
                    <a:pt x="72770" y="0"/>
                  </a:lnTo>
                  <a:close/>
                </a:path>
                <a:path w="632460" h="274954">
                  <a:moveTo>
                    <a:pt x="267207" y="10160"/>
                  </a:moveTo>
                  <a:lnTo>
                    <a:pt x="225678" y="23756"/>
                  </a:lnTo>
                  <a:lnTo>
                    <a:pt x="196653" y="63216"/>
                  </a:lnTo>
                  <a:lnTo>
                    <a:pt x="185656" y="106892"/>
                  </a:lnTo>
                  <a:lnTo>
                    <a:pt x="183130" y="161067"/>
                  </a:lnTo>
                  <a:lnTo>
                    <a:pt x="186150" y="184785"/>
                  </a:lnTo>
                  <a:lnTo>
                    <a:pt x="201167" y="223646"/>
                  </a:lnTo>
                  <a:lnTo>
                    <a:pt x="239387" y="255633"/>
                  </a:lnTo>
                  <a:lnTo>
                    <a:pt x="254888" y="258444"/>
                  </a:lnTo>
                  <a:lnTo>
                    <a:pt x="261649" y="258373"/>
                  </a:lnTo>
                  <a:lnTo>
                    <a:pt x="298950" y="241045"/>
                  </a:lnTo>
                  <a:lnTo>
                    <a:pt x="254380" y="241045"/>
                  </a:lnTo>
                  <a:lnTo>
                    <a:pt x="241663" y="238426"/>
                  </a:lnTo>
                  <a:lnTo>
                    <a:pt x="213105" y="208279"/>
                  </a:lnTo>
                  <a:lnTo>
                    <a:pt x="201300" y="152808"/>
                  </a:lnTo>
                  <a:lnTo>
                    <a:pt x="201421" y="130810"/>
                  </a:lnTo>
                  <a:lnTo>
                    <a:pt x="206958" y="92323"/>
                  </a:lnTo>
                  <a:lnTo>
                    <a:pt x="225653" y="49782"/>
                  </a:lnTo>
                  <a:lnTo>
                    <a:pt x="257200" y="27114"/>
                  </a:lnTo>
                  <a:lnTo>
                    <a:pt x="266700" y="26542"/>
                  </a:lnTo>
                  <a:lnTo>
                    <a:pt x="304466" y="26542"/>
                  </a:lnTo>
                  <a:lnTo>
                    <a:pt x="296640" y="19796"/>
                  </a:lnTo>
                  <a:lnTo>
                    <a:pt x="282662" y="12995"/>
                  </a:lnTo>
                  <a:lnTo>
                    <a:pt x="267207" y="10160"/>
                  </a:lnTo>
                  <a:close/>
                </a:path>
                <a:path w="632460" h="274954">
                  <a:moveTo>
                    <a:pt x="304466" y="26542"/>
                  </a:moveTo>
                  <a:lnTo>
                    <a:pt x="266700" y="26542"/>
                  </a:lnTo>
                  <a:lnTo>
                    <a:pt x="274962" y="27832"/>
                  </a:lnTo>
                  <a:lnTo>
                    <a:pt x="282416" y="30384"/>
                  </a:lnTo>
                  <a:lnTo>
                    <a:pt x="308467" y="59854"/>
                  </a:lnTo>
                  <a:lnTo>
                    <a:pt x="319277" y="103504"/>
                  </a:lnTo>
                  <a:lnTo>
                    <a:pt x="320506" y="130810"/>
                  </a:lnTo>
                  <a:lnTo>
                    <a:pt x="320293" y="136398"/>
                  </a:lnTo>
                  <a:lnTo>
                    <a:pt x="311784" y="184912"/>
                  </a:lnTo>
                  <a:lnTo>
                    <a:pt x="290321" y="225425"/>
                  </a:lnTo>
                  <a:lnTo>
                    <a:pt x="254380" y="241045"/>
                  </a:lnTo>
                  <a:lnTo>
                    <a:pt x="298950" y="241045"/>
                  </a:lnTo>
                  <a:lnTo>
                    <a:pt x="323558" y="206323"/>
                  </a:lnTo>
                  <a:lnTo>
                    <a:pt x="334502" y="169005"/>
                  </a:lnTo>
                  <a:lnTo>
                    <a:pt x="338044" y="110632"/>
                  </a:lnTo>
                  <a:lnTo>
                    <a:pt x="335105" y="85343"/>
                  </a:lnTo>
                  <a:lnTo>
                    <a:pt x="329142" y="63579"/>
                  </a:lnTo>
                  <a:lnTo>
                    <a:pt x="320166" y="45338"/>
                  </a:lnTo>
                  <a:lnTo>
                    <a:pt x="309141" y="30573"/>
                  </a:lnTo>
                  <a:lnTo>
                    <a:pt x="304466" y="26542"/>
                  </a:lnTo>
                  <a:close/>
                </a:path>
                <a:path w="632460" h="274954">
                  <a:moveTo>
                    <a:pt x="471185" y="34925"/>
                  </a:moveTo>
                  <a:lnTo>
                    <a:pt x="426719" y="34925"/>
                  </a:lnTo>
                  <a:lnTo>
                    <a:pt x="436772" y="36302"/>
                  </a:lnTo>
                  <a:lnTo>
                    <a:pt x="446182" y="39465"/>
                  </a:lnTo>
                  <a:lnTo>
                    <a:pt x="474773" y="68294"/>
                  </a:lnTo>
                  <a:lnTo>
                    <a:pt x="477900" y="89535"/>
                  </a:lnTo>
                  <a:lnTo>
                    <a:pt x="474779" y="108727"/>
                  </a:lnTo>
                  <a:lnTo>
                    <a:pt x="456058" y="150256"/>
                  </a:lnTo>
                  <a:lnTo>
                    <a:pt x="419883" y="197685"/>
                  </a:lnTo>
                  <a:lnTo>
                    <a:pt x="377731" y="241726"/>
                  </a:lnTo>
                  <a:lnTo>
                    <a:pt x="356107" y="260603"/>
                  </a:lnTo>
                  <a:lnTo>
                    <a:pt x="510413" y="268731"/>
                  </a:lnTo>
                  <a:lnTo>
                    <a:pt x="511301" y="251587"/>
                  </a:lnTo>
                  <a:lnTo>
                    <a:pt x="398906" y="245744"/>
                  </a:lnTo>
                  <a:lnTo>
                    <a:pt x="418576" y="224196"/>
                  </a:lnTo>
                  <a:lnTo>
                    <a:pt x="446770" y="191863"/>
                  </a:lnTo>
                  <a:lnTo>
                    <a:pt x="472439" y="156051"/>
                  </a:lnTo>
                  <a:lnTo>
                    <a:pt x="489565" y="121665"/>
                  </a:lnTo>
                  <a:lnTo>
                    <a:pt x="496315" y="90804"/>
                  </a:lnTo>
                  <a:lnTo>
                    <a:pt x="495716" y="77610"/>
                  </a:lnTo>
                  <a:lnTo>
                    <a:pt x="492569" y="65071"/>
                  </a:lnTo>
                  <a:lnTo>
                    <a:pt x="486850" y="53175"/>
                  </a:lnTo>
                  <a:lnTo>
                    <a:pt x="478535" y="41910"/>
                  </a:lnTo>
                  <a:lnTo>
                    <a:pt x="471185" y="34925"/>
                  </a:lnTo>
                  <a:close/>
                </a:path>
                <a:path w="632460" h="274954">
                  <a:moveTo>
                    <a:pt x="428878" y="18668"/>
                  </a:moveTo>
                  <a:lnTo>
                    <a:pt x="385159" y="28813"/>
                  </a:lnTo>
                  <a:lnTo>
                    <a:pt x="370331" y="58674"/>
                  </a:lnTo>
                  <a:lnTo>
                    <a:pt x="377662" y="52885"/>
                  </a:lnTo>
                  <a:lnTo>
                    <a:pt x="384778" y="47894"/>
                  </a:lnTo>
                  <a:lnTo>
                    <a:pt x="471185" y="34925"/>
                  </a:lnTo>
                  <a:lnTo>
                    <a:pt x="468437" y="32313"/>
                  </a:lnTo>
                  <a:lnTo>
                    <a:pt x="456803" y="25241"/>
                  </a:lnTo>
                  <a:lnTo>
                    <a:pt x="443620" y="20693"/>
                  </a:lnTo>
                  <a:lnTo>
                    <a:pt x="428878" y="18668"/>
                  </a:lnTo>
                  <a:close/>
                </a:path>
                <a:path w="632460" h="274954">
                  <a:moveTo>
                    <a:pt x="613917" y="31623"/>
                  </a:moveTo>
                  <a:lnTo>
                    <a:pt x="601217" y="273431"/>
                  </a:lnTo>
                  <a:lnTo>
                    <a:pt x="619632" y="274446"/>
                  </a:lnTo>
                  <a:lnTo>
                    <a:pt x="632332" y="32512"/>
                  </a:lnTo>
                  <a:lnTo>
                    <a:pt x="613917" y="316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" y="2596895"/>
            <a:ext cx="2229611" cy="25389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02129" y="1081786"/>
            <a:ext cx="424688" cy="23622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95904" y="1081786"/>
            <a:ext cx="656437" cy="2362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33902" y="1081786"/>
            <a:ext cx="619963" cy="2362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27321" y="1081786"/>
            <a:ext cx="1208671" cy="23622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201545" y="1325625"/>
            <a:ext cx="3235960" cy="1456055"/>
            <a:chOff x="2201545" y="1325625"/>
            <a:chExt cx="3235960" cy="145605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01545" y="1325625"/>
              <a:ext cx="1432941" cy="2362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67430" y="1325625"/>
              <a:ext cx="1691639" cy="2362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56962" y="1325625"/>
              <a:ext cx="267462" cy="2362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01545" y="1569465"/>
              <a:ext cx="401955" cy="2362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23109" y="1569465"/>
              <a:ext cx="977252" cy="2362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43046" y="1569465"/>
              <a:ext cx="201167" cy="23622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43630" y="1569465"/>
              <a:ext cx="407670" cy="2362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69766" y="1569465"/>
              <a:ext cx="1440738" cy="2362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01545" y="1813001"/>
              <a:ext cx="614476" cy="2365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71521" y="1813001"/>
              <a:ext cx="2661793" cy="2365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01545" y="2057399"/>
              <a:ext cx="1829434" cy="2362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61662" y="2057399"/>
              <a:ext cx="757809" cy="2362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01545" y="2301239"/>
              <a:ext cx="983830" cy="2362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24530" y="2301239"/>
              <a:ext cx="167640" cy="2362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47034" y="2301239"/>
              <a:ext cx="860412" cy="2362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37050" y="2301239"/>
              <a:ext cx="161544" cy="2362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54982" y="2301239"/>
              <a:ext cx="647395" cy="2362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233162" y="2301239"/>
              <a:ext cx="204215" cy="2362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201545" y="2545079"/>
              <a:ext cx="1017689" cy="2362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72714" y="2545079"/>
              <a:ext cx="429767" cy="2362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53714" y="2545079"/>
              <a:ext cx="1314196" cy="23622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66818" y="2545079"/>
              <a:ext cx="73151" cy="236220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9171685" y="0"/>
            <a:ext cx="3020695" cy="4605020"/>
            <a:chOff x="9171685" y="0"/>
            <a:chExt cx="3020695" cy="4605020"/>
          </a:xfrm>
        </p:grpSpPr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686543" y="0"/>
              <a:ext cx="2505455" cy="23271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72269" y="1929638"/>
              <a:ext cx="614476" cy="23622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203433" y="1929638"/>
              <a:ext cx="707478" cy="23622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240134" y="1929638"/>
              <a:ext cx="846963" cy="2362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171685" y="2173477"/>
              <a:ext cx="832535" cy="2362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29697" y="2173477"/>
              <a:ext cx="982700" cy="23622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052682" y="2173477"/>
              <a:ext cx="315468" cy="2362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392534" y="2173477"/>
              <a:ext cx="700531" cy="2362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171685" y="2417317"/>
              <a:ext cx="1112240" cy="2362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301350" y="2417317"/>
              <a:ext cx="1790509" cy="23622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171685" y="2661157"/>
              <a:ext cx="201168" cy="2362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575545" y="2661157"/>
              <a:ext cx="1096695" cy="2362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0875898" y="2661157"/>
              <a:ext cx="1218641" cy="23622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171685" y="2905074"/>
              <a:ext cx="1069543" cy="2365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316590" y="2905074"/>
              <a:ext cx="170688" cy="2365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574146" y="2905074"/>
              <a:ext cx="1520190" cy="2365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171685" y="3149219"/>
              <a:ext cx="949832" cy="2362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10494" y="3149219"/>
              <a:ext cx="161544" cy="23622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685398" y="3149219"/>
              <a:ext cx="747191" cy="23622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1650090" y="3149219"/>
              <a:ext cx="457200" cy="23622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171685" y="3393059"/>
              <a:ext cx="968590" cy="23621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203433" y="3393059"/>
              <a:ext cx="707478" cy="23621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1141075" y="3393059"/>
              <a:ext cx="603503" cy="23621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1804014" y="3393059"/>
              <a:ext cx="283464" cy="23621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171685" y="3636898"/>
              <a:ext cx="1155039" cy="2362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516234" y="3636898"/>
              <a:ext cx="797699" cy="23621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508358" y="3636898"/>
              <a:ext cx="581558" cy="2362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171685" y="3880739"/>
              <a:ext cx="1203680" cy="23621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327258" y="3880739"/>
              <a:ext cx="802932" cy="23621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083162" y="3880739"/>
              <a:ext cx="201168" cy="23621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237086" y="3880739"/>
              <a:ext cx="850392" cy="23621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171685" y="4124578"/>
              <a:ext cx="1032929" cy="23621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296778" y="4124578"/>
              <a:ext cx="640079" cy="23621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1040490" y="4124578"/>
              <a:ext cx="170688" cy="23621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1319382" y="4124578"/>
              <a:ext cx="769835" cy="23621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171685" y="4368114"/>
              <a:ext cx="747191" cy="23652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825481" y="4368114"/>
              <a:ext cx="73151" cy="236524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4901438" y="3897833"/>
            <a:ext cx="1350010" cy="236854"/>
            <a:chOff x="4901438" y="3897833"/>
            <a:chExt cx="1350010" cy="236854"/>
          </a:xfrm>
        </p:grpSpPr>
        <p:pic>
          <p:nvPicPr>
            <p:cNvPr id="75" name="object 7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901438" y="3897833"/>
              <a:ext cx="523875" cy="23652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465318" y="3897833"/>
              <a:ext cx="785507" cy="236524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6299327" y="3897833"/>
            <a:ext cx="2294255" cy="236854"/>
            <a:chOff x="6299327" y="3897833"/>
            <a:chExt cx="2294255" cy="236854"/>
          </a:xfrm>
        </p:grpSpPr>
        <p:pic>
          <p:nvPicPr>
            <p:cNvPr id="78" name="object 7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299327" y="3897833"/>
              <a:ext cx="670305" cy="23652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873875" y="3897833"/>
              <a:ext cx="124968" cy="23652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936359" y="3897833"/>
              <a:ext cx="1657223" cy="236524"/>
            </a:xfrm>
            <a:prstGeom prst="rect">
              <a:avLst/>
            </a:prstGeom>
          </p:spPr>
        </p:pic>
      </p:grpSp>
      <p:pic>
        <p:nvPicPr>
          <p:cNvPr id="81" name="object 81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4800853" y="4142232"/>
            <a:ext cx="797242" cy="236219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5648197" y="4142232"/>
            <a:ext cx="2938780" cy="236220"/>
            <a:chOff x="5648197" y="4142232"/>
            <a:chExt cx="2938780" cy="236220"/>
          </a:xfrm>
        </p:grpSpPr>
        <p:pic>
          <p:nvPicPr>
            <p:cNvPr id="83" name="object 8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648197" y="4142232"/>
              <a:ext cx="1426591" cy="23621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113142" y="4142232"/>
              <a:ext cx="315468" cy="23621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462138" y="4142232"/>
              <a:ext cx="568756" cy="23621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074786" y="4142232"/>
              <a:ext cx="512064" cy="236219"/>
            </a:xfrm>
            <a:prstGeom prst="rect">
              <a:avLst/>
            </a:prstGeom>
          </p:spPr>
        </p:pic>
      </p:grpSp>
      <p:grpSp>
        <p:nvGrpSpPr>
          <p:cNvPr id="87" name="object 87"/>
          <p:cNvGrpSpPr/>
          <p:nvPr/>
        </p:nvGrpSpPr>
        <p:grpSpPr>
          <a:xfrm>
            <a:off x="4800853" y="4386071"/>
            <a:ext cx="3802379" cy="967740"/>
            <a:chOff x="4800853" y="4386071"/>
            <a:chExt cx="3802379" cy="967740"/>
          </a:xfrm>
        </p:grpSpPr>
        <p:pic>
          <p:nvPicPr>
            <p:cNvPr id="88" name="object 8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00853" y="4386071"/>
              <a:ext cx="523875" cy="23621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282437" y="4386071"/>
              <a:ext cx="1888845" cy="236219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131430" y="4386071"/>
              <a:ext cx="1455420" cy="23621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800853" y="4629911"/>
              <a:ext cx="3801579" cy="23621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800853" y="4873751"/>
              <a:ext cx="3801999" cy="23621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800853" y="5117287"/>
              <a:ext cx="1515808" cy="23652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267322" y="5117287"/>
              <a:ext cx="670305" cy="236524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1872995" y="4428744"/>
            <a:ext cx="1218565" cy="845185"/>
            <a:chOff x="1872995" y="4428744"/>
            <a:chExt cx="1218565" cy="845185"/>
          </a:xfrm>
        </p:grpSpPr>
        <p:pic>
          <p:nvPicPr>
            <p:cNvPr id="96" name="object 9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872995" y="4428744"/>
              <a:ext cx="1218438" cy="845058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2123058" y="4652899"/>
              <a:ext cx="689610" cy="278130"/>
            </a:xfrm>
            <a:custGeom>
              <a:avLst/>
              <a:gdLst/>
              <a:ahLst/>
              <a:cxnLst/>
              <a:rect l="l" t="t" r="r" b="b"/>
              <a:pathLst>
                <a:path w="689610" h="278129">
                  <a:moveTo>
                    <a:pt x="115077" y="16256"/>
                  </a:moveTo>
                  <a:lnTo>
                    <a:pt x="70485" y="16256"/>
                  </a:lnTo>
                  <a:lnTo>
                    <a:pt x="80557" y="17615"/>
                  </a:lnTo>
                  <a:lnTo>
                    <a:pt x="90011" y="20748"/>
                  </a:lnTo>
                  <a:lnTo>
                    <a:pt x="118602" y="49530"/>
                  </a:lnTo>
                  <a:lnTo>
                    <a:pt x="121666" y="70865"/>
                  </a:lnTo>
                  <a:lnTo>
                    <a:pt x="118618" y="90039"/>
                  </a:lnTo>
                  <a:lnTo>
                    <a:pt x="99949" y="131480"/>
                  </a:lnTo>
                  <a:lnTo>
                    <a:pt x="63775" y="178942"/>
                  </a:lnTo>
                  <a:lnTo>
                    <a:pt x="21623" y="222948"/>
                  </a:lnTo>
                  <a:lnTo>
                    <a:pt x="0" y="241807"/>
                  </a:lnTo>
                  <a:lnTo>
                    <a:pt x="154305" y="249936"/>
                  </a:lnTo>
                  <a:lnTo>
                    <a:pt x="155194" y="232918"/>
                  </a:lnTo>
                  <a:lnTo>
                    <a:pt x="42799" y="227075"/>
                  </a:lnTo>
                  <a:lnTo>
                    <a:pt x="62468" y="205474"/>
                  </a:lnTo>
                  <a:lnTo>
                    <a:pt x="90662" y="173176"/>
                  </a:lnTo>
                  <a:lnTo>
                    <a:pt x="116331" y="137382"/>
                  </a:lnTo>
                  <a:lnTo>
                    <a:pt x="133455" y="102996"/>
                  </a:lnTo>
                  <a:lnTo>
                    <a:pt x="140081" y="72136"/>
                  </a:lnTo>
                  <a:lnTo>
                    <a:pt x="139537" y="58924"/>
                  </a:lnTo>
                  <a:lnTo>
                    <a:pt x="136398" y="46355"/>
                  </a:lnTo>
                  <a:lnTo>
                    <a:pt x="130686" y="34452"/>
                  </a:lnTo>
                  <a:lnTo>
                    <a:pt x="122428" y="23240"/>
                  </a:lnTo>
                  <a:lnTo>
                    <a:pt x="115077" y="16256"/>
                  </a:lnTo>
                  <a:close/>
                </a:path>
                <a:path w="689610" h="278129">
                  <a:moveTo>
                    <a:pt x="72771" y="0"/>
                  </a:moveTo>
                  <a:lnTo>
                    <a:pt x="29051" y="10144"/>
                  </a:lnTo>
                  <a:lnTo>
                    <a:pt x="14224" y="39877"/>
                  </a:lnTo>
                  <a:lnTo>
                    <a:pt x="21554" y="34145"/>
                  </a:lnTo>
                  <a:lnTo>
                    <a:pt x="28670" y="29162"/>
                  </a:lnTo>
                  <a:lnTo>
                    <a:pt x="115077" y="16256"/>
                  </a:lnTo>
                  <a:lnTo>
                    <a:pt x="112329" y="13644"/>
                  </a:lnTo>
                  <a:lnTo>
                    <a:pt x="100695" y="6572"/>
                  </a:lnTo>
                  <a:lnTo>
                    <a:pt x="87512" y="2024"/>
                  </a:lnTo>
                  <a:lnTo>
                    <a:pt x="72771" y="0"/>
                  </a:lnTo>
                  <a:close/>
                </a:path>
                <a:path w="689610" h="278129">
                  <a:moveTo>
                    <a:pt x="267208" y="10159"/>
                  </a:moveTo>
                  <a:lnTo>
                    <a:pt x="225625" y="23756"/>
                  </a:lnTo>
                  <a:lnTo>
                    <a:pt x="196653" y="63216"/>
                  </a:lnTo>
                  <a:lnTo>
                    <a:pt x="185656" y="106892"/>
                  </a:lnTo>
                  <a:lnTo>
                    <a:pt x="183130" y="161067"/>
                  </a:lnTo>
                  <a:lnTo>
                    <a:pt x="186150" y="184785"/>
                  </a:lnTo>
                  <a:lnTo>
                    <a:pt x="201168" y="223646"/>
                  </a:lnTo>
                  <a:lnTo>
                    <a:pt x="239333" y="255633"/>
                  </a:lnTo>
                  <a:lnTo>
                    <a:pt x="254889" y="258444"/>
                  </a:lnTo>
                  <a:lnTo>
                    <a:pt x="261649" y="258373"/>
                  </a:lnTo>
                  <a:lnTo>
                    <a:pt x="298950" y="241045"/>
                  </a:lnTo>
                  <a:lnTo>
                    <a:pt x="254381" y="241045"/>
                  </a:lnTo>
                  <a:lnTo>
                    <a:pt x="241645" y="238426"/>
                  </a:lnTo>
                  <a:lnTo>
                    <a:pt x="213106" y="208280"/>
                  </a:lnTo>
                  <a:lnTo>
                    <a:pt x="201300" y="152808"/>
                  </a:lnTo>
                  <a:lnTo>
                    <a:pt x="201422" y="130809"/>
                  </a:lnTo>
                  <a:lnTo>
                    <a:pt x="206958" y="92269"/>
                  </a:lnTo>
                  <a:lnTo>
                    <a:pt x="225599" y="49780"/>
                  </a:lnTo>
                  <a:lnTo>
                    <a:pt x="257198" y="27114"/>
                  </a:lnTo>
                  <a:lnTo>
                    <a:pt x="266700" y="26543"/>
                  </a:lnTo>
                  <a:lnTo>
                    <a:pt x="304427" y="26543"/>
                  </a:lnTo>
                  <a:lnTo>
                    <a:pt x="296624" y="19796"/>
                  </a:lnTo>
                  <a:lnTo>
                    <a:pt x="282660" y="12995"/>
                  </a:lnTo>
                  <a:lnTo>
                    <a:pt x="267208" y="10159"/>
                  </a:lnTo>
                  <a:close/>
                </a:path>
                <a:path w="689610" h="278129">
                  <a:moveTo>
                    <a:pt x="304427" y="26543"/>
                  </a:moveTo>
                  <a:lnTo>
                    <a:pt x="266700" y="26543"/>
                  </a:lnTo>
                  <a:lnTo>
                    <a:pt x="274962" y="27832"/>
                  </a:lnTo>
                  <a:lnTo>
                    <a:pt x="282416" y="30384"/>
                  </a:lnTo>
                  <a:lnTo>
                    <a:pt x="308467" y="59854"/>
                  </a:lnTo>
                  <a:lnTo>
                    <a:pt x="319278" y="103505"/>
                  </a:lnTo>
                  <a:lnTo>
                    <a:pt x="320467" y="130809"/>
                  </a:lnTo>
                  <a:lnTo>
                    <a:pt x="320294" y="136398"/>
                  </a:lnTo>
                  <a:lnTo>
                    <a:pt x="311785" y="184912"/>
                  </a:lnTo>
                  <a:lnTo>
                    <a:pt x="290322" y="225425"/>
                  </a:lnTo>
                  <a:lnTo>
                    <a:pt x="254381" y="241045"/>
                  </a:lnTo>
                  <a:lnTo>
                    <a:pt x="298950" y="241045"/>
                  </a:lnTo>
                  <a:lnTo>
                    <a:pt x="323558" y="206323"/>
                  </a:lnTo>
                  <a:lnTo>
                    <a:pt x="334502" y="168957"/>
                  </a:lnTo>
                  <a:lnTo>
                    <a:pt x="338042" y="110632"/>
                  </a:lnTo>
                  <a:lnTo>
                    <a:pt x="335089" y="85343"/>
                  </a:lnTo>
                  <a:lnTo>
                    <a:pt x="329088" y="63579"/>
                  </a:lnTo>
                  <a:lnTo>
                    <a:pt x="320040" y="45338"/>
                  </a:lnTo>
                  <a:lnTo>
                    <a:pt x="309088" y="30573"/>
                  </a:lnTo>
                  <a:lnTo>
                    <a:pt x="304427" y="26543"/>
                  </a:lnTo>
                  <a:close/>
                </a:path>
                <a:path w="689610" h="278129">
                  <a:moveTo>
                    <a:pt x="471185" y="34925"/>
                  </a:moveTo>
                  <a:lnTo>
                    <a:pt x="426720" y="34925"/>
                  </a:lnTo>
                  <a:lnTo>
                    <a:pt x="436719" y="36302"/>
                  </a:lnTo>
                  <a:lnTo>
                    <a:pt x="446135" y="39465"/>
                  </a:lnTo>
                  <a:lnTo>
                    <a:pt x="474726" y="68199"/>
                  </a:lnTo>
                  <a:lnTo>
                    <a:pt x="477901" y="89534"/>
                  </a:lnTo>
                  <a:lnTo>
                    <a:pt x="474779" y="108727"/>
                  </a:lnTo>
                  <a:lnTo>
                    <a:pt x="456058" y="150256"/>
                  </a:lnTo>
                  <a:lnTo>
                    <a:pt x="419883" y="197667"/>
                  </a:lnTo>
                  <a:lnTo>
                    <a:pt x="377731" y="241673"/>
                  </a:lnTo>
                  <a:lnTo>
                    <a:pt x="356108" y="260603"/>
                  </a:lnTo>
                  <a:lnTo>
                    <a:pt x="510413" y="268605"/>
                  </a:lnTo>
                  <a:lnTo>
                    <a:pt x="511302" y="251587"/>
                  </a:lnTo>
                  <a:lnTo>
                    <a:pt x="398907" y="245744"/>
                  </a:lnTo>
                  <a:lnTo>
                    <a:pt x="418576" y="224196"/>
                  </a:lnTo>
                  <a:lnTo>
                    <a:pt x="446770" y="191863"/>
                  </a:lnTo>
                  <a:lnTo>
                    <a:pt x="472440" y="156051"/>
                  </a:lnTo>
                  <a:lnTo>
                    <a:pt x="489565" y="121665"/>
                  </a:lnTo>
                  <a:lnTo>
                    <a:pt x="496316" y="90805"/>
                  </a:lnTo>
                  <a:lnTo>
                    <a:pt x="495716" y="77593"/>
                  </a:lnTo>
                  <a:lnTo>
                    <a:pt x="492569" y="65024"/>
                  </a:lnTo>
                  <a:lnTo>
                    <a:pt x="486850" y="53121"/>
                  </a:lnTo>
                  <a:lnTo>
                    <a:pt x="478536" y="41909"/>
                  </a:lnTo>
                  <a:lnTo>
                    <a:pt x="471185" y="34925"/>
                  </a:lnTo>
                  <a:close/>
                </a:path>
                <a:path w="689610" h="278129">
                  <a:moveTo>
                    <a:pt x="428879" y="18668"/>
                  </a:moveTo>
                  <a:lnTo>
                    <a:pt x="385159" y="28813"/>
                  </a:lnTo>
                  <a:lnTo>
                    <a:pt x="370332" y="58674"/>
                  </a:lnTo>
                  <a:lnTo>
                    <a:pt x="377662" y="52885"/>
                  </a:lnTo>
                  <a:lnTo>
                    <a:pt x="384778" y="47894"/>
                  </a:lnTo>
                  <a:lnTo>
                    <a:pt x="471185" y="34925"/>
                  </a:lnTo>
                  <a:lnTo>
                    <a:pt x="468437" y="32313"/>
                  </a:lnTo>
                  <a:lnTo>
                    <a:pt x="456803" y="25241"/>
                  </a:lnTo>
                  <a:lnTo>
                    <a:pt x="443620" y="20693"/>
                  </a:lnTo>
                  <a:lnTo>
                    <a:pt x="428879" y="18668"/>
                  </a:lnTo>
                  <a:close/>
                </a:path>
                <a:path w="689610" h="278129">
                  <a:moveTo>
                    <a:pt x="649212" y="44297"/>
                  </a:moveTo>
                  <a:lnTo>
                    <a:pt x="597221" y="44297"/>
                  </a:lnTo>
                  <a:lnTo>
                    <a:pt x="604774" y="44323"/>
                  </a:lnTo>
                  <a:lnTo>
                    <a:pt x="614773" y="45682"/>
                  </a:lnTo>
                  <a:lnTo>
                    <a:pt x="648079" y="68498"/>
                  </a:lnTo>
                  <a:lnTo>
                    <a:pt x="655955" y="98806"/>
                  </a:lnTo>
                  <a:lnTo>
                    <a:pt x="652833" y="117998"/>
                  </a:lnTo>
                  <a:lnTo>
                    <a:pt x="634112" y="159527"/>
                  </a:lnTo>
                  <a:lnTo>
                    <a:pt x="597937" y="207009"/>
                  </a:lnTo>
                  <a:lnTo>
                    <a:pt x="555785" y="251015"/>
                  </a:lnTo>
                  <a:lnTo>
                    <a:pt x="534162" y="269875"/>
                  </a:lnTo>
                  <a:lnTo>
                    <a:pt x="688467" y="278002"/>
                  </a:lnTo>
                  <a:lnTo>
                    <a:pt x="689356" y="260984"/>
                  </a:lnTo>
                  <a:lnTo>
                    <a:pt x="576961" y="255143"/>
                  </a:lnTo>
                  <a:lnTo>
                    <a:pt x="596630" y="233541"/>
                  </a:lnTo>
                  <a:lnTo>
                    <a:pt x="624824" y="201243"/>
                  </a:lnTo>
                  <a:lnTo>
                    <a:pt x="650494" y="165449"/>
                  </a:lnTo>
                  <a:lnTo>
                    <a:pt x="667619" y="131063"/>
                  </a:lnTo>
                  <a:lnTo>
                    <a:pt x="674370" y="100202"/>
                  </a:lnTo>
                  <a:lnTo>
                    <a:pt x="673770" y="86937"/>
                  </a:lnTo>
                  <a:lnTo>
                    <a:pt x="670623" y="74374"/>
                  </a:lnTo>
                  <a:lnTo>
                    <a:pt x="664904" y="62501"/>
                  </a:lnTo>
                  <a:lnTo>
                    <a:pt x="656590" y="51307"/>
                  </a:lnTo>
                  <a:lnTo>
                    <a:pt x="649212" y="44297"/>
                  </a:lnTo>
                  <a:close/>
                </a:path>
                <a:path w="689610" h="278129">
                  <a:moveTo>
                    <a:pt x="606933" y="28067"/>
                  </a:moveTo>
                  <a:lnTo>
                    <a:pt x="563213" y="38157"/>
                  </a:lnTo>
                  <a:lnTo>
                    <a:pt x="548386" y="67944"/>
                  </a:lnTo>
                  <a:lnTo>
                    <a:pt x="555716" y="62210"/>
                  </a:lnTo>
                  <a:lnTo>
                    <a:pt x="562832" y="57213"/>
                  </a:lnTo>
                  <a:lnTo>
                    <a:pt x="597221" y="44297"/>
                  </a:lnTo>
                  <a:lnTo>
                    <a:pt x="649212" y="44297"/>
                  </a:lnTo>
                  <a:lnTo>
                    <a:pt x="646491" y="41711"/>
                  </a:lnTo>
                  <a:lnTo>
                    <a:pt x="634857" y="34639"/>
                  </a:lnTo>
                  <a:lnTo>
                    <a:pt x="621674" y="30091"/>
                  </a:lnTo>
                  <a:lnTo>
                    <a:pt x="606933" y="28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8" name="object 9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083259" y="5031359"/>
            <a:ext cx="707135" cy="236220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913889" y="5031359"/>
            <a:ext cx="173736" cy="236220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2212594" y="5031359"/>
            <a:ext cx="1009561" cy="236220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3332988" y="5031359"/>
            <a:ext cx="363727" cy="236220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3819144" y="5031359"/>
            <a:ext cx="416560" cy="236220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982675" y="5275198"/>
            <a:ext cx="773315" cy="236219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2064766" y="5275198"/>
            <a:ext cx="841590" cy="236219"/>
          </a:xfrm>
          <a:prstGeom prst="rect">
            <a:avLst/>
          </a:prstGeom>
        </p:spPr>
      </p:pic>
      <p:grpSp>
        <p:nvGrpSpPr>
          <p:cNvPr id="105" name="object 105"/>
          <p:cNvGrpSpPr/>
          <p:nvPr/>
        </p:nvGrpSpPr>
        <p:grpSpPr>
          <a:xfrm>
            <a:off x="3204972" y="5275198"/>
            <a:ext cx="451484" cy="236220"/>
            <a:chOff x="3204972" y="5275198"/>
            <a:chExt cx="451484" cy="236220"/>
          </a:xfrm>
        </p:grpSpPr>
        <p:pic>
          <p:nvPicPr>
            <p:cNvPr id="106" name="object 10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204972" y="5275198"/>
              <a:ext cx="451103" cy="23621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430524" y="5275198"/>
              <a:ext cx="201167" cy="236219"/>
            </a:xfrm>
            <a:prstGeom prst="rect">
              <a:avLst/>
            </a:prstGeom>
          </p:spPr>
        </p:pic>
      </p:grpSp>
      <p:pic>
        <p:nvPicPr>
          <p:cNvPr id="108" name="object 108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934967" y="5275198"/>
            <a:ext cx="294893" cy="236219"/>
          </a:xfrm>
          <a:prstGeom prst="rect">
            <a:avLst/>
          </a:prstGeom>
        </p:spPr>
      </p:pic>
      <p:grpSp>
        <p:nvGrpSpPr>
          <p:cNvPr id="109" name="object 109"/>
          <p:cNvGrpSpPr/>
          <p:nvPr/>
        </p:nvGrpSpPr>
        <p:grpSpPr>
          <a:xfrm>
            <a:off x="982675" y="5518708"/>
            <a:ext cx="1771014" cy="236854"/>
            <a:chOff x="982675" y="5518708"/>
            <a:chExt cx="1771014" cy="236854"/>
          </a:xfrm>
        </p:grpSpPr>
        <p:pic>
          <p:nvPicPr>
            <p:cNvPr id="110" name="object 11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82675" y="5518708"/>
              <a:ext cx="1128217" cy="23652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154681" y="5518708"/>
              <a:ext cx="598385" cy="236524"/>
            </a:xfrm>
            <a:prstGeom prst="rect">
              <a:avLst/>
            </a:prstGeom>
          </p:spPr>
        </p:pic>
      </p:grpSp>
      <p:pic>
        <p:nvPicPr>
          <p:cNvPr id="112" name="object 112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2798064" y="5518708"/>
            <a:ext cx="301751" cy="236524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3145535" y="5518708"/>
            <a:ext cx="1084630" cy="236524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982675" y="5763158"/>
            <a:ext cx="632968" cy="236219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811782" y="5763158"/>
            <a:ext cx="583755" cy="236219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584704" y="5763158"/>
            <a:ext cx="650748" cy="236219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3429000" y="5763158"/>
            <a:ext cx="802932" cy="236219"/>
          </a:xfrm>
          <a:prstGeom prst="rect">
            <a:avLst/>
          </a:prstGeom>
        </p:spPr>
      </p:pic>
      <p:grpSp>
        <p:nvGrpSpPr>
          <p:cNvPr id="118" name="object 118"/>
          <p:cNvGrpSpPr/>
          <p:nvPr/>
        </p:nvGrpSpPr>
        <p:grpSpPr>
          <a:xfrm>
            <a:off x="982675" y="6006998"/>
            <a:ext cx="3251200" cy="480059"/>
            <a:chOff x="982675" y="6006998"/>
            <a:chExt cx="3251200" cy="480059"/>
          </a:xfrm>
        </p:grpSpPr>
        <p:pic>
          <p:nvPicPr>
            <p:cNvPr id="119" name="object 11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982675" y="6006998"/>
              <a:ext cx="829056" cy="23622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759965" y="6006998"/>
              <a:ext cx="770191" cy="23622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485644" y="6006998"/>
              <a:ext cx="1190244" cy="23622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622547" y="6006998"/>
              <a:ext cx="610819" cy="23622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982675" y="6250838"/>
              <a:ext cx="557784" cy="23622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00886" y="6250838"/>
              <a:ext cx="365760" cy="236220"/>
            </a:xfrm>
            <a:prstGeom prst="rect">
              <a:avLst/>
            </a:prstGeom>
          </p:spPr>
        </p:pic>
      </p:grpSp>
      <p:pic>
        <p:nvPicPr>
          <p:cNvPr id="125" name="object 125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3214" y="126187"/>
            <a:ext cx="2996184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68311" y="862838"/>
            <a:ext cx="4922520" cy="722630"/>
            <a:chOff x="7068311" y="862838"/>
            <a:chExt cx="4922520" cy="7226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8311" y="862838"/>
              <a:ext cx="4922138" cy="3566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60436" y="1228598"/>
              <a:ext cx="2316226" cy="3566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83622" y="1228598"/>
              <a:ext cx="753872" cy="356615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988934" cy="6858000"/>
            <a:chOff x="0" y="0"/>
            <a:chExt cx="7988934" cy="685800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400" y="2215894"/>
              <a:ext cx="7455408" cy="464210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4945379" cy="6857997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8068944" y="1944065"/>
            <a:ext cx="3383279" cy="815975"/>
            <a:chOff x="8068944" y="1944065"/>
            <a:chExt cx="3383279" cy="81597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68944" y="1944065"/>
              <a:ext cx="3383279" cy="2670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66124" y="2218944"/>
              <a:ext cx="2732404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39276" y="2493264"/>
              <a:ext cx="2582926" cy="26670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225917" y="3115055"/>
            <a:ext cx="3065780" cy="815975"/>
            <a:chOff x="8225917" y="3115055"/>
            <a:chExt cx="3065780" cy="81597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5917" y="3115055"/>
              <a:ext cx="3065653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41385" y="3389375"/>
              <a:ext cx="2431669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54389" y="3663950"/>
              <a:ext cx="1543050" cy="26670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786116" y="4285741"/>
            <a:ext cx="3947795" cy="541020"/>
            <a:chOff x="7786116" y="4285741"/>
            <a:chExt cx="3947795" cy="541020"/>
          </a:xfrm>
        </p:grpSpPr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86116" y="4285741"/>
              <a:ext cx="3947668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32062" y="4560061"/>
              <a:ext cx="1188720" cy="26670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1947" y="148158"/>
            <a:ext cx="11487150" cy="6546850"/>
            <a:chOff x="491947" y="148158"/>
            <a:chExt cx="11487150" cy="6546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4205" y="148158"/>
              <a:ext cx="3561969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2751" y="301752"/>
              <a:ext cx="2749296" cy="63931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37031" y="1306068"/>
              <a:ext cx="11147425" cy="4023360"/>
            </a:xfrm>
            <a:custGeom>
              <a:avLst/>
              <a:gdLst/>
              <a:ahLst/>
              <a:cxnLst/>
              <a:rect l="l" t="t" r="r" b="b"/>
              <a:pathLst>
                <a:path w="11147425" h="4023360">
                  <a:moveTo>
                    <a:pt x="5507735" y="0"/>
                  </a:moveTo>
                  <a:lnTo>
                    <a:pt x="10987278" y="0"/>
                  </a:lnTo>
                </a:path>
                <a:path w="11147425" h="4023360">
                  <a:moveTo>
                    <a:pt x="5458968" y="1821180"/>
                  </a:moveTo>
                  <a:lnTo>
                    <a:pt x="10986770" y="1821180"/>
                  </a:lnTo>
                </a:path>
                <a:path w="11147425" h="4023360">
                  <a:moveTo>
                    <a:pt x="5660135" y="4023360"/>
                  </a:moveTo>
                  <a:lnTo>
                    <a:pt x="11146917" y="4023360"/>
                  </a:lnTo>
                </a:path>
                <a:path w="11147425" h="4023360">
                  <a:moveTo>
                    <a:pt x="0" y="2122297"/>
                  </a:moveTo>
                  <a:lnTo>
                    <a:pt x="5020564" y="2104644"/>
                  </a:lnTo>
                </a:path>
                <a:path w="11147425" h="4023360">
                  <a:moveTo>
                    <a:pt x="0" y="271272"/>
                  </a:moveTo>
                  <a:lnTo>
                    <a:pt x="4962017" y="27127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62950" y="1367916"/>
              <a:ext cx="3894581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38185" y="5369966"/>
              <a:ext cx="4140708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0443" y="1624025"/>
              <a:ext cx="4069461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251" y="3506088"/>
              <a:ext cx="2511806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6313" y="3178429"/>
              <a:ext cx="2719451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1947" y="5336133"/>
              <a:ext cx="3729482" cy="2670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11751" y="5336133"/>
              <a:ext cx="82296" cy="2670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1947" y="5611063"/>
              <a:ext cx="1233614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22805" y="5611063"/>
              <a:ext cx="890892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18334" y="5611063"/>
              <a:ext cx="180441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08503" y="5611063"/>
              <a:ext cx="1098042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06724" y="5611063"/>
              <a:ext cx="179832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96640" y="5611063"/>
              <a:ext cx="320039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1947" y="5885383"/>
              <a:ext cx="1447546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36166" y="5885383"/>
              <a:ext cx="1007706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46247" y="5885383"/>
              <a:ext cx="179831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36163" y="5885383"/>
              <a:ext cx="1099718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35907" y="5885383"/>
              <a:ext cx="179832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25824" y="5885383"/>
              <a:ext cx="310896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1947" y="6159703"/>
              <a:ext cx="1580642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67230" y="6159703"/>
              <a:ext cx="891235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63012" y="6159703"/>
              <a:ext cx="179831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52928" y="6159703"/>
              <a:ext cx="982129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6847" y="6159703"/>
              <a:ext cx="179832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26764" y="6159703"/>
              <a:ext cx="310896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18448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8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64" y="0"/>
            <a:ext cx="12175490" cy="6858000"/>
            <a:chOff x="16764" y="0"/>
            <a:chExt cx="1217549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204" y="148158"/>
              <a:ext cx="3561969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13804" y="0"/>
              <a:ext cx="5378195" cy="6857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64" y="0"/>
              <a:ext cx="539496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9433" y="2355850"/>
              <a:ext cx="4119879" cy="4754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51398" y="1604010"/>
              <a:ext cx="1178560" cy="1976755"/>
            </a:xfrm>
            <a:custGeom>
              <a:avLst/>
              <a:gdLst/>
              <a:ahLst/>
              <a:cxnLst/>
              <a:rect l="l" t="t" r="r" b="b"/>
              <a:pathLst>
                <a:path w="1178559" h="1976754">
                  <a:moveTo>
                    <a:pt x="0" y="196341"/>
                  </a:moveTo>
                  <a:lnTo>
                    <a:pt x="5184" y="151315"/>
                  </a:lnTo>
                  <a:lnTo>
                    <a:pt x="19952" y="109986"/>
                  </a:lnTo>
                  <a:lnTo>
                    <a:pt x="43127" y="73531"/>
                  </a:lnTo>
                  <a:lnTo>
                    <a:pt x="73531" y="43127"/>
                  </a:lnTo>
                  <a:lnTo>
                    <a:pt x="109986" y="19952"/>
                  </a:lnTo>
                  <a:lnTo>
                    <a:pt x="151315" y="5184"/>
                  </a:lnTo>
                  <a:lnTo>
                    <a:pt x="196341" y="0"/>
                  </a:lnTo>
                  <a:lnTo>
                    <a:pt x="981709" y="0"/>
                  </a:lnTo>
                  <a:lnTo>
                    <a:pt x="1026736" y="5184"/>
                  </a:lnTo>
                  <a:lnTo>
                    <a:pt x="1068065" y="19952"/>
                  </a:lnTo>
                  <a:lnTo>
                    <a:pt x="1104520" y="43127"/>
                  </a:lnTo>
                  <a:lnTo>
                    <a:pt x="1134924" y="73531"/>
                  </a:lnTo>
                  <a:lnTo>
                    <a:pt x="1158099" y="109986"/>
                  </a:lnTo>
                  <a:lnTo>
                    <a:pt x="1172867" y="151315"/>
                  </a:lnTo>
                  <a:lnTo>
                    <a:pt x="1178052" y="196341"/>
                  </a:lnTo>
                  <a:lnTo>
                    <a:pt x="1178052" y="1780286"/>
                  </a:lnTo>
                  <a:lnTo>
                    <a:pt x="1172867" y="1825312"/>
                  </a:lnTo>
                  <a:lnTo>
                    <a:pt x="1158099" y="1866641"/>
                  </a:lnTo>
                  <a:lnTo>
                    <a:pt x="1134924" y="1903096"/>
                  </a:lnTo>
                  <a:lnTo>
                    <a:pt x="1104520" y="1933500"/>
                  </a:lnTo>
                  <a:lnTo>
                    <a:pt x="1068065" y="1956675"/>
                  </a:lnTo>
                  <a:lnTo>
                    <a:pt x="1026736" y="1971443"/>
                  </a:lnTo>
                  <a:lnTo>
                    <a:pt x="981709" y="1976627"/>
                  </a:lnTo>
                  <a:lnTo>
                    <a:pt x="196341" y="1976627"/>
                  </a:lnTo>
                  <a:lnTo>
                    <a:pt x="151315" y="1971443"/>
                  </a:lnTo>
                  <a:lnTo>
                    <a:pt x="109986" y="1956675"/>
                  </a:lnTo>
                  <a:lnTo>
                    <a:pt x="73531" y="1933500"/>
                  </a:lnTo>
                  <a:lnTo>
                    <a:pt x="43127" y="1903096"/>
                  </a:lnTo>
                  <a:lnTo>
                    <a:pt x="19952" y="1866641"/>
                  </a:lnTo>
                  <a:lnTo>
                    <a:pt x="5184" y="1825312"/>
                  </a:lnTo>
                  <a:lnTo>
                    <a:pt x="0" y="1780286"/>
                  </a:lnTo>
                  <a:lnTo>
                    <a:pt x="0" y="196341"/>
                  </a:lnTo>
                  <a:close/>
                </a:path>
              </a:pathLst>
            </a:custGeom>
            <a:ln w="38100">
              <a:solidFill>
                <a:srgbClr val="F8D2C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1398" y="3894582"/>
              <a:ext cx="1178560" cy="1976755"/>
            </a:xfrm>
            <a:custGeom>
              <a:avLst/>
              <a:gdLst/>
              <a:ahLst/>
              <a:cxnLst/>
              <a:rect l="l" t="t" r="r" b="b"/>
              <a:pathLst>
                <a:path w="1178559" h="1976754">
                  <a:moveTo>
                    <a:pt x="0" y="196342"/>
                  </a:moveTo>
                  <a:lnTo>
                    <a:pt x="5184" y="151315"/>
                  </a:lnTo>
                  <a:lnTo>
                    <a:pt x="19952" y="109986"/>
                  </a:lnTo>
                  <a:lnTo>
                    <a:pt x="43127" y="73531"/>
                  </a:lnTo>
                  <a:lnTo>
                    <a:pt x="73531" y="43127"/>
                  </a:lnTo>
                  <a:lnTo>
                    <a:pt x="109986" y="19952"/>
                  </a:lnTo>
                  <a:lnTo>
                    <a:pt x="151315" y="5184"/>
                  </a:lnTo>
                  <a:lnTo>
                    <a:pt x="196341" y="0"/>
                  </a:lnTo>
                  <a:lnTo>
                    <a:pt x="981709" y="0"/>
                  </a:lnTo>
                  <a:lnTo>
                    <a:pt x="1026736" y="5184"/>
                  </a:lnTo>
                  <a:lnTo>
                    <a:pt x="1068065" y="19952"/>
                  </a:lnTo>
                  <a:lnTo>
                    <a:pt x="1104520" y="43127"/>
                  </a:lnTo>
                  <a:lnTo>
                    <a:pt x="1134924" y="73531"/>
                  </a:lnTo>
                  <a:lnTo>
                    <a:pt x="1158099" y="109986"/>
                  </a:lnTo>
                  <a:lnTo>
                    <a:pt x="1172867" y="151315"/>
                  </a:lnTo>
                  <a:lnTo>
                    <a:pt x="1178052" y="196342"/>
                  </a:lnTo>
                  <a:lnTo>
                    <a:pt x="1178052" y="1780286"/>
                  </a:lnTo>
                  <a:lnTo>
                    <a:pt x="1172867" y="1825304"/>
                  </a:lnTo>
                  <a:lnTo>
                    <a:pt x="1158099" y="1866630"/>
                  </a:lnTo>
                  <a:lnTo>
                    <a:pt x="1134924" y="1903086"/>
                  </a:lnTo>
                  <a:lnTo>
                    <a:pt x="1104520" y="1933492"/>
                  </a:lnTo>
                  <a:lnTo>
                    <a:pt x="1068065" y="1956670"/>
                  </a:lnTo>
                  <a:lnTo>
                    <a:pt x="1026736" y="1971442"/>
                  </a:lnTo>
                  <a:lnTo>
                    <a:pt x="981709" y="1976628"/>
                  </a:lnTo>
                  <a:lnTo>
                    <a:pt x="196341" y="1976628"/>
                  </a:lnTo>
                  <a:lnTo>
                    <a:pt x="151315" y="1971442"/>
                  </a:lnTo>
                  <a:lnTo>
                    <a:pt x="109986" y="1956670"/>
                  </a:lnTo>
                  <a:lnTo>
                    <a:pt x="73531" y="1933492"/>
                  </a:lnTo>
                  <a:lnTo>
                    <a:pt x="43127" y="1903086"/>
                  </a:lnTo>
                  <a:lnTo>
                    <a:pt x="19952" y="1866630"/>
                  </a:lnTo>
                  <a:lnTo>
                    <a:pt x="5184" y="1825304"/>
                  </a:lnTo>
                  <a:lnTo>
                    <a:pt x="0" y="1780286"/>
                  </a:lnTo>
                  <a:lnTo>
                    <a:pt x="0" y="196342"/>
                  </a:lnTo>
                  <a:close/>
                </a:path>
              </a:pathLst>
            </a:custGeom>
            <a:ln w="38100">
              <a:solidFill>
                <a:srgbClr val="89281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15171" y="2731261"/>
              <a:ext cx="2568575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0871" y="3005277"/>
              <a:ext cx="3439541" cy="2670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00871" y="3280283"/>
              <a:ext cx="2182876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15171" y="3828922"/>
              <a:ext cx="1619377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89718" y="3828922"/>
              <a:ext cx="1559687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00871" y="4103242"/>
              <a:ext cx="3433064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00871" y="4377258"/>
              <a:ext cx="1540128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97040" y="0"/>
            <a:ext cx="5394959" cy="6858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3716"/>
            <a:ext cx="5394960" cy="684428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544434" y="1395679"/>
            <a:ext cx="4647565" cy="721995"/>
            <a:chOff x="7544434" y="1395679"/>
            <a:chExt cx="4647565" cy="72199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43950" y="1395679"/>
              <a:ext cx="3342512" cy="4148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44434" y="1819910"/>
              <a:ext cx="4647565" cy="29717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2945" y="2949524"/>
            <a:ext cx="1058329" cy="26700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33814" y="2949524"/>
            <a:ext cx="1145031" cy="26700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22786" y="2949524"/>
            <a:ext cx="965263" cy="26700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52257" y="3224529"/>
            <a:ext cx="1354963" cy="2667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84818" y="3224529"/>
            <a:ext cx="228600" cy="2667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389618" y="3224529"/>
            <a:ext cx="1106754" cy="2667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586339" y="3224529"/>
            <a:ext cx="1196949" cy="26670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7652257" y="3224529"/>
            <a:ext cx="4444365" cy="1913255"/>
            <a:chOff x="7652257" y="3224529"/>
            <a:chExt cx="4444365" cy="1913255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864974" y="3224529"/>
              <a:ext cx="231648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652257" y="3498849"/>
              <a:ext cx="4432630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52257" y="3773169"/>
              <a:ext cx="1095590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58325" y="3773169"/>
              <a:ext cx="860412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31602" y="3773169"/>
              <a:ext cx="1095590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337670" y="3773169"/>
              <a:ext cx="750316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52257" y="4047489"/>
              <a:ext cx="1155039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755633" y="4047489"/>
              <a:ext cx="317753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23857" y="4047489"/>
              <a:ext cx="766318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737089" y="4047489"/>
              <a:ext cx="343357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966070" y="4047489"/>
              <a:ext cx="143255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037698" y="4047489"/>
              <a:ext cx="342900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266298" y="4047489"/>
              <a:ext cx="320040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426318" y="4047489"/>
              <a:ext cx="82296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937245" y="4321505"/>
              <a:ext cx="1796605" cy="2670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749281" y="4321505"/>
              <a:ext cx="195681" cy="2670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969118" y="4321505"/>
              <a:ext cx="2122931" cy="2670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652257" y="4596383"/>
              <a:ext cx="830795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616949" y="4596383"/>
              <a:ext cx="987551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32517" y="4596383"/>
              <a:ext cx="318211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182478" y="4596383"/>
              <a:ext cx="1910715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652257" y="4870703"/>
              <a:ext cx="1196949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40393" y="4870703"/>
              <a:ext cx="82296" cy="26670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434204" y="148158"/>
            <a:ext cx="3561969" cy="475792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47828" y="3767327"/>
            <a:ext cx="3242310" cy="308838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361188" y="3013913"/>
            <a:ext cx="1061720" cy="267004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495044" y="3013913"/>
            <a:ext cx="909523" cy="26700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469133" y="3013913"/>
            <a:ext cx="1013269" cy="267004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3548126" y="3013913"/>
            <a:ext cx="891539" cy="26700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519295" y="3013913"/>
            <a:ext cx="732536" cy="267004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248411" y="3288791"/>
            <a:ext cx="5006340" cy="815340"/>
            <a:chOff x="248411" y="3288791"/>
            <a:chExt cx="5006340" cy="815340"/>
          </a:xfrm>
        </p:grpSpPr>
        <p:pic>
          <p:nvPicPr>
            <p:cNvPr id="47" name="object 4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8411" y="3288791"/>
              <a:ext cx="752094" cy="2667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47928" y="3288791"/>
              <a:ext cx="800099" cy="2667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91639" y="3288791"/>
              <a:ext cx="989609" cy="2667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626106" y="3288791"/>
              <a:ext cx="944689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520694" y="3288791"/>
              <a:ext cx="693420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168394" y="3288791"/>
              <a:ext cx="805789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859146" y="3288791"/>
              <a:ext cx="82296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61187" y="3563111"/>
              <a:ext cx="4893056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48411" y="3837431"/>
              <a:ext cx="989266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184147" y="3837431"/>
              <a:ext cx="848677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991867" y="3837431"/>
              <a:ext cx="195681" cy="2667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146045" y="3837431"/>
              <a:ext cx="394207" cy="2667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499613" y="3837431"/>
              <a:ext cx="377189" cy="2667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807461" y="3837431"/>
              <a:ext cx="420624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179317" y="3837431"/>
              <a:ext cx="949832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078477" y="3837431"/>
              <a:ext cx="933030" cy="266700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212750" y="1199641"/>
            <a:ext cx="5375910" cy="841375"/>
            <a:chOff x="212750" y="1199641"/>
            <a:chExt cx="5375910" cy="841375"/>
          </a:xfrm>
        </p:grpSpPr>
        <p:pic>
          <p:nvPicPr>
            <p:cNvPr id="64" name="object 6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12750" y="1199641"/>
              <a:ext cx="5375910" cy="41452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218689" y="1626057"/>
              <a:ext cx="1271015" cy="414832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4204" y="148158"/>
            <a:ext cx="3561969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6200" y="0"/>
            <a:ext cx="9133840" cy="6858000"/>
            <a:chOff x="76200" y="0"/>
            <a:chExt cx="913384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0"/>
              <a:ext cx="2447544" cy="52456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0779" y="1382265"/>
              <a:ext cx="5945124" cy="547573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3391" y="1900427"/>
              <a:ext cx="1636140" cy="2667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232015" y="1900427"/>
            <a:ext cx="4766310" cy="1638935"/>
            <a:chOff x="7232015" y="1900427"/>
            <a:chExt cx="4766310" cy="163893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56141" y="1900427"/>
              <a:ext cx="769924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54717" y="1900427"/>
              <a:ext cx="1920621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32015" y="2174747"/>
              <a:ext cx="2439263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26473" y="2174747"/>
              <a:ext cx="1202054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89666" y="2174747"/>
              <a:ext cx="1208316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2015" y="2448763"/>
              <a:ext cx="1302893" cy="2670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72805" y="2448763"/>
              <a:ext cx="1264005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76765" y="2448763"/>
              <a:ext cx="546607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086721" y="2448763"/>
              <a:ext cx="82296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32015" y="2723641"/>
              <a:ext cx="796544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969631" y="2723641"/>
              <a:ext cx="893851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08085" y="2723641"/>
              <a:ext cx="1073569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74301" y="2723641"/>
              <a:ext cx="82296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18527" y="2997961"/>
              <a:ext cx="1669161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31173" y="2997961"/>
              <a:ext cx="1316736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91521" y="2997961"/>
              <a:ext cx="879919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217910" y="2997961"/>
              <a:ext cx="702259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518527" y="3272281"/>
              <a:ext cx="1298828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762365" y="3272281"/>
              <a:ext cx="1112520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818497" y="3272281"/>
              <a:ext cx="878331" cy="2667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219315" y="2970021"/>
            <a:ext cx="106045" cy="843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ts val="2140"/>
              </a:lnSpc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ts val="2140"/>
              </a:lnSpc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518527" y="3542029"/>
            <a:ext cx="4307840" cy="266700"/>
            <a:chOff x="7518527" y="3542029"/>
            <a:chExt cx="4307840" cy="266700"/>
          </a:xfrm>
        </p:grpSpPr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18527" y="3542029"/>
              <a:ext cx="994752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57565" y="3542029"/>
              <a:ext cx="1326769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727057" y="3542029"/>
              <a:ext cx="246888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08413" y="3542029"/>
              <a:ext cx="810247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670794" y="3542029"/>
              <a:ext cx="1155039" cy="26670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505455" y="914095"/>
            <a:ext cx="3472179" cy="415290"/>
            <a:chOff x="2505455" y="914095"/>
            <a:chExt cx="3472179" cy="415290"/>
          </a:xfrm>
        </p:grpSpPr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505455" y="914095"/>
              <a:ext cx="2810383" cy="4148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099557" y="914095"/>
              <a:ext cx="877824" cy="414832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0" y="148158"/>
            <a:ext cx="6858000" cy="6710045"/>
            <a:chOff x="2667000" y="148158"/>
            <a:chExt cx="6858000" cy="6710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9154" y="148158"/>
              <a:ext cx="2119629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0" y="190500"/>
              <a:ext cx="6858000" cy="666749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22655" y="2019300"/>
            <a:ext cx="4201795" cy="541020"/>
            <a:chOff x="822655" y="2019300"/>
            <a:chExt cx="4201795" cy="5410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55" y="2019300"/>
              <a:ext cx="1464817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55" y="2293620"/>
              <a:ext cx="1859279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72511" y="2293620"/>
              <a:ext cx="457200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57500" y="2293620"/>
              <a:ext cx="2166874" cy="26670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69021" y="3035173"/>
            <a:ext cx="2840608" cy="26670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93445" y="5187441"/>
            <a:ext cx="4596765" cy="815340"/>
            <a:chOff x="593445" y="5187441"/>
            <a:chExt cx="4596765" cy="81534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3445" y="5187441"/>
              <a:ext cx="3753230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3445" y="5461711"/>
              <a:ext cx="4596384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3445" y="5736031"/>
              <a:ext cx="2256663" cy="26670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669658" y="5065776"/>
            <a:ext cx="5210810" cy="266700"/>
            <a:chOff x="6669658" y="5065776"/>
            <a:chExt cx="5210810" cy="266700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69658" y="5065776"/>
              <a:ext cx="4787137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50497" y="5065776"/>
              <a:ext cx="203453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86133" y="5065776"/>
              <a:ext cx="394207" cy="26670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1350" cy="6685915"/>
            <a:chOff x="0" y="0"/>
            <a:chExt cx="12071350" cy="6685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9153" y="148158"/>
              <a:ext cx="2119629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168894" cy="66857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0410" y="803783"/>
              <a:ext cx="1597532" cy="3566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5896" y="803783"/>
              <a:ext cx="3039110" cy="3566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78642" y="803783"/>
              <a:ext cx="1092161" cy="3566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7297" y="1702307"/>
              <a:ext cx="924852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64453" y="1702307"/>
              <a:ext cx="1411986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5640" y="1702307"/>
              <a:ext cx="1073569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49768" y="1702307"/>
              <a:ext cx="903947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98635" y="1702307"/>
              <a:ext cx="732891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84690" y="1702307"/>
              <a:ext cx="345185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72726" y="1702307"/>
              <a:ext cx="598017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28985" y="1702307"/>
              <a:ext cx="1456207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39067" y="1702307"/>
              <a:ext cx="225551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28134" y="1976882"/>
              <a:ext cx="4057650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36507" y="1976882"/>
              <a:ext cx="3416211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28134" y="2251201"/>
              <a:ext cx="440943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089905" y="2251201"/>
              <a:ext cx="1383284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88938" y="2251201"/>
              <a:ext cx="862495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73111" y="2251201"/>
              <a:ext cx="879563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73795" y="2251201"/>
              <a:ext cx="317753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15171" y="2251201"/>
              <a:ext cx="618134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261602" y="2251201"/>
              <a:ext cx="434848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718802" y="2251201"/>
              <a:ext cx="632764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77169" y="2251201"/>
              <a:ext cx="1687068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28134" y="2525522"/>
              <a:ext cx="862152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536438" y="2525522"/>
              <a:ext cx="909180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67602" y="2525522"/>
              <a:ext cx="1667509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159495" y="2525522"/>
              <a:ext cx="629107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819388" y="2525522"/>
              <a:ext cx="433222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79890" y="2525522"/>
              <a:ext cx="975359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268966" y="2525522"/>
              <a:ext cx="784098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076685" y="2525522"/>
              <a:ext cx="984465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628134" y="2799842"/>
              <a:ext cx="7428852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628134" y="3073857"/>
              <a:ext cx="7409840" cy="2670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28134" y="3348863"/>
              <a:ext cx="709574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275834" y="3348863"/>
              <a:ext cx="638251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862573" y="3348863"/>
              <a:ext cx="776985" cy="2667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584950" y="3348863"/>
              <a:ext cx="732891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69480" y="3348863"/>
              <a:ext cx="1395095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612123" y="3348863"/>
              <a:ext cx="914742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468866" y="3348863"/>
              <a:ext cx="195072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622790" y="3348863"/>
              <a:ext cx="682142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191242" y="3348863"/>
              <a:ext cx="82296" cy="2667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28134" y="4171188"/>
              <a:ext cx="912660" cy="2667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81573" y="4171188"/>
              <a:ext cx="537210" cy="2667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66205" y="4171188"/>
              <a:ext cx="954811" cy="2667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859523" y="4171188"/>
              <a:ext cx="474345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292340" y="4171188"/>
              <a:ext cx="607161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853171" y="4171188"/>
              <a:ext cx="784098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581643" y="4171188"/>
              <a:ext cx="678853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203690" y="4171188"/>
              <a:ext cx="1082040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232390" y="4171188"/>
              <a:ext cx="791209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910569" y="4171188"/>
              <a:ext cx="82296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9153" y="148158"/>
            <a:ext cx="2119629" cy="4757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56689" y="1458722"/>
            <a:ext cx="2129409" cy="35661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77316" y="2162555"/>
            <a:ext cx="5510530" cy="1089660"/>
            <a:chOff x="477316" y="2162555"/>
            <a:chExt cx="5510530" cy="108966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616" y="2162555"/>
              <a:ext cx="2896489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37254" y="2162555"/>
              <a:ext cx="2509774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316" y="2436875"/>
              <a:ext cx="5095748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7316" y="2711195"/>
              <a:ext cx="5510149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7316" y="2985211"/>
              <a:ext cx="3005201" cy="267004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760476"/>
            <a:ext cx="10162540" cy="5381625"/>
            <a:chOff x="714755" y="760476"/>
            <a:chExt cx="10162540" cy="5381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5" y="760476"/>
              <a:ext cx="5381244" cy="53812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8755" y="2560955"/>
              <a:ext cx="1751838" cy="266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2963" y="2560955"/>
              <a:ext cx="1334389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58325" y="2560955"/>
              <a:ext cx="1918970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48755" y="2865755"/>
              <a:ext cx="1907413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65363" y="2865755"/>
              <a:ext cx="2633345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48755" y="3169030"/>
              <a:ext cx="2518791" cy="2667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466590" y="186817"/>
            <a:ext cx="3534410" cy="475615"/>
            <a:chOff x="4466590" y="186817"/>
            <a:chExt cx="3534410" cy="475615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66590" y="186817"/>
              <a:ext cx="2396363" cy="4754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3304" y="186817"/>
              <a:ext cx="1377696" cy="475487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090574" y="0"/>
            <a:ext cx="10499725" cy="5486400"/>
            <a:chOff x="1090574" y="0"/>
            <a:chExt cx="10499725" cy="54864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0574" y="1298702"/>
              <a:ext cx="1253896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4885" y="1298702"/>
              <a:ext cx="4308728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0574" y="1603502"/>
              <a:ext cx="822083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47977" y="1603502"/>
              <a:ext cx="2918841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66234" y="1603502"/>
              <a:ext cx="1910968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0574" y="1906777"/>
              <a:ext cx="1139190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42108" y="1906777"/>
              <a:ext cx="894080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46781" y="1906777"/>
              <a:ext cx="1947291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09490" y="1906777"/>
              <a:ext cx="965200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21096" y="1906777"/>
              <a:ext cx="210312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0574" y="2211958"/>
              <a:ext cx="1987423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83356" y="2211958"/>
              <a:ext cx="182880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15944" y="2211958"/>
              <a:ext cx="1841119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40423" y="0"/>
              <a:ext cx="5149596" cy="5486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0574" y="3760673"/>
              <a:ext cx="434847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16685" y="3760673"/>
              <a:ext cx="1227645" cy="2670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56637" y="3760673"/>
              <a:ext cx="3307461" cy="2670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90574" y="4066032"/>
              <a:ext cx="3602482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93081" y="4066032"/>
              <a:ext cx="786955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0574" y="4369308"/>
              <a:ext cx="1415668" cy="266700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" y="0"/>
            <a:ext cx="1218437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136" y="6251447"/>
            <a:ext cx="2072639" cy="2865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1378" y="154889"/>
            <a:ext cx="3608070" cy="47579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10895" y="3429000"/>
            <a:ext cx="1901189" cy="3429000"/>
            <a:chOff x="310895" y="3429000"/>
            <a:chExt cx="1901189" cy="34290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895" y="5291329"/>
              <a:ext cx="1901189" cy="15666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135" y="3429000"/>
              <a:ext cx="1872995" cy="187299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143500" y="723900"/>
            <a:ext cx="1903095" cy="3763645"/>
            <a:chOff x="5143500" y="723900"/>
            <a:chExt cx="1903095" cy="376364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3500" y="2586227"/>
              <a:ext cx="1902713" cy="19011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58740" y="723900"/>
              <a:ext cx="1874519" cy="1872996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143500" y="3450335"/>
            <a:ext cx="1903095" cy="3408045"/>
            <a:chOff x="5143500" y="3450335"/>
            <a:chExt cx="1903095" cy="340804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43500" y="5312663"/>
              <a:ext cx="1902713" cy="15453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58740" y="3450335"/>
              <a:ext cx="1874519" cy="187299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743200" y="3450335"/>
            <a:ext cx="1901189" cy="3408045"/>
            <a:chOff x="2743200" y="3450335"/>
            <a:chExt cx="1901189" cy="340804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43200" y="5312663"/>
              <a:ext cx="1901189" cy="15453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58440" y="3450335"/>
              <a:ext cx="1872996" cy="1872995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7552943" y="723900"/>
            <a:ext cx="1901189" cy="3763645"/>
            <a:chOff x="7552943" y="723900"/>
            <a:chExt cx="1901189" cy="3763645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52943" y="2586227"/>
              <a:ext cx="1901190" cy="19011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68183" y="723900"/>
              <a:ext cx="1872996" cy="1872996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9950195" y="3450335"/>
            <a:ext cx="1901189" cy="3408045"/>
            <a:chOff x="9950195" y="3450335"/>
            <a:chExt cx="1901189" cy="3408045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50195" y="5312663"/>
              <a:ext cx="1901190" cy="154533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65435" y="3450335"/>
              <a:ext cx="1872996" cy="1872995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73354" y="2681935"/>
            <a:ext cx="1812925" cy="480695"/>
            <a:chOff x="473354" y="2681935"/>
            <a:chExt cx="1812925" cy="480695"/>
          </a:xfrm>
        </p:grpSpPr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3354" y="2681935"/>
              <a:ext cx="1812798" cy="2365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0994" y="2926333"/>
              <a:ext cx="769874" cy="2362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00860" y="2926333"/>
              <a:ext cx="792988" cy="236220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2879725" y="5354726"/>
            <a:ext cx="1773555" cy="724535"/>
            <a:chOff x="2879725" y="5354726"/>
            <a:chExt cx="1773555" cy="724535"/>
          </a:xfrm>
        </p:grpSpPr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45256" y="5354726"/>
              <a:ext cx="1635887" cy="2362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79725" y="5598261"/>
              <a:ext cx="1773301" cy="2365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78785" y="5842711"/>
              <a:ext cx="1550289" cy="23622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5323966" y="5371185"/>
            <a:ext cx="1674495" cy="968375"/>
            <a:chOff x="5323966" y="5371185"/>
            <a:chExt cx="1674495" cy="968375"/>
          </a:xfrm>
        </p:grpSpPr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51982" y="5371185"/>
              <a:ext cx="1459738" cy="2362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37910" y="5615025"/>
              <a:ext cx="1068578" cy="2362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38266" y="5858865"/>
              <a:ext cx="1491361" cy="23621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23966" y="6102705"/>
              <a:ext cx="1674114" cy="236524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5270627" y="2649982"/>
            <a:ext cx="1777364" cy="723900"/>
            <a:chOff x="5270627" y="2649982"/>
            <a:chExt cx="1777364" cy="723900"/>
          </a:xfrm>
        </p:grpSpPr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31587" y="2649982"/>
              <a:ext cx="1684528" cy="23622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32171" y="2893822"/>
              <a:ext cx="1521586" cy="23622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70627" y="3137662"/>
              <a:ext cx="1777111" cy="236220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7645907" y="2664586"/>
            <a:ext cx="1868805" cy="724535"/>
            <a:chOff x="7645907" y="2664586"/>
            <a:chExt cx="1868805" cy="724535"/>
          </a:xfrm>
        </p:grpSpPr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055863" y="2664586"/>
              <a:ext cx="1055484" cy="2362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129015" y="2908426"/>
              <a:ext cx="947496" cy="23622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645907" y="3152216"/>
              <a:ext cx="1868297" cy="236524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10097769" y="5354726"/>
            <a:ext cx="1852930" cy="1212215"/>
            <a:chOff x="10097769" y="5354726"/>
            <a:chExt cx="1852930" cy="1212215"/>
          </a:xfrm>
        </p:grpSpPr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097769" y="5354726"/>
              <a:ext cx="1852929" cy="23621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414761" y="5598261"/>
              <a:ext cx="1205649" cy="2365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210545" y="5842711"/>
              <a:ext cx="1574419" cy="2362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542777" y="6086551"/>
              <a:ext cx="947496" cy="2362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219689" y="6330391"/>
              <a:ext cx="1543684" cy="236219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310895" y="723900"/>
            <a:ext cx="1901189" cy="3763645"/>
            <a:chOff x="310895" y="723900"/>
            <a:chExt cx="1901189" cy="3763645"/>
          </a:xfrm>
        </p:grpSpPr>
        <p:pic>
          <p:nvPicPr>
            <p:cNvPr id="51" name="object 5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0895" y="2586227"/>
              <a:ext cx="1901189" cy="190119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135" y="723900"/>
              <a:ext cx="1872995" cy="1872996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9926446" y="723900"/>
            <a:ext cx="1945005" cy="3763645"/>
            <a:chOff x="9926446" y="723900"/>
            <a:chExt cx="1945005" cy="3763645"/>
          </a:xfrm>
        </p:grpSpPr>
        <p:pic>
          <p:nvPicPr>
            <p:cNvPr id="54" name="object 5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950195" y="2586227"/>
              <a:ext cx="1901190" cy="190119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965435" y="723900"/>
              <a:ext cx="1872996" cy="187299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991978" y="2670048"/>
              <a:ext cx="1771903" cy="23622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926446" y="2913888"/>
              <a:ext cx="1945004" cy="23622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934066" y="3157727"/>
              <a:ext cx="1876425" cy="236220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64819" y="3898391"/>
            <a:ext cx="1693164" cy="908304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450189" y="5362346"/>
            <a:ext cx="1813560" cy="480059"/>
            <a:chOff x="450189" y="5362346"/>
            <a:chExt cx="1813560" cy="480059"/>
          </a:xfrm>
        </p:grpSpPr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50189" y="5362346"/>
              <a:ext cx="1813179" cy="2362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79729" y="5606186"/>
              <a:ext cx="727862" cy="23622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13713" y="5606186"/>
              <a:ext cx="853795" cy="236220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2879089" y="2681935"/>
            <a:ext cx="1813560" cy="480695"/>
            <a:chOff x="2879089" y="2681935"/>
            <a:chExt cx="1813560" cy="480695"/>
          </a:xfrm>
        </p:grpSpPr>
        <p:pic>
          <p:nvPicPr>
            <p:cNvPr id="65" name="object 6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879089" y="2681935"/>
              <a:ext cx="1813179" cy="23652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028822" y="2926333"/>
              <a:ext cx="727862" cy="23622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656710" y="2926333"/>
              <a:ext cx="814324" cy="236220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7552943" y="3450335"/>
            <a:ext cx="2049145" cy="3408045"/>
            <a:chOff x="7552943" y="3450335"/>
            <a:chExt cx="2049145" cy="3408045"/>
          </a:xfrm>
        </p:grpSpPr>
        <p:pic>
          <p:nvPicPr>
            <p:cNvPr id="69" name="object 6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2943" y="5332477"/>
              <a:ext cx="1901190" cy="152552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568183" y="3450335"/>
              <a:ext cx="1872996" cy="189280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596250" y="5376062"/>
              <a:ext cx="2005456" cy="23652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45830" y="5620207"/>
              <a:ext cx="1068933" cy="23621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718170" y="5864047"/>
              <a:ext cx="1746630" cy="23622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695310" y="6107887"/>
              <a:ext cx="1743328" cy="236220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2737104" y="723900"/>
            <a:ext cx="1903095" cy="3763645"/>
            <a:chOff x="2737104" y="723900"/>
            <a:chExt cx="1903095" cy="3763645"/>
          </a:xfrm>
        </p:grpSpPr>
        <p:pic>
          <p:nvPicPr>
            <p:cNvPr id="76" name="object 7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737104" y="2586227"/>
              <a:ext cx="1902714" cy="190119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52344" y="723900"/>
              <a:ext cx="1874520" cy="187299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993136" y="1408176"/>
              <a:ext cx="1417319" cy="4998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595618" y="2226817"/>
            <a:ext cx="4688205" cy="2094864"/>
            <a:chOff x="6595618" y="2226817"/>
            <a:chExt cx="4688205" cy="2094864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5618" y="2226817"/>
              <a:ext cx="1190383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86802" y="2226817"/>
              <a:ext cx="1434083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73896" y="2226817"/>
              <a:ext cx="1567433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95618" y="2531617"/>
              <a:ext cx="4261485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95618" y="2834589"/>
              <a:ext cx="3847973" cy="2670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95618" y="3140075"/>
              <a:ext cx="2273554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70366" y="3140075"/>
              <a:ext cx="2289048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95618" y="3444875"/>
              <a:ext cx="2286000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0178" y="3444875"/>
              <a:ext cx="1821052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95618" y="3749675"/>
              <a:ext cx="4687824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5618" y="4054170"/>
              <a:ext cx="3264662" cy="267004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4944" y="1356360"/>
            <a:ext cx="5100828" cy="414527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56006" y="6555943"/>
            <a:ext cx="7776083" cy="17830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6714" y="1903806"/>
            <a:ext cx="5212715" cy="2703195"/>
            <a:chOff x="686714" y="1903806"/>
            <a:chExt cx="5212715" cy="27031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714" y="1903806"/>
              <a:ext cx="3154806" cy="2670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8786" y="1903806"/>
              <a:ext cx="1794637" cy="2670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714" y="2209165"/>
              <a:ext cx="5212334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6714" y="2512441"/>
              <a:ext cx="4490466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6714" y="2817241"/>
              <a:ext cx="4910836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6714" y="3121736"/>
              <a:ext cx="5027168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6714" y="3427222"/>
              <a:ext cx="4789932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6714" y="3732022"/>
              <a:ext cx="5099812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6714" y="4035298"/>
              <a:ext cx="4605020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6714" y="4339793"/>
              <a:ext cx="2641727" cy="267004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580631" y="0"/>
            <a:ext cx="5512308" cy="534009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639432" y="2674620"/>
            <a:ext cx="4511040" cy="1179830"/>
            <a:chOff x="6639432" y="2674620"/>
            <a:chExt cx="4511040" cy="11798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6300" y="2674620"/>
              <a:ext cx="461264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2248" y="2674620"/>
              <a:ext cx="115824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0160" y="2674620"/>
              <a:ext cx="789012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31581" y="2674620"/>
              <a:ext cx="2885439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39432" y="2979115"/>
              <a:ext cx="3941063" cy="2670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9432" y="3282950"/>
              <a:ext cx="4110354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39432" y="3587750"/>
              <a:ext cx="4510659" cy="26670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639432" y="4222953"/>
            <a:ext cx="4403090" cy="1180465"/>
            <a:chOff x="6639432" y="4222953"/>
            <a:chExt cx="4403090" cy="118046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40016" y="4222953"/>
              <a:ext cx="4302506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39432" y="4526914"/>
              <a:ext cx="3923919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39432" y="4831714"/>
              <a:ext cx="4273550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39432" y="5136514"/>
              <a:ext cx="1138605" cy="26670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478536" y="669036"/>
            <a:ext cx="10101580" cy="5256530"/>
            <a:chOff x="478536" y="669036"/>
            <a:chExt cx="10101580" cy="5256530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8536" y="669036"/>
              <a:ext cx="3942588" cy="525627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016252" y="868680"/>
              <a:ext cx="899160" cy="2931160"/>
            </a:xfrm>
            <a:custGeom>
              <a:avLst/>
              <a:gdLst/>
              <a:ahLst/>
              <a:cxnLst/>
              <a:rect l="l" t="t" r="r" b="b"/>
              <a:pathLst>
                <a:path w="899160" h="2931160">
                  <a:moveTo>
                    <a:pt x="0" y="185166"/>
                  </a:moveTo>
                  <a:lnTo>
                    <a:pt x="19035" y="131698"/>
                  </a:lnTo>
                  <a:lnTo>
                    <a:pt x="72432" y="84354"/>
                  </a:lnTo>
                  <a:lnTo>
                    <a:pt x="110278" y="63695"/>
                  </a:lnTo>
                  <a:lnTo>
                    <a:pt x="154627" y="45428"/>
                  </a:lnTo>
                  <a:lnTo>
                    <a:pt x="204783" y="29838"/>
                  </a:lnTo>
                  <a:lnTo>
                    <a:pt x="260053" y="17214"/>
                  </a:lnTo>
                  <a:lnTo>
                    <a:pt x="319739" y="7842"/>
                  </a:lnTo>
                  <a:lnTo>
                    <a:pt x="383146" y="2008"/>
                  </a:lnTo>
                  <a:lnTo>
                    <a:pt x="449580" y="0"/>
                  </a:lnTo>
                  <a:lnTo>
                    <a:pt x="516013" y="2008"/>
                  </a:lnTo>
                  <a:lnTo>
                    <a:pt x="579420" y="7842"/>
                  </a:lnTo>
                  <a:lnTo>
                    <a:pt x="639106" y="17214"/>
                  </a:lnTo>
                  <a:lnTo>
                    <a:pt x="694376" y="29838"/>
                  </a:lnTo>
                  <a:lnTo>
                    <a:pt x="744532" y="45428"/>
                  </a:lnTo>
                  <a:lnTo>
                    <a:pt x="788881" y="63695"/>
                  </a:lnTo>
                  <a:lnTo>
                    <a:pt x="826727" y="84354"/>
                  </a:lnTo>
                  <a:lnTo>
                    <a:pt x="857373" y="107117"/>
                  </a:lnTo>
                  <a:lnTo>
                    <a:pt x="894285" y="157810"/>
                  </a:lnTo>
                  <a:lnTo>
                    <a:pt x="899160" y="185166"/>
                  </a:lnTo>
                  <a:lnTo>
                    <a:pt x="894285" y="212521"/>
                  </a:lnTo>
                  <a:lnTo>
                    <a:pt x="857373" y="263214"/>
                  </a:lnTo>
                  <a:lnTo>
                    <a:pt x="826727" y="285977"/>
                  </a:lnTo>
                  <a:lnTo>
                    <a:pt x="788881" y="306636"/>
                  </a:lnTo>
                  <a:lnTo>
                    <a:pt x="744532" y="324903"/>
                  </a:lnTo>
                  <a:lnTo>
                    <a:pt x="694376" y="340493"/>
                  </a:lnTo>
                  <a:lnTo>
                    <a:pt x="639106" y="353117"/>
                  </a:lnTo>
                  <a:lnTo>
                    <a:pt x="579420" y="362489"/>
                  </a:lnTo>
                  <a:lnTo>
                    <a:pt x="516013" y="368323"/>
                  </a:lnTo>
                  <a:lnTo>
                    <a:pt x="449580" y="370332"/>
                  </a:lnTo>
                  <a:lnTo>
                    <a:pt x="383146" y="368323"/>
                  </a:lnTo>
                  <a:lnTo>
                    <a:pt x="319739" y="362489"/>
                  </a:lnTo>
                  <a:lnTo>
                    <a:pt x="260053" y="353117"/>
                  </a:lnTo>
                  <a:lnTo>
                    <a:pt x="204783" y="340493"/>
                  </a:lnTo>
                  <a:lnTo>
                    <a:pt x="154627" y="324903"/>
                  </a:lnTo>
                  <a:lnTo>
                    <a:pt x="110278" y="306636"/>
                  </a:lnTo>
                  <a:lnTo>
                    <a:pt x="72432" y="285977"/>
                  </a:lnTo>
                  <a:lnTo>
                    <a:pt x="41786" y="263214"/>
                  </a:lnTo>
                  <a:lnTo>
                    <a:pt x="4874" y="212521"/>
                  </a:lnTo>
                  <a:lnTo>
                    <a:pt x="0" y="185166"/>
                  </a:lnTo>
                  <a:close/>
                </a:path>
                <a:path w="899160" h="2931160">
                  <a:moveTo>
                    <a:pt x="0" y="2745486"/>
                  </a:moveTo>
                  <a:lnTo>
                    <a:pt x="19035" y="2692018"/>
                  </a:lnTo>
                  <a:lnTo>
                    <a:pt x="72432" y="2644674"/>
                  </a:lnTo>
                  <a:lnTo>
                    <a:pt x="110278" y="2624015"/>
                  </a:lnTo>
                  <a:lnTo>
                    <a:pt x="154627" y="2605748"/>
                  </a:lnTo>
                  <a:lnTo>
                    <a:pt x="204783" y="2590158"/>
                  </a:lnTo>
                  <a:lnTo>
                    <a:pt x="260053" y="2577534"/>
                  </a:lnTo>
                  <a:lnTo>
                    <a:pt x="319739" y="2568162"/>
                  </a:lnTo>
                  <a:lnTo>
                    <a:pt x="383146" y="2562328"/>
                  </a:lnTo>
                  <a:lnTo>
                    <a:pt x="449580" y="2560320"/>
                  </a:lnTo>
                  <a:lnTo>
                    <a:pt x="516013" y="2562328"/>
                  </a:lnTo>
                  <a:lnTo>
                    <a:pt x="579420" y="2568162"/>
                  </a:lnTo>
                  <a:lnTo>
                    <a:pt x="639106" y="2577534"/>
                  </a:lnTo>
                  <a:lnTo>
                    <a:pt x="694376" y="2590158"/>
                  </a:lnTo>
                  <a:lnTo>
                    <a:pt x="744532" y="2605748"/>
                  </a:lnTo>
                  <a:lnTo>
                    <a:pt x="788881" y="2624015"/>
                  </a:lnTo>
                  <a:lnTo>
                    <a:pt x="826727" y="2644674"/>
                  </a:lnTo>
                  <a:lnTo>
                    <a:pt x="857373" y="2667437"/>
                  </a:lnTo>
                  <a:lnTo>
                    <a:pt x="894285" y="2718130"/>
                  </a:lnTo>
                  <a:lnTo>
                    <a:pt x="899160" y="2745486"/>
                  </a:lnTo>
                  <a:lnTo>
                    <a:pt x="894285" y="2772841"/>
                  </a:lnTo>
                  <a:lnTo>
                    <a:pt x="857373" y="2823534"/>
                  </a:lnTo>
                  <a:lnTo>
                    <a:pt x="826727" y="2846297"/>
                  </a:lnTo>
                  <a:lnTo>
                    <a:pt x="788881" y="2866956"/>
                  </a:lnTo>
                  <a:lnTo>
                    <a:pt x="744532" y="2885223"/>
                  </a:lnTo>
                  <a:lnTo>
                    <a:pt x="694376" y="2900813"/>
                  </a:lnTo>
                  <a:lnTo>
                    <a:pt x="639106" y="2913437"/>
                  </a:lnTo>
                  <a:lnTo>
                    <a:pt x="579420" y="2922809"/>
                  </a:lnTo>
                  <a:lnTo>
                    <a:pt x="516013" y="2928643"/>
                  </a:lnTo>
                  <a:lnTo>
                    <a:pt x="449580" y="2930652"/>
                  </a:lnTo>
                  <a:lnTo>
                    <a:pt x="383146" y="2928643"/>
                  </a:lnTo>
                  <a:lnTo>
                    <a:pt x="319739" y="2922809"/>
                  </a:lnTo>
                  <a:lnTo>
                    <a:pt x="260053" y="2913437"/>
                  </a:lnTo>
                  <a:lnTo>
                    <a:pt x="204783" y="2900813"/>
                  </a:lnTo>
                  <a:lnTo>
                    <a:pt x="154627" y="2885223"/>
                  </a:lnTo>
                  <a:lnTo>
                    <a:pt x="110278" y="2866956"/>
                  </a:lnTo>
                  <a:lnTo>
                    <a:pt x="72432" y="2846297"/>
                  </a:lnTo>
                  <a:lnTo>
                    <a:pt x="41786" y="2823534"/>
                  </a:lnTo>
                  <a:lnTo>
                    <a:pt x="4874" y="2772841"/>
                  </a:lnTo>
                  <a:lnTo>
                    <a:pt x="0" y="2745486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84347" y="1053084"/>
              <a:ext cx="2776220" cy="2430145"/>
            </a:xfrm>
            <a:custGeom>
              <a:avLst/>
              <a:gdLst/>
              <a:ahLst/>
              <a:cxnLst/>
              <a:rect l="l" t="t" r="r" b="b"/>
              <a:pathLst>
                <a:path w="2776220" h="2430145">
                  <a:moveTo>
                    <a:pt x="131063" y="0"/>
                  </a:moveTo>
                  <a:lnTo>
                    <a:pt x="2723515" y="316864"/>
                  </a:lnTo>
                </a:path>
                <a:path w="2776220" h="2430145">
                  <a:moveTo>
                    <a:pt x="0" y="2430144"/>
                  </a:moveTo>
                  <a:lnTo>
                    <a:pt x="2775839" y="1289303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07736" y="1054608"/>
              <a:ext cx="5071871" cy="1402079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5904" y="5902452"/>
            <a:ext cx="3331463" cy="46024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27278" y="1592325"/>
            <a:ext cx="5050155" cy="266700"/>
            <a:chOff x="627278" y="1592325"/>
            <a:chExt cx="5050155" cy="2667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278" y="1592325"/>
              <a:ext cx="865289" cy="266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6016" y="1592325"/>
              <a:ext cx="1229613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7873" y="1592325"/>
              <a:ext cx="3129279" cy="266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8066" y="1414779"/>
            <a:ext cx="207010" cy="87376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800" spc="-50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-50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27278" y="2427732"/>
            <a:ext cx="1031240" cy="266700"/>
            <a:chOff x="627278" y="2427732"/>
            <a:chExt cx="1031240" cy="2667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278" y="2427732"/>
              <a:ext cx="103124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5369" y="2427732"/>
              <a:ext cx="67056" cy="26670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7278" y="2851404"/>
            <a:ext cx="3147314" cy="2667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27278" y="0"/>
            <a:ext cx="11329035" cy="5407660"/>
            <a:chOff x="627278" y="0"/>
            <a:chExt cx="11329035" cy="540766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7278" y="2016251"/>
              <a:ext cx="5132705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63184" y="2016251"/>
              <a:ext cx="670306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7278" y="3276853"/>
              <a:ext cx="1316101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55597" y="3276853"/>
              <a:ext cx="4370197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96000" y="0"/>
              <a:ext cx="5859780" cy="540715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66844" y="135077"/>
              <a:ext cx="1851787" cy="4757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87109" y="135077"/>
              <a:ext cx="1911731" cy="47579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28066" y="2672334"/>
            <a:ext cx="207010" cy="130048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800" spc="-50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spc="-50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800" spc="-50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27278" y="3700526"/>
            <a:ext cx="4077970" cy="266700"/>
            <a:chOff x="627278" y="3700526"/>
            <a:chExt cx="4077970" cy="266700"/>
          </a:xfrm>
        </p:grpSpPr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7278" y="3700526"/>
              <a:ext cx="2432304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62401" y="3700526"/>
              <a:ext cx="1742694" cy="26670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595621" y="3672585"/>
            <a:ext cx="108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039611" y="1837308"/>
            <a:ext cx="4138929" cy="875030"/>
            <a:chOff x="6039611" y="1837308"/>
            <a:chExt cx="4138929" cy="8750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6479" y="1837308"/>
              <a:ext cx="1093952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29272" y="1837308"/>
              <a:ext cx="461264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19415" y="1837308"/>
              <a:ext cx="950849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3777" y="1837308"/>
              <a:ext cx="1794382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39611" y="2142108"/>
              <a:ext cx="3968115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39611" y="2445384"/>
              <a:ext cx="2302637" cy="26670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043295" y="3276346"/>
            <a:ext cx="4597400" cy="1363980"/>
            <a:chOff x="6043295" y="3276346"/>
            <a:chExt cx="4597400" cy="1363980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0163" y="3276346"/>
              <a:ext cx="1787270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23327" y="3276346"/>
              <a:ext cx="1830704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43295" y="3550666"/>
              <a:ext cx="4403471" cy="2666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43295" y="3824986"/>
              <a:ext cx="4552696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3295" y="4099306"/>
              <a:ext cx="844727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82435" y="4099306"/>
              <a:ext cx="216407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39407" y="4099306"/>
              <a:ext cx="3701287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43295" y="4373321"/>
              <a:ext cx="2422144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72221" y="4373321"/>
              <a:ext cx="711517" cy="267004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64236" y="1511808"/>
            <a:ext cx="4971288" cy="372922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50252" y="1871471"/>
            <a:ext cx="4841748" cy="498652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884798" y="967486"/>
            <a:ext cx="3615690" cy="266700"/>
            <a:chOff x="5884798" y="967486"/>
            <a:chExt cx="3615690" cy="2667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4798" y="967486"/>
              <a:ext cx="3181223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66580" y="967486"/>
              <a:ext cx="533400" cy="2667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884798" y="1601469"/>
            <a:ext cx="5746115" cy="571500"/>
            <a:chOff x="5884798" y="1601469"/>
            <a:chExt cx="5746115" cy="57150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4798" y="1601469"/>
              <a:ext cx="5559933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4798" y="1905965"/>
              <a:ext cx="5745987" cy="26700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50452" y="824483"/>
            <a:ext cx="498348" cy="4968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9768" y="6041135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01614" y="3632961"/>
            <a:ext cx="6215380" cy="3093085"/>
            <a:chOff x="5801614" y="3632961"/>
            <a:chExt cx="6215380" cy="3093085"/>
          </a:xfrm>
        </p:grpSpPr>
        <p:sp>
          <p:nvSpPr>
            <p:cNvPr id="3" name="object 3"/>
            <p:cNvSpPr/>
            <p:nvPr/>
          </p:nvSpPr>
          <p:spPr>
            <a:xfrm>
              <a:off x="5807964" y="3639311"/>
              <a:ext cx="6202680" cy="3080385"/>
            </a:xfrm>
            <a:custGeom>
              <a:avLst/>
              <a:gdLst/>
              <a:ahLst/>
              <a:cxnLst/>
              <a:rect l="l" t="t" r="r" b="b"/>
              <a:pathLst>
                <a:path w="6202680" h="3080384">
                  <a:moveTo>
                    <a:pt x="620268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6202680" y="3080004"/>
                  </a:lnTo>
                  <a:lnTo>
                    <a:pt x="6202680" y="0"/>
                  </a:lnTo>
                  <a:close/>
                </a:path>
              </a:pathLst>
            </a:custGeom>
            <a:solidFill>
              <a:srgbClr val="E9B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07964" y="3639311"/>
              <a:ext cx="6202680" cy="3080385"/>
            </a:xfrm>
            <a:custGeom>
              <a:avLst/>
              <a:gdLst/>
              <a:ahLst/>
              <a:cxnLst/>
              <a:rect l="l" t="t" r="r" b="b"/>
              <a:pathLst>
                <a:path w="6202680" h="3080384">
                  <a:moveTo>
                    <a:pt x="0" y="3080004"/>
                  </a:moveTo>
                  <a:lnTo>
                    <a:pt x="6202680" y="3080004"/>
                  </a:lnTo>
                  <a:lnTo>
                    <a:pt x="6202680" y="0"/>
                  </a:lnTo>
                  <a:lnTo>
                    <a:pt x="0" y="0"/>
                  </a:lnTo>
                  <a:lnTo>
                    <a:pt x="0" y="3080004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51932" y="0"/>
            <a:ext cx="6640067" cy="302209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21665" y="1040638"/>
            <a:ext cx="5383530" cy="4365625"/>
            <a:chOff x="121665" y="1040638"/>
            <a:chExt cx="5383530" cy="4365625"/>
          </a:xfrm>
        </p:grpSpPr>
        <p:sp>
          <p:nvSpPr>
            <p:cNvPr id="7" name="object 7"/>
            <p:cNvSpPr/>
            <p:nvPr/>
          </p:nvSpPr>
          <p:spPr>
            <a:xfrm>
              <a:off x="128015" y="1046988"/>
              <a:ext cx="5370830" cy="4352925"/>
            </a:xfrm>
            <a:custGeom>
              <a:avLst/>
              <a:gdLst/>
              <a:ahLst/>
              <a:cxnLst/>
              <a:rect l="l" t="t" r="r" b="b"/>
              <a:pathLst>
                <a:path w="5370830" h="4352925">
                  <a:moveTo>
                    <a:pt x="5370576" y="0"/>
                  </a:moveTo>
                  <a:lnTo>
                    <a:pt x="0" y="0"/>
                  </a:lnTo>
                  <a:lnTo>
                    <a:pt x="0" y="4352544"/>
                  </a:lnTo>
                  <a:lnTo>
                    <a:pt x="5370576" y="4352544"/>
                  </a:lnTo>
                  <a:lnTo>
                    <a:pt x="5370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8015" y="1046988"/>
              <a:ext cx="5370830" cy="4352925"/>
            </a:xfrm>
            <a:custGeom>
              <a:avLst/>
              <a:gdLst/>
              <a:ahLst/>
              <a:cxnLst/>
              <a:rect l="l" t="t" r="r" b="b"/>
              <a:pathLst>
                <a:path w="5370830" h="4352925">
                  <a:moveTo>
                    <a:pt x="0" y="4352544"/>
                  </a:moveTo>
                  <a:lnTo>
                    <a:pt x="5370576" y="4352544"/>
                  </a:lnTo>
                  <a:lnTo>
                    <a:pt x="5370576" y="0"/>
                  </a:lnTo>
                  <a:lnTo>
                    <a:pt x="0" y="0"/>
                  </a:lnTo>
                  <a:lnTo>
                    <a:pt x="0" y="4352544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21586" y="3019171"/>
            <a:ext cx="35515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Программа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умеренно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жирных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пятен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или </a:t>
            </a:r>
            <a:r>
              <a:rPr sz="1200" dirty="0">
                <a:latin typeface="Verdana"/>
                <a:cs typeface="Verdana"/>
              </a:rPr>
              <a:t>слегка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засохших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остатков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пищи.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92250" y="3744848"/>
            <a:ext cx="3672204" cy="1505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Программа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ежедневного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использование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с </a:t>
            </a:r>
            <a:r>
              <a:rPr sz="1200" dirty="0">
                <a:latin typeface="Verdana"/>
                <a:cs typeface="Verdana"/>
              </a:rPr>
              <a:t>низким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потреблением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ресурсов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удаления </a:t>
            </a:r>
            <a:r>
              <a:rPr sz="1200" dirty="0">
                <a:latin typeface="Verdana"/>
                <a:cs typeface="Verdana"/>
              </a:rPr>
              <a:t>слегка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засохших,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жирных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или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липких</a:t>
            </a:r>
            <a:endParaRPr sz="120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остатков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пищи.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200">
              <a:latin typeface="Verdana"/>
              <a:cs typeface="Verdana"/>
            </a:endParaRPr>
          </a:p>
          <a:p>
            <a:pPr marR="343535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Программа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посуды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небольшими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и </a:t>
            </a:r>
            <a:r>
              <a:rPr sz="1200" dirty="0">
                <a:latin typeface="Verdana"/>
                <a:cs typeface="Verdana"/>
              </a:rPr>
              <a:t>нежирными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остатками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пищи,</a:t>
            </a:r>
            <a:r>
              <a:rPr sz="1200" spc="3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которые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не </a:t>
            </a:r>
            <a:r>
              <a:rPr sz="1200" dirty="0">
                <a:latin typeface="Verdana"/>
                <a:cs typeface="Verdana"/>
              </a:rPr>
              <a:t>засохли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и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моется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сразу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после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еды.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95743" y="3868292"/>
            <a:ext cx="4646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Дополнительная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функция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улучшения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качества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сушки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95743" y="4641595"/>
            <a:ext cx="2881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Увеличение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количества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полосканий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63740" y="5249671"/>
            <a:ext cx="4758055" cy="1186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Повышение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температуры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мойки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и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увеличение продолжительности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воздействие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высокой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температуры</a:t>
            </a:r>
            <a:r>
              <a:rPr sz="1200" spc="-25" dirty="0">
                <a:latin typeface="Verdana"/>
                <a:cs typeface="Verdana"/>
              </a:rPr>
              <a:t> для </a:t>
            </a:r>
            <a:r>
              <a:rPr sz="1200" dirty="0">
                <a:latin typeface="Verdana"/>
                <a:cs typeface="Verdana"/>
              </a:rPr>
              <a:t>улучшения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дезинфицирующего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эффекта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200">
              <a:latin typeface="Verdana"/>
              <a:cs typeface="Verdana"/>
            </a:endParaRPr>
          </a:p>
          <a:p>
            <a:pPr marL="31750" marR="254000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Данная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функция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увеличивает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время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мойки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и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усиливает </a:t>
            </a:r>
            <a:r>
              <a:rPr sz="1200" dirty="0">
                <a:latin typeface="Verdana"/>
                <a:cs typeface="Verdana"/>
              </a:rPr>
              <a:t>эффект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очистки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8776" y="6100571"/>
            <a:ext cx="533400" cy="37185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04203" y="3756659"/>
            <a:ext cx="533400" cy="37185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04203" y="4515611"/>
            <a:ext cx="533400" cy="37185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04203" y="5306567"/>
            <a:ext cx="533400" cy="37185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931408" y="4889119"/>
            <a:ext cx="10744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Verdana"/>
                <a:cs typeface="Verdana"/>
              </a:rPr>
              <a:t>ОПОЛАСКИВАНИЕ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00902" y="5677306"/>
            <a:ext cx="5524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Verdana"/>
                <a:cs typeface="Verdana"/>
              </a:rPr>
              <a:t>ГИГИЕНА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30214" y="6465214"/>
            <a:ext cx="8940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Verdana"/>
                <a:cs typeface="Verdana"/>
              </a:rPr>
              <a:t>ИНТЕНСИВНАЯ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60248" y="1158239"/>
            <a:ext cx="542925" cy="4020820"/>
            <a:chOff x="460248" y="1158239"/>
            <a:chExt cx="542925" cy="402082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820" y="2916935"/>
              <a:ext cx="530352" cy="56387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916" y="3764279"/>
              <a:ext cx="531876" cy="56388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0248" y="4614672"/>
              <a:ext cx="530352" cy="56388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7868" y="1158239"/>
              <a:ext cx="530351" cy="5730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7868" y="2020823"/>
              <a:ext cx="530351" cy="56845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14197" y="5211826"/>
            <a:ext cx="4794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Verdana"/>
                <a:cs typeface="Verdana"/>
              </a:rPr>
              <a:t>25</a:t>
            </a:r>
            <a:r>
              <a:rPr sz="900" b="1" spc="-45" dirty="0">
                <a:latin typeface="Verdana"/>
                <a:cs typeface="Verdana"/>
              </a:rPr>
              <a:t> </a:t>
            </a:r>
            <a:r>
              <a:rPr sz="800" b="1" spc="-25" dirty="0">
                <a:latin typeface="Verdana"/>
                <a:cs typeface="Verdana"/>
              </a:rPr>
              <a:t>МИН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58178" y="4125214"/>
            <a:ext cx="4381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Verdana"/>
                <a:cs typeface="Verdana"/>
              </a:rPr>
              <a:t>СУШКА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0151" y="4345889"/>
            <a:ext cx="2698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latin typeface="Verdana"/>
                <a:cs typeface="Verdana"/>
              </a:rPr>
              <a:t>ECO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8704" y="3496183"/>
            <a:ext cx="87630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latin typeface="Verdana"/>
                <a:cs typeface="Verdana"/>
              </a:rPr>
              <a:t>СТАНДАРТНАЯ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7355" y="2607691"/>
            <a:ext cx="85407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37160"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latin typeface="Verdana"/>
                <a:cs typeface="Verdana"/>
              </a:rPr>
              <a:t>СИЛЬНОЕ ЗАГРЯЗНЕНИЕ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7393" y="1151890"/>
            <a:ext cx="5187315" cy="1526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4450" marR="18986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Полностью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автоматическая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программа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с </a:t>
            </a:r>
            <a:r>
              <a:rPr sz="1200" spc="-10" dirty="0">
                <a:latin typeface="Verdana"/>
                <a:cs typeface="Verdana"/>
              </a:rPr>
              <a:t>интеллектуальным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распознаванием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масляных </a:t>
            </a:r>
            <a:r>
              <a:rPr sz="1200" dirty="0">
                <a:latin typeface="Verdana"/>
                <a:cs typeface="Verdana"/>
              </a:rPr>
              <a:t>пятен,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автоматическим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подбором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tabLst>
                <a:tab pos="1314450" algn="l"/>
              </a:tabLst>
            </a:pPr>
            <a:r>
              <a:rPr sz="800" b="1" spc="-10" dirty="0">
                <a:latin typeface="Verdana"/>
                <a:cs typeface="Verdana"/>
              </a:rPr>
              <a:t>АВТОМАТИЧЕСКАЯ</a:t>
            </a:r>
            <a:r>
              <a:rPr sz="800" b="1" dirty="0">
                <a:latin typeface="Verdana"/>
                <a:cs typeface="Verdana"/>
              </a:rPr>
              <a:t>	</a:t>
            </a:r>
            <a:r>
              <a:rPr sz="1800" baseline="2314" dirty="0">
                <a:latin typeface="Verdana"/>
                <a:cs typeface="Verdana"/>
              </a:rPr>
              <a:t>температуры</a:t>
            </a:r>
            <a:r>
              <a:rPr sz="1800" spc="-67" baseline="2314" dirty="0">
                <a:latin typeface="Verdana"/>
                <a:cs typeface="Verdana"/>
              </a:rPr>
              <a:t> </a:t>
            </a:r>
            <a:r>
              <a:rPr sz="1800" baseline="2314" dirty="0">
                <a:latin typeface="Verdana"/>
                <a:cs typeface="Verdana"/>
              </a:rPr>
              <a:t>и</a:t>
            </a:r>
            <a:r>
              <a:rPr sz="1800" spc="-60" baseline="2314" dirty="0">
                <a:latin typeface="Verdana"/>
                <a:cs typeface="Verdana"/>
              </a:rPr>
              <a:t> </a:t>
            </a:r>
            <a:r>
              <a:rPr sz="1800" baseline="2314" dirty="0">
                <a:latin typeface="Verdana"/>
                <a:cs typeface="Verdana"/>
              </a:rPr>
              <a:t>времени</a:t>
            </a:r>
            <a:r>
              <a:rPr sz="1800" spc="-75" baseline="2314" dirty="0">
                <a:latin typeface="Verdana"/>
                <a:cs typeface="Verdana"/>
              </a:rPr>
              <a:t> </a:t>
            </a:r>
            <a:r>
              <a:rPr sz="1800" spc="-15" baseline="2314" dirty="0">
                <a:latin typeface="Verdana"/>
                <a:cs typeface="Verdana"/>
              </a:rPr>
              <a:t>мойки.</a:t>
            </a:r>
            <a:endParaRPr sz="1800" baseline="2314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Verdana"/>
              <a:cs typeface="Verdana"/>
            </a:endParaRPr>
          </a:p>
          <a:p>
            <a:pPr marL="1338580" marR="5080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Специальная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программа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удаления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сложных </a:t>
            </a:r>
            <a:r>
              <a:rPr sz="1200" dirty="0">
                <a:latin typeface="Verdana"/>
                <a:cs typeface="Verdana"/>
              </a:rPr>
              <a:t>загрязнений,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очень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жирных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пятен,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засохших </a:t>
            </a:r>
            <a:r>
              <a:rPr sz="1200" dirty="0">
                <a:latin typeface="Verdana"/>
                <a:cs typeface="Verdana"/>
              </a:rPr>
              <a:t>или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прилипших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остатков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пищи.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29768" y="6041135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784860"/>
            <a:ext cx="4355591" cy="511759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71692" y="1595627"/>
            <a:ext cx="2100199" cy="26670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671692" y="1912315"/>
            <a:ext cx="5564505" cy="2400300"/>
            <a:chOff x="5671692" y="1912315"/>
            <a:chExt cx="5564505" cy="240030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1692" y="1912315"/>
              <a:ext cx="4401058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71692" y="2217674"/>
              <a:ext cx="4644136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1692" y="2522474"/>
              <a:ext cx="5236083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71692" y="2825750"/>
              <a:ext cx="5564505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71692" y="3130550"/>
              <a:ext cx="5203697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71692" y="3435731"/>
              <a:ext cx="5391276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1692" y="3740530"/>
              <a:ext cx="5347970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71692" y="4045330"/>
              <a:ext cx="892390" cy="266700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427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66844" y="132029"/>
            <a:ext cx="3532504" cy="476250"/>
            <a:chOff x="4466844" y="132029"/>
            <a:chExt cx="3532504" cy="4762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6844" y="132029"/>
              <a:ext cx="1851787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282572" y="2286000"/>
            <a:ext cx="1485900" cy="266700"/>
            <a:chOff x="1282572" y="2286000"/>
            <a:chExt cx="1485900" cy="26670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2572" y="2286000"/>
              <a:ext cx="955040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1733" y="2286000"/>
              <a:ext cx="586740" cy="26670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282572" y="2602992"/>
            <a:ext cx="4685665" cy="1179830"/>
            <a:chOff x="1282572" y="2602992"/>
            <a:chExt cx="4685665" cy="117983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2572" y="2602992"/>
              <a:ext cx="4155313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2572" y="2907487"/>
              <a:ext cx="4685411" cy="2670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2572" y="3212846"/>
              <a:ext cx="4641469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2572" y="3516122"/>
              <a:ext cx="3926713" cy="26670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40880" y="0"/>
            <a:ext cx="5151120" cy="629107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9768" y="6041135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42759"/>
            <a:chOff x="0" y="0"/>
            <a:chExt cx="12192000" cy="68427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427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6843" y="132029"/>
              <a:ext cx="1851787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7110" y="132029"/>
              <a:ext cx="1911731" cy="4757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17219"/>
              <a:ext cx="10226039" cy="562356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273040" y="3993134"/>
            <a:ext cx="1938020" cy="208915"/>
            <a:chOff x="5273040" y="3993134"/>
            <a:chExt cx="1938020" cy="20891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3040" y="3993134"/>
              <a:ext cx="204215" cy="2087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5148" y="3993134"/>
              <a:ext cx="290322" cy="2087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68696" y="3993134"/>
              <a:ext cx="176784" cy="2087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88" y="3993134"/>
              <a:ext cx="419100" cy="2087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2368" y="3993134"/>
              <a:ext cx="149351" cy="2087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67044" y="3993134"/>
              <a:ext cx="465200" cy="2087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7254" y="3993134"/>
              <a:ext cx="173735" cy="2087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64122" y="3993134"/>
              <a:ext cx="176783" cy="2087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52514" y="3993134"/>
              <a:ext cx="388620" cy="2087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3410" y="3993134"/>
              <a:ext cx="188975" cy="2087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57898" y="3993134"/>
              <a:ext cx="153161" cy="208787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021189" y="6262725"/>
            <a:ext cx="353568" cy="20878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432668" y="6262725"/>
            <a:ext cx="353974" cy="208788"/>
          </a:xfrm>
          <a:prstGeom prst="rect">
            <a:avLst/>
          </a:prstGeom>
        </p:spPr>
      </p:pic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5261483" y="654304"/>
          <a:ext cx="6861809" cy="58426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R="3943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5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°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9130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1070610" algn="l"/>
                        </a:tabLst>
                      </a:pPr>
                      <a:r>
                        <a:rPr sz="1400" spc="-5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×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	</a:t>
                      </a:r>
                      <a:r>
                        <a:rPr sz="1400" spc="-5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×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273040" y="683641"/>
            <a:ext cx="1091641" cy="20878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372090" y="683641"/>
            <a:ext cx="464515" cy="208787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5273040" y="958596"/>
            <a:ext cx="2508250" cy="208915"/>
            <a:chOff x="5273040" y="958596"/>
            <a:chExt cx="2508250" cy="208915"/>
          </a:xfrm>
        </p:grpSpPr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3040" y="958596"/>
              <a:ext cx="195072" cy="20878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70576" y="958596"/>
              <a:ext cx="192024" cy="20878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66588" y="958596"/>
              <a:ext cx="152400" cy="20878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42788" y="958596"/>
              <a:ext cx="112775" cy="20878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99176" y="958596"/>
              <a:ext cx="258317" cy="20878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04916" y="958596"/>
              <a:ext cx="182879" cy="20878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96356" y="958596"/>
              <a:ext cx="1009523" cy="20878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47586" y="958596"/>
              <a:ext cx="143255" cy="2087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19214" y="958596"/>
              <a:ext cx="192024" cy="20878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15226" y="958596"/>
              <a:ext cx="294894" cy="20878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11822" y="958596"/>
              <a:ext cx="242316" cy="20878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73366" y="958596"/>
              <a:ext cx="407670" cy="208787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0487532" y="958596"/>
            <a:ext cx="233679" cy="208915"/>
            <a:chOff x="10487532" y="958596"/>
            <a:chExt cx="233679" cy="208915"/>
          </a:xfrm>
        </p:grpSpPr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487532" y="958596"/>
              <a:ext cx="156057" cy="20878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565637" y="958596"/>
              <a:ext cx="155448" cy="208787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5273040" y="1233169"/>
            <a:ext cx="1122680" cy="208915"/>
            <a:chOff x="5273040" y="1233169"/>
            <a:chExt cx="1122680" cy="208915"/>
          </a:xfrm>
        </p:grpSpPr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3040" y="1233169"/>
              <a:ext cx="195072" cy="2087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70576" y="1233169"/>
              <a:ext cx="192024" cy="20878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66588" y="1233169"/>
              <a:ext cx="152400" cy="20878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42788" y="1233169"/>
              <a:ext cx="112775" cy="20878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99176" y="1233169"/>
              <a:ext cx="258317" cy="2087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04916" y="1233169"/>
              <a:ext cx="590296" cy="208787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0521060" y="1233169"/>
            <a:ext cx="177393" cy="208787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5273040" y="1519682"/>
            <a:ext cx="1809750" cy="208915"/>
            <a:chOff x="5273040" y="1519682"/>
            <a:chExt cx="1809750" cy="208915"/>
          </a:xfrm>
        </p:grpSpPr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273040" y="1519682"/>
              <a:ext cx="329184" cy="2087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519928" y="1519682"/>
              <a:ext cx="97536" cy="20878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568696" y="1519682"/>
              <a:ext cx="235458" cy="20878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59196" y="1519682"/>
              <a:ext cx="1323213" cy="208787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0521060" y="1519682"/>
            <a:ext cx="177393" cy="208787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5273040" y="1794382"/>
            <a:ext cx="1654810" cy="208915"/>
            <a:chOff x="5273040" y="1794382"/>
            <a:chExt cx="1654810" cy="208915"/>
          </a:xfrm>
        </p:grpSpPr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273040" y="1794382"/>
              <a:ext cx="251460" cy="20878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440680" y="1794382"/>
              <a:ext cx="149351" cy="20878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515356" y="1794382"/>
              <a:ext cx="357632" cy="20878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17108" y="1794382"/>
              <a:ext cx="258317" cy="20878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89320" y="1794382"/>
              <a:ext cx="173736" cy="20878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076188" y="1794382"/>
              <a:ext cx="207263" cy="20878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211824" y="1794382"/>
              <a:ext cx="219913" cy="20878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393434" y="1794382"/>
              <a:ext cx="176784" cy="20878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81826" y="1794382"/>
              <a:ext cx="176783" cy="20878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570218" y="1794382"/>
              <a:ext cx="143255" cy="20878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641846" y="1794382"/>
              <a:ext cx="285750" cy="208787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0527156" y="1794382"/>
            <a:ext cx="153009" cy="208787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5273040" y="2068957"/>
            <a:ext cx="1973580" cy="208915"/>
            <a:chOff x="5273040" y="2068957"/>
            <a:chExt cx="1973580" cy="208915"/>
          </a:xfrm>
        </p:grpSpPr>
        <p:pic>
          <p:nvPicPr>
            <p:cNvPr id="68" name="object 6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273040" y="2068957"/>
              <a:ext cx="479145" cy="20878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705856" y="2068957"/>
              <a:ext cx="149351" cy="20878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780532" y="2068957"/>
              <a:ext cx="411479" cy="20878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09716" y="2068957"/>
              <a:ext cx="192024" cy="20878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05728" y="2068957"/>
              <a:ext cx="177393" cy="20878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94374" y="2068957"/>
              <a:ext cx="192024" cy="20878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390386" y="2068957"/>
              <a:ext cx="164591" cy="20878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72682" y="2068957"/>
              <a:ext cx="182880" cy="20878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564122" y="2068957"/>
              <a:ext cx="170688" cy="20878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649466" y="2068957"/>
              <a:ext cx="185927" cy="20878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42430" y="2068957"/>
              <a:ext cx="242316" cy="20878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903974" y="2068957"/>
              <a:ext cx="176783" cy="20878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992366" y="2068957"/>
              <a:ext cx="253746" cy="208787"/>
            </a:xfrm>
            <a:prstGeom prst="rect">
              <a:avLst/>
            </a:prstGeom>
          </p:spPr>
        </p:pic>
      </p:grpSp>
      <p:pic>
        <p:nvPicPr>
          <p:cNvPr id="81" name="object 81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0466578" y="2068957"/>
            <a:ext cx="294894" cy="208787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5273040" y="2343657"/>
            <a:ext cx="4054729" cy="208787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0460101" y="2343657"/>
            <a:ext cx="278790" cy="208787"/>
          </a:xfrm>
          <a:prstGeom prst="rect">
            <a:avLst/>
          </a:prstGeom>
        </p:spPr>
      </p:pic>
      <p:grpSp>
        <p:nvGrpSpPr>
          <p:cNvPr id="84" name="object 84"/>
          <p:cNvGrpSpPr/>
          <p:nvPr/>
        </p:nvGrpSpPr>
        <p:grpSpPr>
          <a:xfrm>
            <a:off x="5273040" y="2617673"/>
            <a:ext cx="1556385" cy="209550"/>
            <a:chOff x="5273040" y="2617673"/>
            <a:chExt cx="1556385" cy="209550"/>
          </a:xfrm>
        </p:grpSpPr>
        <p:pic>
          <p:nvPicPr>
            <p:cNvPr id="85" name="object 8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273040" y="2617673"/>
              <a:ext cx="294893" cy="20909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69636" y="2617673"/>
              <a:ext cx="192024" cy="20909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565648" y="2617673"/>
              <a:ext cx="242315" cy="20909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727192" y="2617673"/>
              <a:ext cx="176784" cy="20909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815584" y="2617673"/>
              <a:ext cx="345948" cy="20909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044184" y="2617673"/>
              <a:ext cx="146303" cy="20909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117336" y="2617673"/>
              <a:ext cx="513841" cy="20909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538214" y="2617673"/>
              <a:ext cx="258318" cy="209092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710426" y="2617673"/>
              <a:ext cx="118872" cy="209092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10487532" y="2617673"/>
            <a:ext cx="233679" cy="209550"/>
            <a:chOff x="10487532" y="2617673"/>
            <a:chExt cx="233679" cy="209550"/>
          </a:xfrm>
        </p:grpSpPr>
        <p:pic>
          <p:nvPicPr>
            <p:cNvPr id="95" name="object 9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487532" y="2617673"/>
              <a:ext cx="156057" cy="20909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565637" y="2617673"/>
              <a:ext cx="155448" cy="209092"/>
            </a:xfrm>
            <a:prstGeom prst="rect">
              <a:avLst/>
            </a:prstGeom>
          </p:spPr>
        </p:pic>
      </p:grpSp>
      <p:grpSp>
        <p:nvGrpSpPr>
          <p:cNvPr id="97" name="object 97"/>
          <p:cNvGrpSpPr/>
          <p:nvPr/>
        </p:nvGrpSpPr>
        <p:grpSpPr>
          <a:xfrm>
            <a:off x="5273040" y="2892551"/>
            <a:ext cx="830580" cy="208915"/>
            <a:chOff x="5273040" y="2892551"/>
            <a:chExt cx="830580" cy="208915"/>
          </a:xfrm>
        </p:grpSpPr>
        <p:pic>
          <p:nvPicPr>
            <p:cNvPr id="98" name="object 9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273040" y="2892551"/>
              <a:ext cx="285750" cy="20878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3540" y="2892551"/>
              <a:ext cx="176784" cy="20878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585460" y="2892551"/>
              <a:ext cx="149351" cy="20878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660136" y="2892551"/>
              <a:ext cx="146303" cy="20878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733288" y="2892551"/>
              <a:ext cx="369824" cy="208787"/>
            </a:xfrm>
            <a:prstGeom prst="rect">
              <a:avLst/>
            </a:prstGeom>
          </p:spPr>
        </p:pic>
      </p:grpSp>
      <p:pic>
        <p:nvPicPr>
          <p:cNvPr id="103" name="object 10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9926701" y="2892551"/>
            <a:ext cx="1362582" cy="208787"/>
          </a:xfrm>
          <a:prstGeom prst="rect">
            <a:avLst/>
          </a:prstGeom>
        </p:spPr>
      </p:pic>
      <p:grpSp>
        <p:nvGrpSpPr>
          <p:cNvPr id="104" name="object 104"/>
          <p:cNvGrpSpPr/>
          <p:nvPr/>
        </p:nvGrpSpPr>
        <p:grpSpPr>
          <a:xfrm>
            <a:off x="5273040" y="3167507"/>
            <a:ext cx="2078355" cy="208915"/>
            <a:chOff x="5273040" y="3167507"/>
            <a:chExt cx="2078355" cy="208915"/>
          </a:xfrm>
        </p:grpSpPr>
        <p:pic>
          <p:nvPicPr>
            <p:cNvPr id="105" name="object 10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273040" y="3167507"/>
              <a:ext cx="262889" cy="208787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448300" y="3167507"/>
              <a:ext cx="112775" cy="208787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504688" y="3167507"/>
              <a:ext cx="212598" cy="20878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678424" y="3167507"/>
              <a:ext cx="242315" cy="208787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839968" y="3167507"/>
              <a:ext cx="224028" cy="208787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006084" y="3167507"/>
              <a:ext cx="269748" cy="208787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185916" y="3167507"/>
              <a:ext cx="333654" cy="208787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436106" y="3167507"/>
              <a:ext cx="417195" cy="208787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809486" y="3167507"/>
              <a:ext cx="149351" cy="208787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884162" y="3167507"/>
              <a:ext cx="146303" cy="20878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957314" y="3167507"/>
              <a:ext cx="234696" cy="20878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074662" y="3167507"/>
              <a:ext cx="276351" cy="208787"/>
            </a:xfrm>
            <a:prstGeom prst="rect">
              <a:avLst/>
            </a:prstGeom>
          </p:spPr>
        </p:pic>
      </p:grpSp>
      <p:pic>
        <p:nvPicPr>
          <p:cNvPr id="117" name="object 117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3167507"/>
            <a:ext cx="360045" cy="208787"/>
          </a:xfrm>
          <a:prstGeom prst="rect">
            <a:avLst/>
          </a:prstGeom>
        </p:spPr>
      </p:pic>
      <p:grpSp>
        <p:nvGrpSpPr>
          <p:cNvPr id="118" name="object 118"/>
          <p:cNvGrpSpPr/>
          <p:nvPr/>
        </p:nvGrpSpPr>
        <p:grpSpPr>
          <a:xfrm>
            <a:off x="5273040" y="3441776"/>
            <a:ext cx="1762760" cy="209550"/>
            <a:chOff x="5273040" y="3441776"/>
            <a:chExt cx="1762760" cy="209550"/>
          </a:xfrm>
        </p:grpSpPr>
        <p:pic>
          <p:nvPicPr>
            <p:cNvPr id="119" name="object 11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273040" y="3441776"/>
              <a:ext cx="285750" cy="209092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3540" y="3441776"/>
              <a:ext cx="176784" cy="209092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85460" y="3441776"/>
              <a:ext cx="176784" cy="20909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673852" y="3441776"/>
              <a:ext cx="497433" cy="209092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126480" y="3441776"/>
              <a:ext cx="146303" cy="209092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199632" y="3441776"/>
              <a:ext cx="576427" cy="209092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693662" y="3441776"/>
              <a:ext cx="176783" cy="209092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782054" y="3441776"/>
              <a:ext cx="253746" cy="209092"/>
            </a:xfrm>
            <a:prstGeom prst="rect">
              <a:avLst/>
            </a:prstGeom>
          </p:spPr>
        </p:pic>
      </p:grpSp>
      <p:pic>
        <p:nvPicPr>
          <p:cNvPr id="127" name="object 127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10138536" y="3441776"/>
            <a:ext cx="945222" cy="209092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5273040" y="3717035"/>
            <a:ext cx="710615" cy="208787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40669" y="3717035"/>
            <a:ext cx="360045" cy="208787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294118" y="3993134"/>
            <a:ext cx="240792" cy="208787"/>
          </a:xfrm>
          <a:prstGeom prst="rect">
            <a:avLst/>
          </a:prstGeom>
        </p:spPr>
      </p:pic>
      <p:grpSp>
        <p:nvGrpSpPr>
          <p:cNvPr id="131" name="object 131"/>
          <p:cNvGrpSpPr/>
          <p:nvPr/>
        </p:nvGrpSpPr>
        <p:grpSpPr>
          <a:xfrm>
            <a:off x="10391902" y="3991609"/>
            <a:ext cx="425450" cy="208915"/>
            <a:chOff x="10391902" y="3991609"/>
            <a:chExt cx="425450" cy="208915"/>
          </a:xfrm>
        </p:grpSpPr>
        <p:pic>
          <p:nvPicPr>
            <p:cNvPr id="132" name="object 13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391902" y="3991609"/>
              <a:ext cx="228600" cy="208787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0544302" y="3991609"/>
              <a:ext cx="88392" cy="208787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0588498" y="3991609"/>
              <a:ext cx="152400" cy="208787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0664698" y="3991609"/>
              <a:ext cx="152400" cy="208787"/>
            </a:xfrm>
            <a:prstGeom prst="rect">
              <a:avLst/>
            </a:prstGeom>
          </p:spPr>
        </p:pic>
      </p:grpSp>
      <p:grpSp>
        <p:nvGrpSpPr>
          <p:cNvPr id="136" name="object 136"/>
          <p:cNvGrpSpPr/>
          <p:nvPr/>
        </p:nvGrpSpPr>
        <p:grpSpPr>
          <a:xfrm>
            <a:off x="5273040" y="4266310"/>
            <a:ext cx="1828800" cy="208915"/>
            <a:chOff x="5273040" y="4266310"/>
            <a:chExt cx="1828800" cy="208915"/>
          </a:xfrm>
        </p:grpSpPr>
        <p:pic>
          <p:nvPicPr>
            <p:cNvPr id="137" name="object 1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3040" y="4266310"/>
              <a:ext cx="195072" cy="208787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70576" y="4266310"/>
              <a:ext cx="192024" cy="208787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66588" y="4266310"/>
              <a:ext cx="152400" cy="208787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42788" y="4266310"/>
              <a:ext cx="112775" cy="208787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99176" y="4266310"/>
              <a:ext cx="258317" cy="208787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04916" y="4266310"/>
              <a:ext cx="176784" cy="208787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3308" y="4266310"/>
              <a:ext cx="182879" cy="208787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984748" y="4266310"/>
              <a:ext cx="192024" cy="208787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080760" y="4266310"/>
              <a:ext cx="538035" cy="208787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562598" y="4266310"/>
              <a:ext cx="216407" cy="208787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670802" y="4266310"/>
              <a:ext cx="430529" cy="208787"/>
            </a:xfrm>
            <a:prstGeom prst="rect">
              <a:avLst/>
            </a:prstGeom>
          </p:spPr>
        </p:pic>
      </p:grpSp>
      <p:pic>
        <p:nvPicPr>
          <p:cNvPr id="148" name="object 148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10527156" y="4266310"/>
            <a:ext cx="156057" cy="208787"/>
          </a:xfrm>
          <a:prstGeom prst="rect">
            <a:avLst/>
          </a:prstGeom>
        </p:spPr>
      </p:pic>
      <p:grpSp>
        <p:nvGrpSpPr>
          <p:cNvPr id="149" name="object 149"/>
          <p:cNvGrpSpPr/>
          <p:nvPr/>
        </p:nvGrpSpPr>
        <p:grpSpPr>
          <a:xfrm>
            <a:off x="5273040" y="4540884"/>
            <a:ext cx="1604645" cy="208915"/>
            <a:chOff x="5273040" y="4540884"/>
            <a:chExt cx="1604645" cy="208915"/>
          </a:xfrm>
        </p:grpSpPr>
        <p:pic>
          <p:nvPicPr>
            <p:cNvPr id="150" name="object 15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273040" y="4540884"/>
              <a:ext cx="237743" cy="208787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391912" y="4540884"/>
              <a:ext cx="640956" cy="208787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989320" y="4540884"/>
              <a:ext cx="269748" cy="208787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69152" y="4540884"/>
              <a:ext cx="192633" cy="208787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265164" y="4540884"/>
              <a:ext cx="611987" cy="208787"/>
            </a:xfrm>
            <a:prstGeom prst="rect">
              <a:avLst/>
            </a:prstGeom>
          </p:spPr>
        </p:pic>
      </p:grpSp>
      <p:pic>
        <p:nvPicPr>
          <p:cNvPr id="155" name="object 155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4540884"/>
            <a:ext cx="360045" cy="208787"/>
          </a:xfrm>
          <a:prstGeom prst="rect">
            <a:avLst/>
          </a:prstGeom>
        </p:spPr>
      </p:pic>
      <p:grpSp>
        <p:nvGrpSpPr>
          <p:cNvPr id="156" name="object 156"/>
          <p:cNvGrpSpPr/>
          <p:nvPr/>
        </p:nvGrpSpPr>
        <p:grpSpPr>
          <a:xfrm>
            <a:off x="5273040" y="4856937"/>
            <a:ext cx="2024380" cy="209550"/>
            <a:chOff x="5273040" y="4856937"/>
            <a:chExt cx="2024380" cy="209550"/>
          </a:xfrm>
        </p:grpSpPr>
        <p:pic>
          <p:nvPicPr>
            <p:cNvPr id="157" name="object 15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273040" y="4856937"/>
              <a:ext cx="581558" cy="209092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791200" y="4856937"/>
              <a:ext cx="306832" cy="209092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021324" y="4856937"/>
              <a:ext cx="333654" cy="209092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271260" y="4856937"/>
              <a:ext cx="417576" cy="20909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641846" y="4856937"/>
              <a:ext cx="558292" cy="209092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120382" y="4856937"/>
              <a:ext cx="152400" cy="209092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196582" y="4856937"/>
              <a:ext cx="100583" cy="209092"/>
            </a:xfrm>
            <a:prstGeom prst="rect">
              <a:avLst/>
            </a:prstGeom>
          </p:spPr>
        </p:pic>
      </p:grpSp>
      <p:pic>
        <p:nvPicPr>
          <p:cNvPr id="164" name="object 16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4856937"/>
            <a:ext cx="360045" cy="209092"/>
          </a:xfrm>
          <a:prstGeom prst="rect">
            <a:avLst/>
          </a:prstGeom>
        </p:spPr>
      </p:pic>
      <p:grpSp>
        <p:nvGrpSpPr>
          <p:cNvPr id="165" name="object 165"/>
          <p:cNvGrpSpPr/>
          <p:nvPr/>
        </p:nvGrpSpPr>
        <p:grpSpPr>
          <a:xfrm>
            <a:off x="5273040" y="5164582"/>
            <a:ext cx="1247140" cy="208915"/>
            <a:chOff x="5273040" y="5164582"/>
            <a:chExt cx="1247140" cy="208915"/>
          </a:xfrm>
        </p:grpSpPr>
        <p:pic>
          <p:nvPicPr>
            <p:cNvPr id="166" name="object 16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273040" y="5164582"/>
              <a:ext cx="246887" cy="20878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437632" y="5164582"/>
              <a:ext cx="146303" cy="20878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510784" y="5164582"/>
              <a:ext cx="143255" cy="20878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582412" y="5164582"/>
              <a:ext cx="192024" cy="208787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678424" y="5164582"/>
              <a:ext cx="347472" cy="208787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971032" y="5164582"/>
              <a:ext cx="149351" cy="208787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045708" y="5164582"/>
              <a:ext cx="228600" cy="208787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198108" y="5164582"/>
              <a:ext cx="321462" cy="208787"/>
            </a:xfrm>
            <a:prstGeom prst="rect">
              <a:avLst/>
            </a:prstGeom>
          </p:spPr>
        </p:pic>
      </p:grpSp>
      <p:pic>
        <p:nvPicPr>
          <p:cNvPr id="174" name="object 174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0422381" y="5164582"/>
            <a:ext cx="360045" cy="208787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5273040" y="5439155"/>
            <a:ext cx="1185290" cy="208787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5439155"/>
            <a:ext cx="360045" cy="208787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5273040" y="5713780"/>
            <a:ext cx="1731771" cy="208787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5713780"/>
            <a:ext cx="360045" cy="208787"/>
          </a:xfrm>
          <a:prstGeom prst="rect">
            <a:avLst/>
          </a:prstGeom>
        </p:spPr>
      </p:pic>
      <p:grpSp>
        <p:nvGrpSpPr>
          <p:cNvPr id="179" name="object 179"/>
          <p:cNvGrpSpPr/>
          <p:nvPr/>
        </p:nvGrpSpPr>
        <p:grpSpPr>
          <a:xfrm>
            <a:off x="5273040" y="5988405"/>
            <a:ext cx="1452880" cy="208915"/>
            <a:chOff x="5273040" y="5988405"/>
            <a:chExt cx="1452880" cy="208915"/>
          </a:xfrm>
        </p:grpSpPr>
        <p:pic>
          <p:nvPicPr>
            <p:cNvPr id="180" name="object 180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73040" y="5988405"/>
              <a:ext cx="222503" cy="208787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384292" y="5988405"/>
              <a:ext cx="322325" cy="208787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599176" y="5988405"/>
              <a:ext cx="283463" cy="208787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79008" y="5988405"/>
              <a:ext cx="192024" cy="208787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875020" y="5988405"/>
              <a:ext cx="164591" cy="208787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57316" y="5988405"/>
              <a:ext cx="143255" cy="208787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6028944" y="5988405"/>
              <a:ext cx="362102" cy="208787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300470" y="5988405"/>
              <a:ext cx="152400" cy="20878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376670" y="5988405"/>
              <a:ext cx="176783" cy="208787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465062" y="5988405"/>
              <a:ext cx="260604" cy="208787"/>
            </a:xfrm>
            <a:prstGeom prst="rect">
              <a:avLst/>
            </a:prstGeom>
          </p:spPr>
        </p:pic>
      </p:grpSp>
      <p:pic>
        <p:nvPicPr>
          <p:cNvPr id="190" name="object 190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22381" y="5988405"/>
            <a:ext cx="360045" cy="208787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5273040" y="6261201"/>
            <a:ext cx="2400300" cy="208788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10844530" y="6262725"/>
            <a:ext cx="353568" cy="208788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429768" y="6041135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5760" y="6086855"/>
            <a:ext cx="3326887" cy="46177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7306" y="126187"/>
              <a:ext cx="3051429" cy="475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15733" y="1297686"/>
              <a:ext cx="1587500" cy="305435"/>
            </a:xfrm>
            <a:custGeom>
              <a:avLst/>
              <a:gdLst/>
              <a:ahLst/>
              <a:cxnLst/>
              <a:rect l="l" t="t" r="r" b="b"/>
              <a:pathLst>
                <a:path w="1587500" h="305434">
                  <a:moveTo>
                    <a:pt x="0" y="305308"/>
                  </a:moveTo>
                  <a:lnTo>
                    <a:pt x="1587373" y="0"/>
                  </a:lnTo>
                </a:path>
              </a:pathLst>
            </a:custGeom>
            <a:ln w="190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92795" y="370331"/>
              <a:ext cx="2983229" cy="186918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09949" y="1163574"/>
              <a:ext cx="2823845" cy="4028440"/>
            </a:xfrm>
            <a:custGeom>
              <a:avLst/>
              <a:gdLst/>
              <a:ahLst/>
              <a:cxnLst/>
              <a:rect l="l" t="t" r="r" b="b"/>
              <a:pathLst>
                <a:path w="2823845" h="4028440">
                  <a:moveTo>
                    <a:pt x="2823717" y="686815"/>
                  </a:moveTo>
                  <a:lnTo>
                    <a:pt x="0" y="0"/>
                  </a:lnTo>
                </a:path>
                <a:path w="2823845" h="4028440">
                  <a:moveTo>
                    <a:pt x="1616964" y="3717036"/>
                  </a:moveTo>
                  <a:lnTo>
                    <a:pt x="190500" y="4028313"/>
                  </a:lnTo>
                </a:path>
              </a:pathLst>
            </a:custGeom>
            <a:ln w="190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2323" y="271272"/>
              <a:ext cx="870203" cy="315772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85973" y="264922"/>
              <a:ext cx="883285" cy="3170555"/>
            </a:xfrm>
            <a:custGeom>
              <a:avLst/>
              <a:gdLst/>
              <a:ahLst/>
              <a:cxnLst/>
              <a:rect l="l" t="t" r="r" b="b"/>
              <a:pathLst>
                <a:path w="883285" h="3170554">
                  <a:moveTo>
                    <a:pt x="0" y="3170428"/>
                  </a:moveTo>
                  <a:lnTo>
                    <a:pt x="882903" y="3170428"/>
                  </a:lnTo>
                  <a:lnTo>
                    <a:pt x="882903" y="0"/>
                  </a:lnTo>
                  <a:lnTo>
                    <a:pt x="0" y="0"/>
                  </a:lnTo>
                  <a:lnTo>
                    <a:pt x="0" y="317042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7179" y="4229100"/>
              <a:ext cx="3484626" cy="24483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26190" y="958037"/>
              <a:ext cx="1227912" cy="2090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22430" y="1171955"/>
              <a:ext cx="441959" cy="2087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31067" y="233172"/>
              <a:ext cx="1283970" cy="144703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90148" y="1531619"/>
              <a:ext cx="817638" cy="7658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87100" y="2962643"/>
              <a:ext cx="817638" cy="7673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91672" y="4241279"/>
              <a:ext cx="816101" cy="7658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41385" y="4197984"/>
              <a:ext cx="425196" cy="23621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67292" y="4685665"/>
              <a:ext cx="425196" cy="23621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73516" y="5173726"/>
              <a:ext cx="1367027" cy="2362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51742" y="3744467"/>
              <a:ext cx="860209" cy="2087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232515" y="3957828"/>
              <a:ext cx="689228" cy="1783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53394" y="2295779"/>
              <a:ext cx="1504696" cy="20878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191366" y="2509139"/>
              <a:ext cx="441959" cy="2087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138027" y="2722498"/>
              <a:ext cx="536955" cy="1783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113642" y="4975809"/>
              <a:ext cx="583476" cy="2090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656062" y="5189473"/>
              <a:ext cx="1494917" cy="17830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18448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3626" y="126187"/>
            <a:ext cx="8784590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27075" y="655319"/>
            <a:ext cx="11903710" cy="6202680"/>
            <a:chOff x="227075" y="655319"/>
            <a:chExt cx="11903710" cy="62026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9027" y="655319"/>
              <a:ext cx="6858000" cy="62026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0125" y="1602612"/>
              <a:ext cx="4953508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37349" y="1876933"/>
              <a:ext cx="5034470" cy="266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835894" y="2106549"/>
              <a:ext cx="830580" cy="12700"/>
            </a:xfrm>
            <a:custGeom>
              <a:avLst/>
              <a:gdLst/>
              <a:ahLst/>
              <a:cxnLst/>
              <a:rect l="l" t="t" r="r" b="b"/>
              <a:pathLst>
                <a:path w="830579" h="12700">
                  <a:moveTo>
                    <a:pt x="830579" y="0"/>
                  </a:moveTo>
                  <a:lnTo>
                    <a:pt x="0" y="0"/>
                  </a:lnTo>
                  <a:lnTo>
                    <a:pt x="0" y="12191"/>
                  </a:lnTo>
                  <a:lnTo>
                    <a:pt x="830579" y="12191"/>
                  </a:lnTo>
                  <a:lnTo>
                    <a:pt x="830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37349" y="2151252"/>
              <a:ext cx="2652522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9175" y="2151252"/>
              <a:ext cx="2356205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37349" y="2449956"/>
              <a:ext cx="896988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78597" y="2449956"/>
              <a:ext cx="889355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18575" y="2449956"/>
              <a:ext cx="228600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90787" y="2449956"/>
              <a:ext cx="1230477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64268" y="2449956"/>
              <a:ext cx="739648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54640" y="2449956"/>
              <a:ext cx="195072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608564" y="2449956"/>
              <a:ext cx="660565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158982" y="2425649"/>
              <a:ext cx="91440" cy="2974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22466" y="1060957"/>
              <a:ext cx="2839847" cy="3566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52204" y="1060957"/>
              <a:ext cx="1600961" cy="3566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53014" y="1060957"/>
              <a:ext cx="188975" cy="3566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47502" y="1060957"/>
              <a:ext cx="1383283" cy="3566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6955" y="1426209"/>
              <a:ext cx="1742186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19" y="5821984"/>
              <a:ext cx="1587119" cy="2666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20824" y="5821984"/>
              <a:ext cx="1136561" cy="2666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79902" y="5821984"/>
              <a:ext cx="1368298" cy="26669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69230" y="5821984"/>
              <a:ext cx="195072" cy="2666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01462" y="5821984"/>
              <a:ext cx="858659" cy="2666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087491" y="5821984"/>
              <a:ext cx="704088" cy="26669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7075" y="6113068"/>
              <a:ext cx="2351659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594102" y="6113068"/>
              <a:ext cx="2939161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551042" y="6113068"/>
              <a:ext cx="1235506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27075" y="6387084"/>
              <a:ext cx="1177086" cy="2670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57884" y="6387084"/>
              <a:ext cx="521970" cy="2670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31847" y="6387084"/>
              <a:ext cx="958748" cy="2670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38881" y="6387084"/>
              <a:ext cx="1316736" cy="2670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00754" y="6387084"/>
              <a:ext cx="336041" cy="2670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281170" y="6387084"/>
              <a:ext cx="1347597" cy="2670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525135" y="6387084"/>
              <a:ext cx="82296" cy="2670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19911" y="5328208"/>
              <a:ext cx="3977259" cy="2670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918447" y="6057899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3626" y="126187"/>
            <a:ext cx="8784590" cy="47579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2133854"/>
            <a:ext cx="6038850" cy="815340"/>
            <a:chOff x="381000" y="2133854"/>
            <a:chExt cx="6038850" cy="8153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" y="2133854"/>
              <a:ext cx="5228844" cy="266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1710" y="2133854"/>
              <a:ext cx="589241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000" y="2408174"/>
              <a:ext cx="1721612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59177" y="2408174"/>
              <a:ext cx="4360418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1000" y="2682189"/>
              <a:ext cx="228600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1687" y="2682189"/>
              <a:ext cx="5155819" cy="26700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900988" y="1408811"/>
            <a:ext cx="4258310" cy="356870"/>
            <a:chOff x="900988" y="1408811"/>
            <a:chExt cx="4258310" cy="356870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0988" y="1408811"/>
              <a:ext cx="2322956" cy="3566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06547" y="1408811"/>
              <a:ext cx="2052193" cy="356615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62115" y="1295400"/>
            <a:ext cx="5929884" cy="402336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81000" y="4499736"/>
            <a:ext cx="6012180" cy="1638935"/>
            <a:chOff x="381000" y="4499736"/>
            <a:chExt cx="6012180" cy="163893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687" y="4499736"/>
              <a:ext cx="5206111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1000" y="4774056"/>
              <a:ext cx="4006850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45559" y="4774056"/>
              <a:ext cx="1985137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1000" y="5048376"/>
              <a:ext cx="5410835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1000" y="5322722"/>
              <a:ext cx="6011926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1000" y="5597347"/>
              <a:ext cx="1534922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76297" y="5597347"/>
              <a:ext cx="4419346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1000" y="5871667"/>
              <a:ext cx="4157979" cy="266700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33830" y="3842639"/>
            <a:ext cx="3279266" cy="35661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3626" y="126187"/>
            <a:ext cx="8784590" cy="4757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351519" y="879602"/>
            <a:ext cx="3719195" cy="1364615"/>
            <a:chOff x="8351519" y="879602"/>
            <a:chExt cx="3719195" cy="13646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2207" y="879602"/>
              <a:ext cx="3548126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1519" y="1153617"/>
              <a:ext cx="2571369" cy="2670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39525" y="1153617"/>
              <a:ext cx="1126070" cy="2670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51519" y="1428623"/>
              <a:ext cx="3709924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19" y="1702943"/>
              <a:ext cx="698753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0951" y="1702943"/>
              <a:ext cx="228600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45751" y="1702943"/>
              <a:ext cx="510235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61447" y="1702943"/>
              <a:ext cx="228600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66247" y="1702943"/>
              <a:ext cx="747115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97081" y="1702943"/>
              <a:ext cx="179831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475973" y="1702943"/>
              <a:ext cx="572414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51519" y="1977263"/>
              <a:ext cx="853440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54667" y="1977263"/>
              <a:ext cx="404368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12807" y="1977263"/>
              <a:ext cx="629107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93451" y="1977263"/>
              <a:ext cx="574243" cy="26670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240182" y="5216016"/>
            <a:ext cx="6495415" cy="1364615"/>
            <a:chOff x="240182" y="5216016"/>
            <a:chExt cx="6495415" cy="1364615"/>
          </a:xfrm>
        </p:grpSpPr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0182" y="5216016"/>
              <a:ext cx="925194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76223" y="5216016"/>
              <a:ext cx="737235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66062" y="5216016"/>
              <a:ext cx="143256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37690" y="5216016"/>
              <a:ext cx="773430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27121" y="5216016"/>
              <a:ext cx="716889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68039" y="5216016"/>
              <a:ext cx="1073569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60748" y="5216016"/>
              <a:ext cx="1082382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61330" y="5216016"/>
              <a:ext cx="791210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66001" y="5216016"/>
              <a:ext cx="368046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0182" y="5490362"/>
              <a:ext cx="6480022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0182" y="5764682"/>
              <a:ext cx="1485645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43202" y="5764682"/>
              <a:ext cx="4991912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0182" y="6038697"/>
              <a:ext cx="1055281" cy="2670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52423" y="6038697"/>
              <a:ext cx="879563" cy="2670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4577" y="6038697"/>
              <a:ext cx="228600" cy="2670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261361" y="6038697"/>
              <a:ext cx="1053591" cy="2670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272027" y="6038697"/>
              <a:ext cx="678484" cy="2670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899915" y="6038697"/>
              <a:ext cx="317753" cy="2670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74236" y="6038697"/>
              <a:ext cx="1531619" cy="2670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658865" y="6038697"/>
              <a:ext cx="1071562" cy="2670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40182" y="6313627"/>
              <a:ext cx="698969" cy="266700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435254" y="4358385"/>
            <a:ext cx="3758565" cy="356870"/>
            <a:chOff x="435254" y="4358385"/>
            <a:chExt cx="3758565" cy="356870"/>
          </a:xfrm>
        </p:grpSpPr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5254" y="4358385"/>
              <a:ext cx="1625346" cy="35661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933701" y="4358385"/>
              <a:ext cx="1032510" cy="35661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759709" y="4358385"/>
              <a:ext cx="188975" cy="35661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54198" y="4358385"/>
              <a:ext cx="1339214" cy="356615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3626" y="126187"/>
            <a:ext cx="8784590" cy="4757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67030" y="1331722"/>
            <a:ext cx="5308600" cy="1638935"/>
            <a:chOff x="167030" y="1331722"/>
            <a:chExt cx="5308600" cy="163893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111" y="1331722"/>
              <a:ext cx="980694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227" y="1331722"/>
              <a:ext cx="195072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2202" y="1331722"/>
              <a:ext cx="1375663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88336" y="1331722"/>
              <a:ext cx="416560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57143" y="1331722"/>
              <a:ext cx="53340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40252" y="1331722"/>
              <a:ext cx="434848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22775" y="1331722"/>
              <a:ext cx="944003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05172" y="1331722"/>
              <a:ext cx="664222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030" y="1605737"/>
              <a:ext cx="1169212" cy="2670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2097" y="1605737"/>
              <a:ext cx="2089530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39084" y="1605737"/>
              <a:ext cx="2132863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7030" y="1880616"/>
              <a:ext cx="5293372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030" y="2154936"/>
              <a:ext cx="658736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45515" y="2154936"/>
              <a:ext cx="373888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55471" y="2154936"/>
              <a:ext cx="1074572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61946" y="2154936"/>
              <a:ext cx="918235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94887" y="2154936"/>
              <a:ext cx="434848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50563" y="2154936"/>
              <a:ext cx="1129449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67072" y="2154936"/>
              <a:ext cx="143255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38699" y="2154936"/>
              <a:ext cx="606653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7030" y="2429255"/>
              <a:ext cx="1300480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88694" y="2429255"/>
              <a:ext cx="1041400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55493" y="2429255"/>
              <a:ext cx="414934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96184" y="2429255"/>
              <a:ext cx="1524762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41519" y="2429255"/>
              <a:ext cx="933907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7030" y="2703575"/>
              <a:ext cx="603872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5119" y="2703575"/>
              <a:ext cx="840994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6022" y="2703575"/>
              <a:ext cx="143256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17650" y="2703575"/>
              <a:ext cx="607161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078481" y="2703575"/>
              <a:ext cx="228600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249169" y="2703575"/>
              <a:ext cx="845083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988563" y="2703575"/>
              <a:ext cx="82295" cy="266700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04697" y="869569"/>
            <a:ext cx="4050919" cy="356615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240182" y="4828921"/>
            <a:ext cx="6986270" cy="1655445"/>
            <a:chOff x="240182" y="4828921"/>
            <a:chExt cx="6986270" cy="1655445"/>
          </a:xfrm>
        </p:grpSpPr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25831" y="4828921"/>
              <a:ext cx="466344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8355" y="4828921"/>
              <a:ext cx="2278888" cy="2667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942843" y="4828921"/>
              <a:ext cx="782319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85031" y="4828921"/>
              <a:ext cx="569595" cy="2667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212336" y="4828921"/>
              <a:ext cx="1565275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735065" y="4828921"/>
              <a:ext cx="575310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266942" y="4828921"/>
              <a:ext cx="954976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0182" y="5119700"/>
              <a:ext cx="1317116" cy="26700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80134" y="5119700"/>
              <a:ext cx="1016698" cy="2670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616454" y="5119700"/>
              <a:ext cx="1015326" cy="26700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651504" y="5119700"/>
              <a:ext cx="3573526" cy="26700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40182" y="5394655"/>
              <a:ext cx="6969099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0182" y="5668975"/>
              <a:ext cx="669709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66851" y="5668975"/>
              <a:ext cx="1175054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996186" y="5668975"/>
              <a:ext cx="649224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05786" y="5668975"/>
              <a:ext cx="1095921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660648" y="5668975"/>
              <a:ext cx="905687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523231" y="5668975"/>
              <a:ext cx="2702179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0182" y="5943295"/>
              <a:ext cx="6986028" cy="2667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40182" y="6217615"/>
              <a:ext cx="890358" cy="2667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115" y="6217615"/>
              <a:ext cx="195072" cy="2667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228039" y="6217615"/>
              <a:ext cx="727862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91030" y="6217615"/>
              <a:ext cx="678484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456433" y="6217615"/>
              <a:ext cx="82295" cy="266700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864717" y="4274261"/>
            <a:ext cx="4561205" cy="357505"/>
            <a:chOff x="864717" y="4274261"/>
            <a:chExt cx="4561205" cy="357505"/>
          </a:xfrm>
        </p:grpSpPr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64717" y="4274261"/>
              <a:ext cx="1210818" cy="35692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902586" y="4274261"/>
              <a:ext cx="304800" cy="35692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131186" y="4274261"/>
              <a:ext cx="3294126" cy="356920"/>
            </a:xfrm>
            <a:prstGeom prst="rect">
              <a:avLst/>
            </a:prstGeom>
          </p:spPr>
        </p:pic>
      </p:grpSp>
      <p:pic>
        <p:nvPicPr>
          <p:cNvPr id="67" name="object 6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6187"/>
            <a:ext cx="11791315" cy="6732270"/>
            <a:chOff x="0" y="126187"/>
            <a:chExt cx="11791315" cy="67322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3626" y="126187"/>
              <a:ext cx="8784590" cy="475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8411"/>
              <a:ext cx="6327648" cy="660958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42405" y="3130549"/>
              <a:ext cx="1482978" cy="266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52004" y="3130549"/>
              <a:ext cx="228600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7095" y="3130549"/>
              <a:ext cx="930071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61704" y="3130549"/>
              <a:ext cx="1095908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76585" y="3130549"/>
              <a:ext cx="19812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16438" y="3130549"/>
              <a:ext cx="987551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29629" y="3404870"/>
              <a:ext cx="1538477" cy="2666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18831" y="3404870"/>
              <a:ext cx="195072" cy="2666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72756" y="3404870"/>
              <a:ext cx="833247" cy="2666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65235" y="3404870"/>
              <a:ext cx="654710" cy="2666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67216" y="3404870"/>
              <a:ext cx="1377315" cy="2666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238485" y="3404870"/>
              <a:ext cx="82296" cy="2666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929629" y="3679190"/>
              <a:ext cx="452627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24346" y="3679190"/>
              <a:ext cx="5280152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29629" y="3953510"/>
              <a:ext cx="4308856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200385" y="3953510"/>
              <a:ext cx="1404366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29629" y="4228210"/>
              <a:ext cx="4054348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44354" y="4228210"/>
              <a:ext cx="1660969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929629" y="4502530"/>
              <a:ext cx="720090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01714" y="4502530"/>
              <a:ext cx="575691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62216" y="4502530"/>
              <a:ext cx="82296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25944" y="2192146"/>
              <a:ext cx="3758946" cy="35661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918447" y="6057899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33626" y="0"/>
            <a:ext cx="10175875" cy="6027420"/>
            <a:chOff x="1833626" y="0"/>
            <a:chExt cx="10175875" cy="60274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3626" y="126187"/>
              <a:ext cx="8784590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9508" y="0"/>
              <a:ext cx="6039612" cy="602742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7952" y="1122933"/>
            <a:ext cx="2786634" cy="2118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31891" y="1124458"/>
            <a:ext cx="176784" cy="20878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77952" y="1416430"/>
            <a:ext cx="1543685" cy="212090"/>
            <a:chOff x="377952" y="1416430"/>
            <a:chExt cx="1543685" cy="21209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" y="1416430"/>
              <a:ext cx="903541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1100" y="1416430"/>
              <a:ext cx="118872" cy="211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0535" y="1416430"/>
              <a:ext cx="680974" cy="211836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1417955"/>
            <a:ext cx="398145" cy="20878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7952" y="1709927"/>
            <a:ext cx="2613914" cy="21183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1711451"/>
            <a:ext cx="398145" cy="20878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7952" y="2003425"/>
            <a:ext cx="2715514" cy="21183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2004948"/>
            <a:ext cx="398145" cy="20878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7952" y="2296922"/>
            <a:ext cx="2046986" cy="21183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2298445"/>
            <a:ext cx="398145" cy="20878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7952" y="2590545"/>
            <a:ext cx="2802001" cy="2118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2592070"/>
            <a:ext cx="398145" cy="208787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377952" y="2883992"/>
            <a:ext cx="3205480" cy="212725"/>
            <a:chOff x="377952" y="2883992"/>
            <a:chExt cx="3205480" cy="212725"/>
          </a:xfrm>
        </p:grpSpPr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7952" y="2883992"/>
              <a:ext cx="920686" cy="2121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96340" y="2883992"/>
              <a:ext cx="646176" cy="2121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1743" y="2883992"/>
              <a:ext cx="1821307" cy="212140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231891" y="2885516"/>
            <a:ext cx="176784" cy="20909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77952" y="3177235"/>
            <a:ext cx="1756664" cy="21214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3178759"/>
            <a:ext cx="398145" cy="209092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377952" y="3470732"/>
            <a:ext cx="552450" cy="212725"/>
            <a:chOff x="377952" y="3470732"/>
            <a:chExt cx="552450" cy="212725"/>
          </a:xfrm>
        </p:grpSpPr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7952" y="3470732"/>
              <a:ext cx="386334" cy="21214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5508" y="3470732"/>
              <a:ext cx="118872" cy="21214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4943" y="3470732"/>
              <a:ext cx="235457" cy="212140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28259" y="3472256"/>
            <a:ext cx="394208" cy="209092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77952" y="3764915"/>
            <a:ext cx="931329" cy="211836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905755" y="3766439"/>
            <a:ext cx="809663" cy="208787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377952" y="4058411"/>
            <a:ext cx="1959610" cy="212090"/>
            <a:chOff x="377952" y="4058411"/>
            <a:chExt cx="1959610" cy="212090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77952" y="4058411"/>
              <a:ext cx="1311783" cy="21183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80388" y="4058411"/>
              <a:ext cx="118872" cy="21183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39824" y="4058411"/>
              <a:ext cx="697331" cy="211836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117591" y="4059935"/>
            <a:ext cx="398145" cy="208787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77952" y="4351909"/>
            <a:ext cx="1917319" cy="21183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4353433"/>
            <a:ext cx="398145" cy="20878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77952" y="4645405"/>
            <a:ext cx="2077339" cy="21183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4646929"/>
            <a:ext cx="398145" cy="208787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377952" y="4939029"/>
            <a:ext cx="1400175" cy="212090"/>
            <a:chOff x="377952" y="4939029"/>
            <a:chExt cx="1400175" cy="212090"/>
          </a:xfrm>
        </p:grpSpPr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7952" y="4939029"/>
              <a:ext cx="920686" cy="21183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96340" y="4939029"/>
              <a:ext cx="581558" cy="211836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4940553"/>
            <a:ext cx="398145" cy="208787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377952" y="5232527"/>
            <a:ext cx="1355090" cy="212090"/>
            <a:chOff x="377952" y="5232527"/>
            <a:chExt cx="1355090" cy="212090"/>
          </a:xfrm>
        </p:grpSpPr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7952" y="5232527"/>
              <a:ext cx="920686" cy="21183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96340" y="5232527"/>
              <a:ext cx="536447" cy="211836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5234051"/>
            <a:ext cx="398145" cy="208787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77952" y="5526023"/>
            <a:ext cx="2634488" cy="21183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17591" y="5527547"/>
            <a:ext cx="398145" cy="208787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77952" y="5819546"/>
            <a:ext cx="3612261" cy="211836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4780788" y="5821070"/>
            <a:ext cx="1073785" cy="208915"/>
            <a:chOff x="4780788" y="5821070"/>
            <a:chExt cx="1073785" cy="208915"/>
          </a:xfrm>
        </p:grpSpPr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80788" y="5821070"/>
              <a:ext cx="441960" cy="20878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134356" y="5821070"/>
              <a:ext cx="112775" cy="20878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190744" y="5821070"/>
              <a:ext cx="663587" cy="208787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  <p:graphicFrame>
        <p:nvGraphicFramePr>
          <p:cNvPr id="60" name="object 60"/>
          <p:cNvGraphicFramePr>
            <a:graphicFrameLocks noGrp="1"/>
          </p:cNvGraphicFramePr>
          <p:nvPr/>
        </p:nvGraphicFramePr>
        <p:xfrm>
          <a:off x="346202" y="1122933"/>
          <a:ext cx="5616575" cy="4904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610611" y="1260347"/>
            <a:ext cx="6971030" cy="4018915"/>
            <a:chOff x="2610611" y="1260347"/>
            <a:chExt cx="6971030" cy="40189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0611" y="1260347"/>
              <a:ext cx="3706367" cy="35143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75020" y="1764791"/>
              <a:ext cx="3706368" cy="351434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9745980" y="5109083"/>
            <a:ext cx="2446020" cy="602615"/>
            <a:chOff x="9745980" y="5109083"/>
            <a:chExt cx="2446020" cy="60261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45980" y="5109083"/>
              <a:ext cx="2446020" cy="2971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85604" y="5413857"/>
              <a:ext cx="2363088" cy="29748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9732264" y="2706623"/>
            <a:ext cx="2362200" cy="1212215"/>
            <a:chOff x="9732264" y="2706623"/>
            <a:chExt cx="2362200" cy="121221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32264" y="2706623"/>
              <a:ext cx="2362073" cy="2971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8484" y="3011423"/>
              <a:ext cx="1968880" cy="2971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9800" y="3315919"/>
              <a:ext cx="2173604" cy="2974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09504" y="3621277"/>
              <a:ext cx="743203" cy="29718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96265" y="1498346"/>
            <a:ext cx="2317115" cy="601980"/>
            <a:chOff x="296265" y="1498346"/>
            <a:chExt cx="2317115" cy="601980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6265" y="1498346"/>
              <a:ext cx="2316861" cy="2971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9789" y="1802841"/>
              <a:ext cx="731520" cy="297484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6725" y="2997961"/>
            <a:ext cx="2458720" cy="1212215"/>
            <a:chOff x="166725" y="2997961"/>
            <a:chExt cx="2458720" cy="1212215"/>
          </a:xfrm>
        </p:grpSpPr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8665" y="2997961"/>
              <a:ext cx="1904238" cy="2971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1545" y="3302457"/>
              <a:ext cx="1527175" cy="2974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6725" y="3607942"/>
              <a:ext cx="2458212" cy="2971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6973" y="3912742"/>
              <a:ext cx="1526667" cy="29718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368198" y="5099939"/>
            <a:ext cx="7661275" cy="1520190"/>
            <a:chOff x="368198" y="5099939"/>
            <a:chExt cx="7661275" cy="1520190"/>
          </a:xfrm>
        </p:grpSpPr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8198" y="5099939"/>
              <a:ext cx="4948682" cy="30175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8198" y="5407761"/>
              <a:ext cx="3442461" cy="2971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60978" y="5407761"/>
              <a:ext cx="1809623" cy="2971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19928" y="5407761"/>
              <a:ext cx="2509393" cy="29718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68198" y="5712256"/>
              <a:ext cx="3908425" cy="2974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68198" y="6017666"/>
              <a:ext cx="7264527" cy="29718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8198" y="6322466"/>
              <a:ext cx="2433447" cy="297180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743" y="199389"/>
            <a:ext cx="2916809" cy="27127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37743" y="751077"/>
            <a:ext cx="3183255" cy="2187575"/>
            <a:chOff x="237743" y="751077"/>
            <a:chExt cx="3183255" cy="218757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743" y="751077"/>
              <a:ext cx="2910586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743" y="1025397"/>
              <a:ext cx="1661668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743" y="1299413"/>
              <a:ext cx="3110484" cy="267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7743" y="1574291"/>
              <a:ext cx="2724912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743" y="1848611"/>
              <a:ext cx="2465197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7743" y="2122931"/>
              <a:ext cx="1739392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7743" y="2397251"/>
              <a:ext cx="3183001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7743" y="2671267"/>
              <a:ext cx="2438654" cy="26700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37743" y="3473196"/>
            <a:ext cx="3046095" cy="820419"/>
            <a:chOff x="237743" y="3473196"/>
            <a:chExt cx="3046095" cy="820419"/>
          </a:xfrm>
        </p:grpSpPr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7743" y="3473196"/>
              <a:ext cx="3045713" cy="2712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7743" y="3747211"/>
              <a:ext cx="2055114" cy="2715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7743" y="4022090"/>
              <a:ext cx="1854962" cy="27127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237743" y="4573778"/>
            <a:ext cx="2999740" cy="1090295"/>
            <a:chOff x="237743" y="4573778"/>
            <a:chExt cx="2999740" cy="1090295"/>
          </a:xfrm>
        </p:grpSpPr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7743" y="4573778"/>
              <a:ext cx="2853055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7743" y="4848098"/>
              <a:ext cx="2684399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7743" y="5122113"/>
              <a:ext cx="2999359" cy="2670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7743" y="5397093"/>
              <a:ext cx="2953512" cy="266700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1291" y="126187"/>
            <a:ext cx="7579359" cy="5236845"/>
            <a:chOff x="431291" y="126187"/>
            <a:chExt cx="7579359" cy="52368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6811" y="126187"/>
              <a:ext cx="3553333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291" y="559307"/>
              <a:ext cx="5009388" cy="480364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823458" y="463295"/>
            <a:ext cx="5883275" cy="3034030"/>
            <a:chOff x="5823458" y="463295"/>
            <a:chExt cx="5883275" cy="303403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12480" y="463295"/>
              <a:ext cx="3294126" cy="30335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23458" y="3122422"/>
              <a:ext cx="3343655" cy="271272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823458" y="3674109"/>
            <a:ext cx="6103620" cy="1913255"/>
            <a:chOff x="5823458" y="3674109"/>
            <a:chExt cx="6103620" cy="191325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3458" y="3674109"/>
              <a:ext cx="1606041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72223" y="3674109"/>
              <a:ext cx="1148333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72551" y="3674109"/>
              <a:ext cx="228600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43239" y="3674109"/>
              <a:ext cx="793343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79585" y="3674109"/>
              <a:ext cx="1532890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857865" y="3674109"/>
              <a:ext cx="605790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23458" y="3948125"/>
              <a:ext cx="1184147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46646" y="3948125"/>
              <a:ext cx="1317117" cy="2670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08899" y="3948125"/>
              <a:ext cx="752094" cy="2670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08415" y="3948125"/>
              <a:ext cx="1943100" cy="2670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796904" y="3948125"/>
              <a:ext cx="963549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23458" y="4223003"/>
              <a:ext cx="143255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55106" y="4223003"/>
              <a:ext cx="1678940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82179" y="4223003"/>
              <a:ext cx="1240536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069959" y="4223003"/>
              <a:ext cx="459638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574657" y="4223003"/>
              <a:ext cx="1260652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880725" y="4223003"/>
              <a:ext cx="1046187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23458" y="4497323"/>
              <a:ext cx="1355343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40575" y="4497323"/>
              <a:ext cx="4028694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129136" y="4497323"/>
              <a:ext cx="795121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23458" y="4771643"/>
              <a:ext cx="1533270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02119" y="4771643"/>
              <a:ext cx="881303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129651" y="4771643"/>
              <a:ext cx="698601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711819" y="4771643"/>
              <a:ext cx="82296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23458" y="5045963"/>
              <a:ext cx="143255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049010" y="5045963"/>
              <a:ext cx="1342009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433183" y="5045963"/>
              <a:ext cx="195072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84643" y="5045963"/>
              <a:ext cx="707745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28355" y="5045963"/>
              <a:ext cx="965263" cy="2667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40545" y="5045963"/>
              <a:ext cx="228600" cy="266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708769" y="5045963"/>
              <a:ext cx="1315084" cy="2667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068177" y="5045963"/>
              <a:ext cx="848563" cy="266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23458" y="5319978"/>
              <a:ext cx="769924" cy="26700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521450" y="5319978"/>
              <a:ext cx="994752" cy="26700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462139" y="5319978"/>
              <a:ext cx="195072" cy="26700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16063" y="5319978"/>
              <a:ext cx="733348" cy="26700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285099" y="5319978"/>
              <a:ext cx="853440" cy="26700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071483" y="5319978"/>
              <a:ext cx="331470" cy="2670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350629" y="5319978"/>
              <a:ext cx="678484" cy="26700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970897" y="5319978"/>
              <a:ext cx="1526285" cy="26700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388217" y="5319978"/>
              <a:ext cx="82296" cy="267004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662635" y="4969509"/>
            <a:ext cx="4937760" cy="1638935"/>
            <a:chOff x="662635" y="4969509"/>
            <a:chExt cx="4937760" cy="1638935"/>
          </a:xfrm>
        </p:grpSpPr>
        <p:pic>
          <p:nvPicPr>
            <p:cNvPr id="52" name="object 5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62635" y="4969509"/>
              <a:ext cx="1321688" cy="26669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942845" y="4969509"/>
              <a:ext cx="2647823" cy="26669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50664" y="4969509"/>
              <a:ext cx="1049515" cy="26669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635" y="5243525"/>
              <a:ext cx="228600" cy="26700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24407" y="5243525"/>
              <a:ext cx="744982" cy="26700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110485" y="5243525"/>
              <a:ext cx="619963" cy="26700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974847" y="5243525"/>
              <a:ext cx="848220" cy="26700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064508" y="5243525"/>
              <a:ext cx="195072" cy="26700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509515" y="5243525"/>
              <a:ext cx="1089152" cy="26700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62635" y="5518403"/>
              <a:ext cx="192024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93343" y="5518403"/>
              <a:ext cx="1632839" cy="2667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752344" y="5518403"/>
              <a:ext cx="440944" cy="2667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317747" y="5518403"/>
              <a:ext cx="1080350" cy="2667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24756" y="5518403"/>
              <a:ext cx="1072222" cy="2667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62635" y="5792723"/>
              <a:ext cx="1449578" cy="26669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153157" y="5792723"/>
              <a:ext cx="655078" cy="26669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52928" y="5792723"/>
              <a:ext cx="1394840" cy="26669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285488" y="5792723"/>
              <a:ext cx="1313688" cy="26669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2635" y="6067043"/>
              <a:ext cx="3202228" cy="2667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750563" y="6067043"/>
              <a:ext cx="179832" cy="2667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840479" y="6067043"/>
              <a:ext cx="1756664" cy="2667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62635" y="6341059"/>
              <a:ext cx="956691" cy="26700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67941" y="6341059"/>
              <a:ext cx="1097622" cy="26700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610612" y="6341059"/>
              <a:ext cx="1017689" cy="26700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81400" y="6341059"/>
              <a:ext cx="1526666" cy="267004"/>
            </a:xfrm>
            <a:prstGeom prst="rect">
              <a:avLst/>
            </a:prstGeom>
          </p:spPr>
        </p:pic>
      </p:grpSp>
      <p:pic>
        <p:nvPicPr>
          <p:cNvPr id="77" name="object 7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190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56810" y="0"/>
            <a:ext cx="7735570" cy="6852284"/>
            <a:chOff x="4456810" y="0"/>
            <a:chExt cx="7735570" cy="685228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0"/>
              <a:ext cx="6096000" cy="68519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56810" y="126187"/>
              <a:ext cx="3553333" cy="47579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5805" y="4120641"/>
            <a:ext cx="3436874" cy="301751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25805" y="4733544"/>
            <a:ext cx="2718435" cy="297180"/>
            <a:chOff x="425805" y="4733544"/>
            <a:chExt cx="2718435" cy="29718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805" y="4733544"/>
              <a:ext cx="277367" cy="2971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985" y="4733544"/>
              <a:ext cx="1015415" cy="2971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9999" y="4733544"/>
              <a:ext cx="779437" cy="2971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77973" y="4733544"/>
              <a:ext cx="565785" cy="29718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25805" y="4733544"/>
            <a:ext cx="5605145" cy="1517015"/>
            <a:chOff x="425805" y="4733544"/>
            <a:chExt cx="5605145" cy="151701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89097" y="4733544"/>
              <a:ext cx="1516252" cy="2971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37862" y="4733544"/>
              <a:ext cx="1277365" cy="2971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5805" y="5038344"/>
              <a:ext cx="4859934" cy="2971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42306" y="5038344"/>
              <a:ext cx="788212" cy="2971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5805" y="5343144"/>
              <a:ext cx="989291" cy="2971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54530" y="5343144"/>
              <a:ext cx="867663" cy="2971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61564" y="5343144"/>
              <a:ext cx="1153160" cy="2971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62476" y="5343144"/>
              <a:ext cx="216408" cy="2971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33749" y="5343144"/>
              <a:ext cx="1036662" cy="2971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02454" y="5343144"/>
              <a:ext cx="1097279" cy="2971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5805" y="5647944"/>
              <a:ext cx="885139" cy="2974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35049" y="5647944"/>
              <a:ext cx="810158" cy="2974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80311" y="5647944"/>
              <a:ext cx="650138" cy="2974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82545" y="5647944"/>
              <a:ext cx="655319" cy="2974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176904" y="5647944"/>
              <a:ext cx="471423" cy="2974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2101" y="5647944"/>
              <a:ext cx="702259" cy="2974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258944" y="5647944"/>
              <a:ext cx="1748409" cy="2974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25805" y="5953048"/>
              <a:ext cx="867663" cy="29718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33525" y="5953048"/>
              <a:ext cx="1331341" cy="29718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507869" y="5953048"/>
              <a:ext cx="647700" cy="29718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26029" y="5953048"/>
              <a:ext cx="91439" cy="297180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25805" y="703833"/>
            <a:ext cx="2971546" cy="271272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25805" y="1255775"/>
            <a:ext cx="916139" cy="2667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83486" y="1255775"/>
            <a:ext cx="862152" cy="26670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494152" y="1255775"/>
            <a:ext cx="949833" cy="26670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594480" y="1255775"/>
            <a:ext cx="317753" cy="2667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062348" y="1255775"/>
            <a:ext cx="228600" cy="2667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432680" y="1255775"/>
            <a:ext cx="860755" cy="2667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441950" y="1255775"/>
            <a:ext cx="457200" cy="266700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425805" y="1530096"/>
            <a:ext cx="5362575" cy="2187575"/>
            <a:chOff x="425805" y="1530096"/>
            <a:chExt cx="5362575" cy="2187575"/>
          </a:xfrm>
        </p:grpSpPr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25805" y="1530096"/>
              <a:ext cx="1329055" cy="266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704466" y="1530096"/>
              <a:ext cx="678484" cy="2667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24989" y="1530096"/>
              <a:ext cx="228600" cy="2667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97201" y="1530096"/>
              <a:ext cx="878331" cy="2667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06445" y="1530096"/>
              <a:ext cx="810768" cy="2667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001388" y="1530096"/>
              <a:ext cx="82296" cy="2667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25805" y="1804416"/>
              <a:ext cx="249936" cy="2667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97077" y="1804416"/>
              <a:ext cx="860412" cy="2667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96263" y="1804416"/>
              <a:ext cx="1094232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27325" y="1804416"/>
              <a:ext cx="1354963" cy="2667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115688" y="1804416"/>
              <a:ext cx="1301241" cy="2667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444998" y="1804416"/>
              <a:ext cx="338327" cy="266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25805" y="2078736"/>
              <a:ext cx="744981" cy="2667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219809" y="2078736"/>
              <a:ext cx="363474" cy="2667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617599" y="2078736"/>
              <a:ext cx="1513586" cy="2667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178429" y="2078736"/>
              <a:ext cx="1328420" cy="2667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51552" y="2078736"/>
              <a:ext cx="1230807" cy="2667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25805" y="2353310"/>
              <a:ext cx="839508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40230" y="2353310"/>
              <a:ext cx="356616" cy="2667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757807" y="2353310"/>
              <a:ext cx="231648" cy="2667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053463" y="2353310"/>
              <a:ext cx="892111" cy="2667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013836" y="2353310"/>
              <a:ext cx="1331722" cy="2667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14393" y="2353310"/>
              <a:ext cx="228600" cy="2667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708906" y="2353310"/>
              <a:ext cx="1068489" cy="2667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25805" y="2627630"/>
              <a:ext cx="813384" cy="2667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12799" y="2627630"/>
              <a:ext cx="249936" cy="2667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96263" y="2627630"/>
              <a:ext cx="860755" cy="2667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507869" y="2627630"/>
              <a:ext cx="1093889" cy="2667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650869" y="2627630"/>
              <a:ext cx="961428" cy="2667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650612" y="2627630"/>
              <a:ext cx="336499" cy="2667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031993" y="2627630"/>
              <a:ext cx="744981" cy="26670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25805" y="2901950"/>
              <a:ext cx="1021080" cy="26670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571878" y="2901950"/>
              <a:ext cx="1082382" cy="26670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773045" y="2901950"/>
              <a:ext cx="1310894" cy="2667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191888" y="2901950"/>
              <a:ext cx="1584198" cy="26670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5805" y="3176269"/>
              <a:ext cx="1109776" cy="26670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41627" y="3176269"/>
              <a:ext cx="356615" cy="26670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486532" y="3176269"/>
              <a:ext cx="231648" cy="26670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009264" y="3176269"/>
              <a:ext cx="1305052" cy="26670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612512" y="3176269"/>
              <a:ext cx="1175512" cy="26670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25805" y="3450285"/>
              <a:ext cx="1526286" cy="26700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98014" y="3450285"/>
              <a:ext cx="228600" cy="26700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068702" y="3450285"/>
              <a:ext cx="855535" cy="26700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817241" y="3450285"/>
              <a:ext cx="82295" cy="267004"/>
            </a:xfrm>
            <a:prstGeom prst="rect">
              <a:avLst/>
            </a:prstGeom>
          </p:spPr>
        </p:pic>
      </p:grpSp>
      <p:pic>
        <p:nvPicPr>
          <p:cNvPr id="87" name="object 87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5760" y="6086855"/>
              <a:ext cx="3326887" cy="4617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7306" y="126187"/>
              <a:ext cx="3051429" cy="4757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0592" y="0"/>
              <a:ext cx="6858000" cy="67376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0791" y="1043939"/>
              <a:ext cx="5530850" cy="0"/>
            </a:xfrm>
            <a:custGeom>
              <a:avLst/>
              <a:gdLst/>
              <a:ahLst/>
              <a:cxnLst/>
              <a:rect l="l" t="t" r="r" b="b"/>
              <a:pathLst>
                <a:path w="5530850">
                  <a:moveTo>
                    <a:pt x="0" y="0"/>
                  </a:moveTo>
                  <a:lnTo>
                    <a:pt x="5530723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783" y="1093977"/>
              <a:ext cx="1137335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8005" y="1093977"/>
              <a:ext cx="1489964" cy="2667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93864" y="1962911"/>
              <a:ext cx="4750435" cy="0"/>
            </a:xfrm>
            <a:custGeom>
              <a:avLst/>
              <a:gdLst/>
              <a:ahLst/>
              <a:cxnLst/>
              <a:rect l="l" t="t" r="r" b="b"/>
              <a:pathLst>
                <a:path w="4750434">
                  <a:moveTo>
                    <a:pt x="0" y="0"/>
                  </a:moveTo>
                  <a:lnTo>
                    <a:pt x="474992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6822" y="1645869"/>
              <a:ext cx="1490345" cy="2670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71657" y="1645869"/>
              <a:ext cx="1611376" cy="26700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293864" y="2753867"/>
              <a:ext cx="4750435" cy="0"/>
            </a:xfrm>
            <a:custGeom>
              <a:avLst/>
              <a:gdLst/>
              <a:ahLst/>
              <a:cxnLst/>
              <a:rect l="l" t="t" r="r" b="b"/>
              <a:pathLst>
                <a:path w="4750434">
                  <a:moveTo>
                    <a:pt x="0" y="0"/>
                  </a:moveTo>
                  <a:lnTo>
                    <a:pt x="474992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3774" y="2435936"/>
              <a:ext cx="1490345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68610" y="2435936"/>
              <a:ext cx="1617979" cy="2670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095999" y="3505200"/>
              <a:ext cx="5906135" cy="0"/>
            </a:xfrm>
            <a:custGeom>
              <a:avLst/>
              <a:gdLst/>
              <a:ahLst/>
              <a:cxnLst/>
              <a:rect l="l" t="t" r="r" b="b"/>
              <a:pathLst>
                <a:path w="5906134">
                  <a:moveTo>
                    <a:pt x="0" y="0"/>
                  </a:moveTo>
                  <a:lnTo>
                    <a:pt x="590613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36787" y="3188157"/>
              <a:ext cx="1490599" cy="2670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91877" y="3188157"/>
              <a:ext cx="1912366" cy="2670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137148" y="4561332"/>
              <a:ext cx="5906135" cy="0"/>
            </a:xfrm>
            <a:custGeom>
              <a:avLst/>
              <a:gdLst/>
              <a:ahLst/>
              <a:cxnLst/>
              <a:rect l="l" t="t" r="r" b="b"/>
              <a:pathLst>
                <a:path w="5906134">
                  <a:moveTo>
                    <a:pt x="0" y="0"/>
                  </a:moveTo>
                  <a:lnTo>
                    <a:pt x="590613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04603" y="4215638"/>
              <a:ext cx="2720594" cy="2667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0791" y="1891283"/>
              <a:ext cx="5977255" cy="2641600"/>
            </a:xfrm>
            <a:custGeom>
              <a:avLst/>
              <a:gdLst/>
              <a:ahLst/>
              <a:cxnLst/>
              <a:rect l="l" t="t" r="r" b="b"/>
              <a:pathLst>
                <a:path w="5977255" h="2641600">
                  <a:moveTo>
                    <a:pt x="0" y="0"/>
                  </a:moveTo>
                  <a:lnTo>
                    <a:pt x="5977128" y="0"/>
                  </a:lnTo>
                  <a:lnTo>
                    <a:pt x="5977128" y="899160"/>
                  </a:lnTo>
                </a:path>
                <a:path w="5977255" h="2641600">
                  <a:moveTo>
                    <a:pt x="0" y="875029"/>
                  </a:moveTo>
                  <a:lnTo>
                    <a:pt x="5638292" y="868679"/>
                  </a:lnTo>
                </a:path>
                <a:path w="5977255" h="2641600">
                  <a:moveTo>
                    <a:pt x="0" y="1738883"/>
                  </a:moveTo>
                  <a:lnTo>
                    <a:pt x="5164836" y="1738883"/>
                  </a:lnTo>
                  <a:lnTo>
                    <a:pt x="5164836" y="1097279"/>
                  </a:lnTo>
                </a:path>
                <a:path w="5977255" h="2641600">
                  <a:moveTo>
                    <a:pt x="0" y="2641091"/>
                  </a:moveTo>
                  <a:lnTo>
                    <a:pt x="5480304" y="2641091"/>
                  </a:lnTo>
                  <a:lnTo>
                    <a:pt x="5480304" y="22707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0299" y="2811526"/>
              <a:ext cx="2624074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9313" y="1936750"/>
              <a:ext cx="1490345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54175" y="1936750"/>
              <a:ext cx="1122006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0227" y="3682619"/>
              <a:ext cx="1490345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5064" y="3682619"/>
              <a:ext cx="1448689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1155" y="4585080"/>
              <a:ext cx="4079240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18448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6344" y="3698747"/>
            <a:ext cx="4784598" cy="30883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3031" y="434340"/>
            <a:ext cx="5019294" cy="306095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25449" y="1023238"/>
            <a:ext cx="5874385" cy="2279015"/>
            <a:chOff x="625449" y="1023238"/>
            <a:chExt cx="5874385" cy="2279015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5449" y="1023238"/>
              <a:ext cx="840486" cy="3627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97813" y="1023238"/>
              <a:ext cx="204215" cy="3627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9920" y="1023238"/>
              <a:ext cx="737235" cy="3627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5449" y="1393570"/>
              <a:ext cx="5544693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5449" y="1667890"/>
              <a:ext cx="228599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6137" y="1667890"/>
              <a:ext cx="1084072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28165" y="1667890"/>
              <a:ext cx="4328160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5449" y="1942211"/>
              <a:ext cx="5873927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449" y="2216785"/>
              <a:ext cx="5274437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5449" y="2491105"/>
              <a:ext cx="2490724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2313" y="2491105"/>
              <a:ext cx="2141347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56377" y="2491105"/>
              <a:ext cx="143255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28006" y="2491105"/>
              <a:ext cx="935062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5449" y="2765424"/>
              <a:ext cx="1635633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58872" y="2765424"/>
              <a:ext cx="143256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30501" y="2765424"/>
              <a:ext cx="3337305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5449" y="3035172"/>
              <a:ext cx="1634870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51252" y="3035172"/>
              <a:ext cx="128016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15261" y="3035172"/>
              <a:ext cx="143256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86889" y="3035172"/>
              <a:ext cx="256031" cy="2667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444876" y="3007233"/>
            <a:ext cx="461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Cambria Math"/>
                <a:cs typeface="Cambria Math"/>
              </a:rPr>
              <a:t>℃</a:t>
            </a:r>
            <a:r>
              <a:rPr sz="1800" spc="-25" dirty="0">
                <a:solidFill>
                  <a:srgbClr val="FFFFFF"/>
                </a:solidFill>
                <a:latin typeface="Malgun Gothic"/>
                <a:cs typeface="Malgun Gothic"/>
              </a:rPr>
              <a:t>）</a:t>
            </a:r>
            <a:endParaRPr sz="1800">
              <a:latin typeface="Malgun Gothic"/>
              <a:cs typeface="Malgun Gothic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188328" y="3471367"/>
            <a:ext cx="5503545" cy="2009775"/>
            <a:chOff x="6188328" y="3471367"/>
            <a:chExt cx="5503545" cy="2009775"/>
          </a:xfrm>
        </p:grpSpPr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88328" y="3471367"/>
              <a:ext cx="1459611" cy="36301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65440" y="3471367"/>
              <a:ext cx="1157998" cy="36301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430513" y="3471367"/>
              <a:ext cx="362711" cy="36301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88328" y="3841699"/>
              <a:ext cx="5472938" cy="2670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88328" y="4116577"/>
              <a:ext cx="4511421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594594" y="4116577"/>
              <a:ext cx="180441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684763" y="4116577"/>
              <a:ext cx="312927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88328" y="4390897"/>
              <a:ext cx="5423661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88328" y="4665217"/>
              <a:ext cx="2303018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88328" y="4939233"/>
              <a:ext cx="5172329" cy="2670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188328" y="5214238"/>
              <a:ext cx="5503290" cy="266700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814816" y="5907023"/>
            <a:ext cx="2872739" cy="39776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41819" y="2970276"/>
            <a:ext cx="4752594" cy="267385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8910" y="802512"/>
            <a:ext cx="2997962" cy="27127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018910" y="1354200"/>
            <a:ext cx="5000625" cy="817244"/>
            <a:chOff x="6018910" y="1354200"/>
            <a:chExt cx="5000625" cy="817244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8910" y="1354200"/>
              <a:ext cx="4839589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18910" y="1628520"/>
              <a:ext cx="4562856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18910" y="1904060"/>
              <a:ext cx="4652391" cy="2670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65638" y="1904060"/>
              <a:ext cx="143255" cy="2670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37265" y="1904060"/>
              <a:ext cx="382016" cy="26700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911078" y="1876120"/>
            <a:ext cx="1174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°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018910" y="1904060"/>
            <a:ext cx="5847715" cy="1089025"/>
            <a:chOff x="6018910" y="1904060"/>
            <a:chExt cx="5847715" cy="108902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15217" y="1904060"/>
              <a:ext cx="323088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76761" y="1904060"/>
              <a:ext cx="112014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18910" y="2177541"/>
              <a:ext cx="5847207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18910" y="2451861"/>
              <a:ext cx="5497829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12982" y="2451861"/>
              <a:ext cx="143255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18910" y="2726181"/>
              <a:ext cx="2417571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35644" y="2726181"/>
              <a:ext cx="2053462" cy="26670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69976" y="723900"/>
            <a:ext cx="5206746" cy="291312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37387" y="4059046"/>
            <a:ext cx="2380488" cy="271271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437387" y="4610430"/>
            <a:ext cx="6719570" cy="1639570"/>
            <a:chOff x="437387" y="4610430"/>
            <a:chExt cx="6719570" cy="1639570"/>
          </a:xfrm>
        </p:grpSpPr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7387" y="4610430"/>
              <a:ext cx="3310890" cy="2670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41470" y="4610430"/>
              <a:ext cx="3007613" cy="2670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40372" y="4610430"/>
              <a:ext cx="143255" cy="2670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12001" y="4610430"/>
              <a:ext cx="544829" cy="2670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7387" y="4885309"/>
              <a:ext cx="2511298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44037" y="4885309"/>
              <a:ext cx="1982977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32654" y="4885309"/>
              <a:ext cx="558164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79186" y="4885309"/>
              <a:ext cx="1621028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7387" y="5159629"/>
              <a:ext cx="5965698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7387" y="5433974"/>
              <a:ext cx="6591681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7387" y="5707989"/>
              <a:ext cx="2120646" cy="2670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440177" y="5707989"/>
              <a:ext cx="192024" cy="2670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536189" y="5707989"/>
              <a:ext cx="851700" cy="2670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281426" y="5707989"/>
              <a:ext cx="1054785" cy="2670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37387" y="5982919"/>
              <a:ext cx="596188" cy="266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4211" y="5982919"/>
              <a:ext cx="143256" cy="26669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05839" y="5982919"/>
              <a:ext cx="4066159" cy="2666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70398" y="5982919"/>
              <a:ext cx="1974214" cy="266699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7911" y="725423"/>
            <a:ext cx="5829300" cy="5918200"/>
            <a:chOff x="57911" y="725423"/>
            <a:chExt cx="5829300" cy="59182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1" y="725423"/>
              <a:ext cx="5829300" cy="59176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1684" y="1927859"/>
              <a:ext cx="3272028" cy="25328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95856" y="3921251"/>
              <a:ext cx="722630" cy="251460"/>
            </a:xfrm>
            <a:custGeom>
              <a:avLst/>
              <a:gdLst/>
              <a:ahLst/>
              <a:cxnLst/>
              <a:rect l="l" t="t" r="r" b="b"/>
              <a:pathLst>
                <a:path w="722630" h="251460">
                  <a:moveTo>
                    <a:pt x="596645" y="0"/>
                  </a:moveTo>
                  <a:lnTo>
                    <a:pt x="125730" y="0"/>
                  </a:lnTo>
                  <a:lnTo>
                    <a:pt x="76777" y="9876"/>
                  </a:lnTo>
                  <a:lnTo>
                    <a:pt x="36814" y="36814"/>
                  </a:lnTo>
                  <a:lnTo>
                    <a:pt x="9876" y="76777"/>
                  </a:lnTo>
                  <a:lnTo>
                    <a:pt x="0" y="125730"/>
                  </a:lnTo>
                  <a:lnTo>
                    <a:pt x="9876" y="174682"/>
                  </a:lnTo>
                  <a:lnTo>
                    <a:pt x="36814" y="214645"/>
                  </a:lnTo>
                  <a:lnTo>
                    <a:pt x="76777" y="241583"/>
                  </a:lnTo>
                  <a:lnTo>
                    <a:pt x="125730" y="251460"/>
                  </a:lnTo>
                  <a:lnTo>
                    <a:pt x="596645" y="251460"/>
                  </a:lnTo>
                  <a:lnTo>
                    <a:pt x="645598" y="241583"/>
                  </a:lnTo>
                  <a:lnTo>
                    <a:pt x="685561" y="214645"/>
                  </a:lnTo>
                  <a:lnTo>
                    <a:pt x="712499" y="174682"/>
                  </a:lnTo>
                  <a:lnTo>
                    <a:pt x="722376" y="125730"/>
                  </a:lnTo>
                  <a:lnTo>
                    <a:pt x="712499" y="76777"/>
                  </a:lnTo>
                  <a:lnTo>
                    <a:pt x="685561" y="36814"/>
                  </a:lnTo>
                  <a:lnTo>
                    <a:pt x="645598" y="9876"/>
                  </a:lnTo>
                  <a:lnTo>
                    <a:pt x="596645" y="0"/>
                  </a:lnTo>
                  <a:close/>
                </a:path>
              </a:pathLst>
            </a:custGeom>
            <a:solidFill>
              <a:srgbClr val="4B1F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25472" y="3900881"/>
            <a:ext cx="260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82467" y="3921252"/>
            <a:ext cx="1205865" cy="251460"/>
          </a:xfrm>
          <a:custGeom>
            <a:avLst/>
            <a:gdLst/>
            <a:ahLst/>
            <a:cxnLst/>
            <a:rect l="l" t="t" r="r" b="b"/>
            <a:pathLst>
              <a:path w="1205864" h="251460">
                <a:moveTo>
                  <a:pt x="1079754" y="0"/>
                </a:moveTo>
                <a:lnTo>
                  <a:pt x="125730" y="0"/>
                </a:lnTo>
                <a:lnTo>
                  <a:pt x="76777" y="9876"/>
                </a:lnTo>
                <a:lnTo>
                  <a:pt x="36814" y="36814"/>
                </a:lnTo>
                <a:lnTo>
                  <a:pt x="9876" y="76777"/>
                </a:lnTo>
                <a:lnTo>
                  <a:pt x="0" y="125730"/>
                </a:lnTo>
                <a:lnTo>
                  <a:pt x="9876" y="174682"/>
                </a:lnTo>
                <a:lnTo>
                  <a:pt x="36814" y="214645"/>
                </a:lnTo>
                <a:lnTo>
                  <a:pt x="76777" y="241583"/>
                </a:lnTo>
                <a:lnTo>
                  <a:pt x="125730" y="251460"/>
                </a:lnTo>
                <a:lnTo>
                  <a:pt x="1079754" y="251460"/>
                </a:lnTo>
                <a:lnTo>
                  <a:pt x="1128706" y="241583"/>
                </a:lnTo>
                <a:lnTo>
                  <a:pt x="1168669" y="214645"/>
                </a:lnTo>
                <a:lnTo>
                  <a:pt x="1195607" y="174682"/>
                </a:lnTo>
                <a:lnTo>
                  <a:pt x="1205483" y="125730"/>
                </a:lnTo>
                <a:lnTo>
                  <a:pt x="1195607" y="76777"/>
                </a:lnTo>
                <a:lnTo>
                  <a:pt x="1168669" y="36814"/>
                </a:lnTo>
                <a:lnTo>
                  <a:pt x="1128706" y="9876"/>
                </a:lnTo>
                <a:lnTo>
                  <a:pt x="1079754" y="0"/>
                </a:lnTo>
                <a:close/>
              </a:path>
            </a:pathLst>
          </a:custGeom>
          <a:solidFill>
            <a:srgbClr val="4B1F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11397" y="3900881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После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88328" y="1228344"/>
            <a:ext cx="3330321" cy="30175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88328" y="1805635"/>
            <a:ext cx="281177" cy="27157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6645529" y="1805635"/>
            <a:ext cx="4797425" cy="1644014"/>
            <a:chOff x="6645529" y="1805635"/>
            <a:chExt cx="4797425" cy="1644014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45529" y="1805635"/>
              <a:ext cx="2862833" cy="2715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89110" y="1810207"/>
              <a:ext cx="1358773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45529" y="2085085"/>
              <a:ext cx="3914902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45529" y="2359405"/>
              <a:ext cx="1884045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30514" y="2359405"/>
              <a:ext cx="228600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01202" y="2359405"/>
              <a:ext cx="2374265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872216" y="2359405"/>
              <a:ext cx="143255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943844" y="2359405"/>
              <a:ext cx="499109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45529" y="2633725"/>
              <a:ext cx="179831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35445" y="2633725"/>
              <a:ext cx="4289933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45529" y="2908045"/>
              <a:ext cx="4674234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45529" y="3182061"/>
              <a:ext cx="3435857" cy="267004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8328" y="3726815"/>
            <a:ext cx="281177" cy="271272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6645529" y="3726815"/>
            <a:ext cx="4777740" cy="1094740"/>
            <a:chOff x="6645529" y="3726815"/>
            <a:chExt cx="4777740" cy="1094740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45529" y="3726815"/>
              <a:ext cx="2069719" cy="2712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93582" y="3731387"/>
              <a:ext cx="228600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765794" y="3731387"/>
              <a:ext cx="2068195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45529" y="4005707"/>
              <a:ext cx="4777232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45529" y="4280027"/>
              <a:ext cx="4693792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45529" y="4554601"/>
              <a:ext cx="3194050" cy="266700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63483" y="0"/>
            <a:ext cx="4128516" cy="685799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90500" y="214884"/>
            <a:ext cx="3244215" cy="6643370"/>
            <a:chOff x="190500" y="214884"/>
            <a:chExt cx="3244215" cy="664337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500" y="214884"/>
              <a:ext cx="3243833" cy="25763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2523" y="2663951"/>
              <a:ext cx="2860548" cy="419404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903853" y="1553591"/>
            <a:ext cx="3486150" cy="1093470"/>
            <a:chOff x="3903853" y="1553591"/>
            <a:chExt cx="3486150" cy="109347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10405" y="1553591"/>
              <a:ext cx="1534922" cy="2712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81446" y="1553591"/>
              <a:ext cx="749807" cy="271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67377" y="1827911"/>
              <a:ext cx="1543177" cy="2712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82030" y="1827911"/>
              <a:ext cx="489712" cy="2712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03853" y="2104974"/>
              <a:ext cx="1180185" cy="2670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34661" y="2104974"/>
              <a:ext cx="1173810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55182" y="2104974"/>
              <a:ext cx="192024" cy="267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07582" y="2104974"/>
              <a:ext cx="1081849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70197" y="2379852"/>
              <a:ext cx="2485771" cy="26670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3879469" y="3323844"/>
            <a:ext cx="3519170" cy="1093470"/>
            <a:chOff x="3879469" y="3323844"/>
            <a:chExt cx="3519170" cy="1093470"/>
          </a:xfrm>
        </p:grpSpPr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90949" y="3323844"/>
              <a:ext cx="2663062" cy="2712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79469" y="3600907"/>
              <a:ext cx="3519042" cy="2670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69029" y="3875786"/>
              <a:ext cx="2938399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58461" y="4150105"/>
              <a:ext cx="1310386" cy="26670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203191" y="5093792"/>
            <a:ext cx="3355975" cy="1093470"/>
            <a:chOff x="4203191" y="5093792"/>
            <a:chExt cx="3355975" cy="1093470"/>
          </a:xfrm>
        </p:grpSpPr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82083" y="5093792"/>
              <a:ext cx="2762377" cy="27157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94859" y="5371795"/>
              <a:ext cx="2574924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03191" y="5646115"/>
              <a:ext cx="3355848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30495" y="5920435"/>
              <a:ext cx="2240279" cy="266700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6810" y="126187"/>
            <a:ext cx="3553333" cy="475792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22935" y="773937"/>
          <a:ext cx="6616065" cy="5797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9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9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4502" y="773937"/>
            <a:ext cx="2038477" cy="24079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37936" y="776986"/>
            <a:ext cx="301751" cy="23622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502" y="1108913"/>
            <a:ext cx="2910332" cy="2410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71465" y="1111961"/>
            <a:ext cx="271272" cy="2365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4502" y="1444752"/>
            <a:ext cx="1961261" cy="24079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61027" y="1447800"/>
            <a:ext cx="1646301" cy="2362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4502" y="1780032"/>
            <a:ext cx="1678939" cy="24079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8875" y="1783079"/>
            <a:ext cx="1045121" cy="2362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14502" y="2115311"/>
            <a:ext cx="1354963" cy="24079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266309" y="2118360"/>
            <a:ext cx="461263" cy="2362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4502" y="2450287"/>
            <a:ext cx="2984754" cy="24109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337936" y="2453335"/>
            <a:ext cx="301751" cy="23652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14502" y="2786126"/>
            <a:ext cx="2987929" cy="24079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256910" y="2789173"/>
            <a:ext cx="453771" cy="23622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14502" y="3121405"/>
            <a:ext cx="1710436" cy="24079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256910" y="3124454"/>
            <a:ext cx="453771" cy="23622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14502" y="3456685"/>
            <a:ext cx="1177861" cy="24079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256910" y="3459734"/>
            <a:ext cx="453771" cy="2362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14502" y="3792346"/>
            <a:ext cx="2685034" cy="484632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4443095" y="3795395"/>
            <a:ext cx="2127885" cy="236220"/>
            <a:chOff x="4443095" y="3795395"/>
            <a:chExt cx="2127885" cy="236220"/>
          </a:xfrm>
        </p:grpSpPr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43095" y="3795395"/>
              <a:ext cx="301751" cy="2362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44263" y="3795395"/>
              <a:ext cx="124967" cy="23621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06747" y="3795395"/>
              <a:ext cx="402336" cy="23621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08499" y="3795395"/>
              <a:ext cx="162153" cy="2362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89525" y="3795395"/>
              <a:ext cx="283463" cy="23621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231257" y="3795395"/>
              <a:ext cx="1066546" cy="23621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15761" y="3795395"/>
              <a:ext cx="161544" cy="2362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296533" y="3795395"/>
              <a:ext cx="274319" cy="236219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14502" y="4371466"/>
            <a:ext cx="2373376" cy="240792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388228" y="4374515"/>
            <a:ext cx="201167" cy="236219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14502" y="4706746"/>
            <a:ext cx="1543685" cy="24079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456810" y="4709795"/>
            <a:ext cx="2056764" cy="23621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14502" y="5042280"/>
            <a:ext cx="2341372" cy="240791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790566" y="5045328"/>
            <a:ext cx="1388237" cy="23621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14502" y="5377586"/>
            <a:ext cx="945756" cy="240792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4049903" y="5380634"/>
            <a:ext cx="2913380" cy="480059"/>
            <a:chOff x="4049903" y="5380634"/>
            <a:chExt cx="2913380" cy="480059"/>
          </a:xfrm>
        </p:grpSpPr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049903" y="5380634"/>
              <a:ext cx="2913253" cy="2362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865243" y="5624474"/>
              <a:ext cx="1236179" cy="236220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514502" y="5956706"/>
            <a:ext cx="2531745" cy="241300"/>
            <a:chOff x="514502" y="5956706"/>
            <a:chExt cx="2531745" cy="241300"/>
          </a:xfrm>
        </p:grpSpPr>
        <p:pic>
          <p:nvPicPr>
            <p:cNvPr id="44" name="object 4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14502" y="5956706"/>
              <a:ext cx="487680" cy="24079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80262" y="5956706"/>
              <a:ext cx="134112" cy="24079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47318" y="5956706"/>
              <a:ext cx="2098675" cy="240792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388228" y="5959754"/>
            <a:ext cx="201167" cy="23622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14502" y="6291681"/>
            <a:ext cx="3360801" cy="24109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5388228" y="6294729"/>
            <a:ext cx="201167" cy="236524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8065007" y="0"/>
            <a:ext cx="4127500" cy="6858000"/>
            <a:chOff x="8065007" y="0"/>
            <a:chExt cx="4127500" cy="6858000"/>
          </a:xfrm>
        </p:grpSpPr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065007" y="0"/>
              <a:ext cx="4126992" cy="685799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7453" y="258445"/>
            <a:ext cx="3841115" cy="47548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7263" y="938783"/>
            <a:ext cx="1929130" cy="3815715"/>
            <a:chOff x="207263" y="938783"/>
            <a:chExt cx="1929130" cy="3815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263" y="2827019"/>
              <a:ext cx="1928622" cy="19270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503" y="938783"/>
              <a:ext cx="1900427" cy="189890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131308" y="938783"/>
            <a:ext cx="1927225" cy="3815715"/>
            <a:chOff x="5131308" y="938783"/>
            <a:chExt cx="1927225" cy="381571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1308" y="2827019"/>
              <a:ext cx="1927097" cy="19270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6548" y="938783"/>
              <a:ext cx="1898903" cy="189890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131308" y="3017520"/>
            <a:ext cx="1927225" cy="3815715"/>
            <a:chOff x="5131308" y="3017520"/>
            <a:chExt cx="1927225" cy="381571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1308" y="4905755"/>
              <a:ext cx="1927097" cy="19270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46548" y="3017520"/>
              <a:ext cx="1898903" cy="189890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668523" y="3006851"/>
            <a:ext cx="1929130" cy="3815715"/>
            <a:chOff x="2668523" y="3006851"/>
            <a:chExt cx="1929130" cy="381571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8523" y="4895086"/>
              <a:ext cx="1928622" cy="19270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83763" y="3006851"/>
              <a:ext cx="1900427" cy="189890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592568" y="938783"/>
            <a:ext cx="1929130" cy="3815715"/>
            <a:chOff x="7592568" y="938783"/>
            <a:chExt cx="1929130" cy="381571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92568" y="2827019"/>
              <a:ext cx="1928622" cy="19270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07808" y="938783"/>
              <a:ext cx="1900427" cy="1898903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0027919" y="3017520"/>
            <a:ext cx="1929130" cy="3815715"/>
            <a:chOff x="10027919" y="3017520"/>
            <a:chExt cx="1929130" cy="3815715"/>
          </a:xfrm>
        </p:grpSpPr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027919" y="4905755"/>
              <a:ext cx="1928622" cy="192709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043159" y="3017520"/>
              <a:ext cx="1900428" cy="1898903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207263" y="3006851"/>
            <a:ext cx="1929130" cy="3815715"/>
            <a:chOff x="207263" y="3006851"/>
            <a:chExt cx="1929130" cy="3815715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263" y="4895086"/>
              <a:ext cx="1928622" cy="192709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2503" y="3006851"/>
              <a:ext cx="1900427" cy="18989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9476" y="3553967"/>
              <a:ext cx="1586484" cy="826008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053828" y="2836164"/>
            <a:ext cx="1928622" cy="192862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069068" y="946403"/>
            <a:ext cx="1900427" cy="190042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621523" y="3006851"/>
            <a:ext cx="1872996" cy="1892808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7606283" y="4888991"/>
            <a:ext cx="4185285" cy="1921510"/>
            <a:chOff x="7606283" y="4888991"/>
            <a:chExt cx="4185285" cy="1921510"/>
          </a:xfrm>
        </p:grpSpPr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06283" y="4888991"/>
              <a:ext cx="1901189" cy="192100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18447" y="6057899"/>
              <a:ext cx="2872740" cy="39776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668523" y="950975"/>
            <a:ext cx="1929130" cy="3815715"/>
            <a:chOff x="2668523" y="950975"/>
            <a:chExt cx="1929130" cy="3815715"/>
          </a:xfrm>
        </p:grpSpPr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8523" y="2839211"/>
              <a:ext cx="1928622" cy="192709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83763" y="950975"/>
              <a:ext cx="1900427" cy="18989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26079" y="1645919"/>
              <a:ext cx="1417320" cy="4998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791315" cy="6856095"/>
            <a:chOff x="0" y="0"/>
            <a:chExt cx="11791315" cy="6856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751070" cy="6855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07305" y="126187"/>
              <a:ext cx="3051429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1098" y="1889455"/>
              <a:ext cx="4057777" cy="3569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8475" y="2875788"/>
              <a:ext cx="250545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1733" y="2875788"/>
              <a:ext cx="1411605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82789" y="2875788"/>
              <a:ext cx="799795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70721" y="2875788"/>
              <a:ext cx="714755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71406" y="2875788"/>
              <a:ext cx="617220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53218" y="2875788"/>
              <a:ext cx="1337055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65698" y="3150107"/>
              <a:ext cx="1552955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35672" y="3150107"/>
              <a:ext cx="1193927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49157" y="3150107"/>
              <a:ext cx="1356613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20757" y="3150107"/>
              <a:ext cx="228600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61550" y="3150107"/>
              <a:ext cx="855535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738104" y="3150107"/>
              <a:ext cx="833247" cy="266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65698" y="3424428"/>
              <a:ext cx="871207" cy="2667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29121" y="3424428"/>
              <a:ext cx="1308480" cy="266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29677" y="3424428"/>
              <a:ext cx="1240866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58985" y="3424428"/>
              <a:ext cx="1120990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69042" y="3424428"/>
              <a:ext cx="195681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668000" y="3424428"/>
              <a:ext cx="912113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65698" y="3699002"/>
              <a:ext cx="829398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52921" y="3699002"/>
              <a:ext cx="1335024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738236" y="3699002"/>
              <a:ext cx="800455" cy="266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02726" y="3699002"/>
              <a:ext cx="1061720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719818" y="3699002"/>
              <a:ext cx="1868931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65698" y="3973321"/>
              <a:ext cx="4704460" cy="2667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128250" y="3973321"/>
              <a:ext cx="342900" cy="2667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356850" y="3973321"/>
              <a:ext cx="320649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591800" y="3973321"/>
              <a:ext cx="985520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65698" y="4247641"/>
              <a:ext cx="1131481" cy="2667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538848" y="4247641"/>
              <a:ext cx="1051559" cy="266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538593" y="4247641"/>
              <a:ext cx="1370329" cy="26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852661" y="4247641"/>
              <a:ext cx="727201" cy="2667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475978" y="4247641"/>
              <a:ext cx="82296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7305" y="126187"/>
            <a:ext cx="3051429" cy="4757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3351" y="1043050"/>
            <a:ext cx="2331212" cy="41452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4695" y="1753870"/>
            <a:ext cx="6111875" cy="974090"/>
            <a:chOff x="234695" y="1753870"/>
            <a:chExt cx="6111875" cy="97409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083" y="1753870"/>
              <a:ext cx="467359" cy="2362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279" y="1753870"/>
              <a:ext cx="5630037" cy="2362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4695" y="2003806"/>
              <a:ext cx="957072" cy="2362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2552" y="2003806"/>
              <a:ext cx="310896" cy="2362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257" y="2003806"/>
              <a:ext cx="306323" cy="2362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60473" y="2003806"/>
              <a:ext cx="740663" cy="2362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1806" y="2003806"/>
              <a:ext cx="745451" cy="2362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90569" y="2003806"/>
              <a:ext cx="972312" cy="2362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90694" y="2003806"/>
              <a:ext cx="736739" cy="2362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61838" y="2003806"/>
              <a:ext cx="369824" cy="2362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64174" y="2003806"/>
              <a:ext cx="881595" cy="2362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4695" y="2247595"/>
              <a:ext cx="951280" cy="2365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4828" y="2247595"/>
              <a:ext cx="4691811" cy="2365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93612" y="2247595"/>
              <a:ext cx="523036" cy="2365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4695" y="2491740"/>
              <a:ext cx="1170889" cy="23622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67281" y="2491740"/>
              <a:ext cx="2995041" cy="23622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9619" y="2855974"/>
            <a:ext cx="4306062" cy="388848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572756" y="0"/>
            <a:ext cx="4616958" cy="380619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1479803" y="5678423"/>
            <a:ext cx="2886075" cy="1179830"/>
            <a:chOff x="1479803" y="5678423"/>
            <a:chExt cx="2886075" cy="1179830"/>
          </a:xfrm>
        </p:grpSpPr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79803" y="6451091"/>
              <a:ext cx="2885694" cy="40690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95043" y="5678423"/>
              <a:ext cx="2857500" cy="783335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385815" y="3701796"/>
            <a:ext cx="6468110" cy="1925955"/>
            <a:chOff x="5385815" y="3701796"/>
            <a:chExt cx="6468110" cy="1925955"/>
          </a:xfrm>
        </p:grpSpPr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71559" y="4472940"/>
              <a:ext cx="2999994" cy="81000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86800" y="3701796"/>
              <a:ext cx="2971800" cy="781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85815" y="4902962"/>
              <a:ext cx="6232778" cy="23621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85815" y="5146802"/>
              <a:ext cx="1329436" cy="2362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626605" y="5146802"/>
              <a:ext cx="161544" cy="2362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07377" y="5146802"/>
              <a:ext cx="5146039" cy="2362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85815" y="5390692"/>
              <a:ext cx="4074541" cy="2365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537959" y="4218432"/>
              <a:ext cx="1820799" cy="414527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918447" y="6057900"/>
            <a:ext cx="2872740" cy="3977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678920" cy="6856095"/>
            <a:chOff x="0" y="0"/>
            <a:chExt cx="11678920" cy="6856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441442" cy="6855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07305" y="126187"/>
              <a:ext cx="3051429" cy="475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5618" y="1036066"/>
              <a:ext cx="4854194" cy="4754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8034" y="1797430"/>
              <a:ext cx="4165218" cy="266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31654" y="1797430"/>
              <a:ext cx="228600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03866" y="1797430"/>
              <a:ext cx="761339" cy="266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12780" y="1797430"/>
              <a:ext cx="82536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8034" y="2071751"/>
              <a:ext cx="535686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4445" y="2071751"/>
              <a:ext cx="256031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25132" y="2071751"/>
              <a:ext cx="1192047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7841" y="2071751"/>
              <a:ext cx="4060698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8034" y="2345766"/>
              <a:ext cx="1942972" cy="2670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54801" y="2620645"/>
              <a:ext cx="310896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10248" y="2620645"/>
              <a:ext cx="2503804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54801" y="2894964"/>
              <a:ext cx="1132840" cy="2667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855334" y="2592704"/>
            <a:ext cx="1060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868034" y="3169285"/>
            <a:ext cx="6002655" cy="3286760"/>
            <a:chOff x="5868034" y="3169285"/>
            <a:chExt cx="6002655" cy="3286760"/>
          </a:xfrm>
        </p:grpSpPr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54800" y="3169285"/>
              <a:ext cx="329184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19392" y="3169285"/>
              <a:ext cx="3377818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97897" y="3169285"/>
              <a:ext cx="786383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53217" y="3169285"/>
              <a:ext cx="201168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68034" y="3443605"/>
              <a:ext cx="950302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23252" y="3443605"/>
              <a:ext cx="3811143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68034" y="3717620"/>
              <a:ext cx="5986780" cy="2670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68034" y="3992626"/>
              <a:ext cx="5653786" cy="266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68034" y="4266946"/>
              <a:ext cx="5112512" cy="266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68034" y="4541266"/>
              <a:ext cx="5559805" cy="54101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68034" y="5089601"/>
              <a:ext cx="6002274" cy="2670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868034" y="5364480"/>
              <a:ext cx="1494409" cy="266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5760" y="6086855"/>
              <a:ext cx="3326887" cy="4617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7306" y="126187"/>
              <a:ext cx="3051429" cy="4757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2816" y="0"/>
              <a:ext cx="6858000" cy="67147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7000" y="3060179"/>
              <a:ext cx="2366009" cy="4991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8278" y="1203960"/>
              <a:ext cx="3058033" cy="4145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8328" y="2217750"/>
              <a:ext cx="4311650" cy="2670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8328" y="2492629"/>
              <a:ext cx="3969766" cy="266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8328" y="2766948"/>
              <a:ext cx="4853432" cy="266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8328" y="3041269"/>
              <a:ext cx="4662551" cy="266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8328" y="3315589"/>
              <a:ext cx="4150233" cy="26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89755" y="3315589"/>
              <a:ext cx="457200" cy="266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74743" y="3315589"/>
              <a:ext cx="512445" cy="266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8328" y="3589604"/>
              <a:ext cx="4875403" cy="267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8328" y="3866134"/>
              <a:ext cx="1333119" cy="2667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537461" y="3838194"/>
            <a:ext cx="118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mbria Math"/>
                <a:cs typeface="Cambria Math"/>
              </a:rPr>
              <a:t>₂</a:t>
            </a:r>
            <a:endParaRPr sz="1800">
              <a:latin typeface="Cambria Math"/>
              <a:cs typeface="Cambria Math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8327" y="3866134"/>
            <a:ext cx="11452860" cy="2589530"/>
            <a:chOff x="338327" y="3866134"/>
            <a:chExt cx="11452860" cy="2589530"/>
          </a:xfrm>
        </p:grpSpPr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01038" y="3866134"/>
              <a:ext cx="2720848" cy="2667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8327" y="4138930"/>
              <a:ext cx="4754499" cy="2667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8327" y="4413250"/>
              <a:ext cx="4251706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8327" y="4687570"/>
              <a:ext cx="4832350" cy="2667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8327" y="4962144"/>
              <a:ext cx="4878959" cy="2667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8327" y="5236464"/>
              <a:ext cx="3535172" cy="2667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18447" y="6057900"/>
              <a:ext cx="2872740" cy="397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278</Words>
  <Application>Microsoft Office PowerPoint</Application>
  <PresentationFormat>Широкоэкранный</PresentationFormat>
  <Paragraphs>78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6" baseType="lpstr">
      <vt:lpstr>Malgun Gothic</vt:lpstr>
      <vt:lpstr>SimSun</vt:lpstr>
      <vt:lpstr>Arial</vt:lpstr>
      <vt:lpstr>Arial MT</vt:lpstr>
      <vt:lpstr>Calibri</vt:lpstr>
      <vt:lpstr>Cambria Math</vt:lpstr>
      <vt:lpstr>Georgia</vt:lpstr>
      <vt:lpstr>Times New Roman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 Атасарыев</dc:creator>
  <cp:lastModifiedBy>User</cp:lastModifiedBy>
  <cp:revision>2</cp:revision>
  <dcterms:created xsi:type="dcterms:W3CDTF">2024-05-21T13:29:53Z</dcterms:created>
  <dcterms:modified xsi:type="dcterms:W3CDTF">2024-05-21T15:01:25Z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2024-05-21T00:00:00Z</vt:filetime>
  </property>
  <property fmtid="{D5CDD505-2E9C-101B-9397-08002B2CF9AE}" pid="5" name="Producer">
    <vt:lpwstr>Microsoft® PowerPoint® 2019</vt:lpwstr>
  </property>
</Properties>
</file>