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5113000" cy="10693400"/>
  <p:notesSz cx="151130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36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3475" y="3314954"/>
            <a:ext cx="1284605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6950" y="5988304"/>
            <a:ext cx="1057910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5650" y="2459482"/>
            <a:ext cx="657415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3195" y="2459482"/>
            <a:ext cx="657415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5113000" cy="10693400"/>
          </a:xfrm>
          <a:custGeom>
            <a:avLst/>
            <a:gdLst/>
            <a:ahLst/>
            <a:cxnLst/>
            <a:rect l="l" t="t" r="r" b="b"/>
            <a:pathLst>
              <a:path w="15113000" h="10693400">
                <a:moveTo>
                  <a:pt x="15113000" y="0"/>
                </a:moveTo>
                <a:lnTo>
                  <a:pt x="0" y="0"/>
                </a:lnTo>
                <a:lnTo>
                  <a:pt x="0" y="10693400"/>
                </a:lnTo>
                <a:lnTo>
                  <a:pt x="15113000" y="10693400"/>
                </a:lnTo>
                <a:lnTo>
                  <a:pt x="15113000" y="0"/>
                </a:lnTo>
                <a:close/>
              </a:path>
            </a:pathLst>
          </a:custGeom>
          <a:solidFill>
            <a:srgbClr val="FFFC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5650" y="427736"/>
            <a:ext cx="1360170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5650" y="2459482"/>
            <a:ext cx="1360170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38420" y="9944862"/>
            <a:ext cx="483616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5650" y="9944862"/>
            <a:ext cx="347599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81360" y="9944862"/>
            <a:ext cx="347599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3" Type="http://schemas.openxmlformats.org/officeDocument/2006/relationships/image" Target="../media/image219.jpg"/><Relationship Id="rId7" Type="http://schemas.openxmlformats.org/officeDocument/2006/relationships/image" Target="../media/image223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2.png"/><Relationship Id="rId5" Type="http://schemas.openxmlformats.org/officeDocument/2006/relationships/image" Target="../media/image221.png"/><Relationship Id="rId10" Type="http://schemas.openxmlformats.org/officeDocument/2006/relationships/image" Target="../media/image226.png"/><Relationship Id="rId4" Type="http://schemas.openxmlformats.org/officeDocument/2006/relationships/image" Target="../media/image220.png"/><Relationship Id="rId9" Type="http://schemas.openxmlformats.org/officeDocument/2006/relationships/image" Target="../media/image2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3.png"/><Relationship Id="rId18" Type="http://schemas.openxmlformats.org/officeDocument/2006/relationships/image" Target="../media/image248.png"/><Relationship Id="rId26" Type="http://schemas.openxmlformats.org/officeDocument/2006/relationships/image" Target="../media/image256.png"/><Relationship Id="rId39" Type="http://schemas.openxmlformats.org/officeDocument/2006/relationships/image" Target="../media/image269.png"/><Relationship Id="rId21" Type="http://schemas.openxmlformats.org/officeDocument/2006/relationships/image" Target="../media/image251.png"/><Relationship Id="rId34" Type="http://schemas.openxmlformats.org/officeDocument/2006/relationships/image" Target="../media/image264.png"/><Relationship Id="rId42" Type="http://schemas.openxmlformats.org/officeDocument/2006/relationships/image" Target="../media/image272.png"/><Relationship Id="rId7" Type="http://schemas.openxmlformats.org/officeDocument/2006/relationships/image" Target="../media/image237.png"/><Relationship Id="rId2" Type="http://schemas.openxmlformats.org/officeDocument/2006/relationships/image" Target="../media/image232.png"/><Relationship Id="rId16" Type="http://schemas.openxmlformats.org/officeDocument/2006/relationships/image" Target="../media/image246.png"/><Relationship Id="rId20" Type="http://schemas.openxmlformats.org/officeDocument/2006/relationships/image" Target="../media/image250.png"/><Relationship Id="rId29" Type="http://schemas.openxmlformats.org/officeDocument/2006/relationships/image" Target="../media/image259.png"/><Relationship Id="rId41" Type="http://schemas.openxmlformats.org/officeDocument/2006/relationships/image" Target="../media/image2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6.png"/><Relationship Id="rId11" Type="http://schemas.openxmlformats.org/officeDocument/2006/relationships/image" Target="../media/image241.png"/><Relationship Id="rId24" Type="http://schemas.openxmlformats.org/officeDocument/2006/relationships/image" Target="../media/image254.png"/><Relationship Id="rId32" Type="http://schemas.openxmlformats.org/officeDocument/2006/relationships/image" Target="../media/image262.png"/><Relationship Id="rId37" Type="http://schemas.openxmlformats.org/officeDocument/2006/relationships/image" Target="../media/image267.png"/><Relationship Id="rId40" Type="http://schemas.openxmlformats.org/officeDocument/2006/relationships/image" Target="../media/image270.png"/><Relationship Id="rId5" Type="http://schemas.openxmlformats.org/officeDocument/2006/relationships/image" Target="../media/image235.png"/><Relationship Id="rId15" Type="http://schemas.openxmlformats.org/officeDocument/2006/relationships/image" Target="../media/image245.png"/><Relationship Id="rId23" Type="http://schemas.openxmlformats.org/officeDocument/2006/relationships/image" Target="../media/image253.png"/><Relationship Id="rId28" Type="http://schemas.openxmlformats.org/officeDocument/2006/relationships/image" Target="../media/image258.png"/><Relationship Id="rId36" Type="http://schemas.openxmlformats.org/officeDocument/2006/relationships/image" Target="../media/image266.png"/><Relationship Id="rId10" Type="http://schemas.openxmlformats.org/officeDocument/2006/relationships/image" Target="../media/image240.png"/><Relationship Id="rId19" Type="http://schemas.openxmlformats.org/officeDocument/2006/relationships/image" Target="../media/image249.png"/><Relationship Id="rId31" Type="http://schemas.openxmlformats.org/officeDocument/2006/relationships/image" Target="../media/image261.png"/><Relationship Id="rId44" Type="http://schemas.openxmlformats.org/officeDocument/2006/relationships/image" Target="../media/image274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Relationship Id="rId14" Type="http://schemas.openxmlformats.org/officeDocument/2006/relationships/image" Target="../media/image244.png"/><Relationship Id="rId22" Type="http://schemas.openxmlformats.org/officeDocument/2006/relationships/image" Target="../media/image252.png"/><Relationship Id="rId27" Type="http://schemas.openxmlformats.org/officeDocument/2006/relationships/image" Target="../media/image257.png"/><Relationship Id="rId30" Type="http://schemas.openxmlformats.org/officeDocument/2006/relationships/image" Target="../media/image260.png"/><Relationship Id="rId35" Type="http://schemas.openxmlformats.org/officeDocument/2006/relationships/image" Target="../media/image265.png"/><Relationship Id="rId43" Type="http://schemas.openxmlformats.org/officeDocument/2006/relationships/image" Target="../media/image273.png"/><Relationship Id="rId8" Type="http://schemas.openxmlformats.org/officeDocument/2006/relationships/image" Target="../media/image238.png"/><Relationship Id="rId3" Type="http://schemas.openxmlformats.org/officeDocument/2006/relationships/image" Target="../media/image233.png"/><Relationship Id="rId12" Type="http://schemas.openxmlformats.org/officeDocument/2006/relationships/image" Target="../media/image242.png"/><Relationship Id="rId17" Type="http://schemas.openxmlformats.org/officeDocument/2006/relationships/image" Target="../media/image247.png"/><Relationship Id="rId25" Type="http://schemas.openxmlformats.org/officeDocument/2006/relationships/image" Target="../media/image255.png"/><Relationship Id="rId33" Type="http://schemas.openxmlformats.org/officeDocument/2006/relationships/image" Target="../media/image263.png"/><Relationship Id="rId38" Type="http://schemas.openxmlformats.org/officeDocument/2006/relationships/image" Target="../media/image2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26" Type="http://schemas.openxmlformats.org/officeDocument/2006/relationships/image" Target="../media/image294.jpg"/><Relationship Id="rId3" Type="http://schemas.openxmlformats.org/officeDocument/2006/relationships/image" Target="../media/image276.png"/><Relationship Id="rId21" Type="http://schemas.openxmlformats.org/officeDocument/2006/relationships/image" Target="../media/image269.png"/><Relationship Id="rId7" Type="http://schemas.openxmlformats.org/officeDocument/2006/relationships/image" Target="../media/image280.png"/><Relationship Id="rId12" Type="http://schemas.openxmlformats.org/officeDocument/2006/relationships/image" Target="../media/image284.png"/><Relationship Id="rId17" Type="http://schemas.openxmlformats.org/officeDocument/2006/relationships/image" Target="../media/image289.png"/><Relationship Id="rId25" Type="http://schemas.openxmlformats.org/officeDocument/2006/relationships/image" Target="../media/image293.png"/><Relationship Id="rId2" Type="http://schemas.openxmlformats.org/officeDocument/2006/relationships/image" Target="../media/image275.png"/><Relationship Id="rId16" Type="http://schemas.openxmlformats.org/officeDocument/2006/relationships/image" Target="../media/image288.png"/><Relationship Id="rId20" Type="http://schemas.openxmlformats.org/officeDocument/2006/relationships/image" Target="../media/image2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9.png"/><Relationship Id="rId11" Type="http://schemas.openxmlformats.org/officeDocument/2006/relationships/image" Target="../media/image283.png"/><Relationship Id="rId24" Type="http://schemas.openxmlformats.org/officeDocument/2006/relationships/image" Target="../media/image292.png"/><Relationship Id="rId5" Type="http://schemas.openxmlformats.org/officeDocument/2006/relationships/image" Target="../media/image278.png"/><Relationship Id="rId15" Type="http://schemas.openxmlformats.org/officeDocument/2006/relationships/image" Target="../media/image287.png"/><Relationship Id="rId23" Type="http://schemas.openxmlformats.org/officeDocument/2006/relationships/image" Target="../media/image268.png"/><Relationship Id="rId10" Type="http://schemas.openxmlformats.org/officeDocument/2006/relationships/image" Target="../media/image282.png"/><Relationship Id="rId19" Type="http://schemas.openxmlformats.org/officeDocument/2006/relationships/image" Target="../media/image291.png"/><Relationship Id="rId4" Type="http://schemas.openxmlformats.org/officeDocument/2006/relationships/image" Target="../media/image277.png"/><Relationship Id="rId9" Type="http://schemas.openxmlformats.org/officeDocument/2006/relationships/image" Target="../media/image242.png"/><Relationship Id="rId14" Type="http://schemas.openxmlformats.org/officeDocument/2006/relationships/image" Target="../media/image286.png"/><Relationship Id="rId22" Type="http://schemas.openxmlformats.org/officeDocument/2006/relationships/image" Target="../media/image252.png"/><Relationship Id="rId27" Type="http://schemas.openxmlformats.org/officeDocument/2006/relationships/image" Target="../media/image29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image" Target="../media/image29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9.png"/><Relationship Id="rId4" Type="http://schemas.openxmlformats.org/officeDocument/2006/relationships/image" Target="../media/image298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9" Type="http://schemas.openxmlformats.org/officeDocument/2006/relationships/image" Target="../media/image42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" Type="http://schemas.openxmlformats.org/officeDocument/2006/relationships/image" Target="../media/image44.png"/><Relationship Id="rId21" Type="http://schemas.openxmlformats.org/officeDocument/2006/relationships/image" Target="../media/image61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9.png"/><Relationship Id="rId25" Type="http://schemas.openxmlformats.org/officeDocument/2006/relationships/image" Target="../media/image65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4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10" Type="http://schemas.openxmlformats.org/officeDocument/2006/relationships/image" Target="../media/image51.png"/><Relationship Id="rId19" Type="http://schemas.openxmlformats.org/officeDocument/2006/relationships/image" Target="../media/image59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26" Type="http://schemas.openxmlformats.org/officeDocument/2006/relationships/image" Target="../media/image92.png"/><Relationship Id="rId3" Type="http://schemas.openxmlformats.org/officeDocument/2006/relationships/image" Target="../media/image70.png"/><Relationship Id="rId21" Type="http://schemas.openxmlformats.org/officeDocument/2006/relationships/image" Target="../media/image87.pn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2" Type="http://schemas.openxmlformats.org/officeDocument/2006/relationships/image" Target="../media/image69.png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29" Type="http://schemas.openxmlformats.org/officeDocument/2006/relationships/image" Target="../media/image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11" Type="http://schemas.openxmlformats.org/officeDocument/2006/relationships/image" Target="../media/image61.png"/><Relationship Id="rId24" Type="http://schemas.openxmlformats.org/officeDocument/2006/relationships/image" Target="../media/image90.png"/><Relationship Id="rId32" Type="http://schemas.openxmlformats.org/officeDocument/2006/relationships/image" Target="../media/image98.png"/><Relationship Id="rId5" Type="http://schemas.openxmlformats.org/officeDocument/2006/relationships/image" Target="../media/image72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28" Type="http://schemas.openxmlformats.org/officeDocument/2006/relationships/image" Target="../media/image94.png"/><Relationship Id="rId10" Type="http://schemas.openxmlformats.org/officeDocument/2006/relationships/image" Target="../media/image77.png"/><Relationship Id="rId19" Type="http://schemas.openxmlformats.org/officeDocument/2006/relationships/image" Target="../media/image85.png"/><Relationship Id="rId31" Type="http://schemas.openxmlformats.org/officeDocument/2006/relationships/image" Target="../media/image9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Relationship Id="rId27" Type="http://schemas.openxmlformats.org/officeDocument/2006/relationships/image" Target="../media/image93.png"/><Relationship Id="rId30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26" Type="http://schemas.openxmlformats.org/officeDocument/2006/relationships/image" Target="../media/image122.png"/><Relationship Id="rId3" Type="http://schemas.openxmlformats.org/officeDocument/2006/relationships/image" Target="../media/image100.png"/><Relationship Id="rId21" Type="http://schemas.openxmlformats.org/officeDocument/2006/relationships/image" Target="../media/image117.png"/><Relationship Id="rId7" Type="http://schemas.openxmlformats.org/officeDocument/2006/relationships/image" Target="../media/image104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5" Type="http://schemas.openxmlformats.org/officeDocument/2006/relationships/image" Target="../media/image121.png"/><Relationship Id="rId2" Type="http://schemas.openxmlformats.org/officeDocument/2006/relationships/image" Target="../media/image99.png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29" Type="http://schemas.openxmlformats.org/officeDocument/2006/relationships/image" Target="../media/image1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11" Type="http://schemas.openxmlformats.org/officeDocument/2006/relationships/image" Target="../media/image107.png"/><Relationship Id="rId24" Type="http://schemas.openxmlformats.org/officeDocument/2006/relationships/image" Target="../media/image120.png"/><Relationship Id="rId32" Type="http://schemas.openxmlformats.org/officeDocument/2006/relationships/image" Target="../media/image127.png"/><Relationship Id="rId5" Type="http://schemas.openxmlformats.org/officeDocument/2006/relationships/image" Target="../media/image102.png"/><Relationship Id="rId15" Type="http://schemas.openxmlformats.org/officeDocument/2006/relationships/image" Target="../media/image111.png"/><Relationship Id="rId23" Type="http://schemas.openxmlformats.org/officeDocument/2006/relationships/image" Target="../media/image119.png"/><Relationship Id="rId28" Type="http://schemas.openxmlformats.org/officeDocument/2006/relationships/image" Target="../media/image74.png"/><Relationship Id="rId10" Type="http://schemas.openxmlformats.org/officeDocument/2006/relationships/image" Target="../media/image88.png"/><Relationship Id="rId19" Type="http://schemas.openxmlformats.org/officeDocument/2006/relationships/image" Target="../media/image115.png"/><Relationship Id="rId31" Type="http://schemas.openxmlformats.org/officeDocument/2006/relationships/image" Target="../media/image126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0.png"/><Relationship Id="rId22" Type="http://schemas.openxmlformats.org/officeDocument/2006/relationships/image" Target="../media/image118.png"/><Relationship Id="rId27" Type="http://schemas.openxmlformats.org/officeDocument/2006/relationships/image" Target="../media/image123.png"/><Relationship Id="rId30" Type="http://schemas.openxmlformats.org/officeDocument/2006/relationships/image" Target="../media/image1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6.png"/><Relationship Id="rId18" Type="http://schemas.openxmlformats.org/officeDocument/2006/relationships/image" Target="../media/image140.png"/><Relationship Id="rId26" Type="http://schemas.openxmlformats.org/officeDocument/2006/relationships/image" Target="../media/image148.png"/><Relationship Id="rId3" Type="http://schemas.openxmlformats.org/officeDocument/2006/relationships/image" Target="../media/image129.png"/><Relationship Id="rId21" Type="http://schemas.openxmlformats.org/officeDocument/2006/relationships/image" Target="../media/image143.png"/><Relationship Id="rId7" Type="http://schemas.openxmlformats.org/officeDocument/2006/relationships/image" Target="../media/image132.png"/><Relationship Id="rId12" Type="http://schemas.openxmlformats.org/officeDocument/2006/relationships/image" Target="../media/image135.png"/><Relationship Id="rId17" Type="http://schemas.openxmlformats.org/officeDocument/2006/relationships/image" Target="../media/image74.png"/><Relationship Id="rId25" Type="http://schemas.openxmlformats.org/officeDocument/2006/relationships/image" Target="../media/image147.png"/><Relationship Id="rId2" Type="http://schemas.openxmlformats.org/officeDocument/2006/relationships/image" Target="../media/image128.png"/><Relationship Id="rId16" Type="http://schemas.openxmlformats.org/officeDocument/2006/relationships/image" Target="../media/image139.png"/><Relationship Id="rId20" Type="http://schemas.openxmlformats.org/officeDocument/2006/relationships/image" Target="../media/image142.png"/><Relationship Id="rId29" Type="http://schemas.openxmlformats.org/officeDocument/2006/relationships/image" Target="../media/image1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11" Type="http://schemas.openxmlformats.org/officeDocument/2006/relationships/image" Target="../media/image101.png"/><Relationship Id="rId24" Type="http://schemas.openxmlformats.org/officeDocument/2006/relationships/image" Target="../media/image146.png"/><Relationship Id="rId5" Type="http://schemas.openxmlformats.org/officeDocument/2006/relationships/image" Target="../media/image131.png"/><Relationship Id="rId15" Type="http://schemas.openxmlformats.org/officeDocument/2006/relationships/image" Target="../media/image138.png"/><Relationship Id="rId23" Type="http://schemas.openxmlformats.org/officeDocument/2006/relationships/image" Target="../media/image145.png"/><Relationship Id="rId28" Type="http://schemas.openxmlformats.org/officeDocument/2006/relationships/image" Target="../media/image150.png"/><Relationship Id="rId10" Type="http://schemas.openxmlformats.org/officeDocument/2006/relationships/image" Target="../media/image134.png"/><Relationship Id="rId19" Type="http://schemas.openxmlformats.org/officeDocument/2006/relationships/image" Target="../media/image141.png"/><Relationship Id="rId4" Type="http://schemas.openxmlformats.org/officeDocument/2006/relationships/image" Target="../media/image130.png"/><Relationship Id="rId9" Type="http://schemas.openxmlformats.org/officeDocument/2006/relationships/image" Target="../media/image133.png"/><Relationship Id="rId14" Type="http://schemas.openxmlformats.org/officeDocument/2006/relationships/image" Target="../media/image137.png"/><Relationship Id="rId22" Type="http://schemas.openxmlformats.org/officeDocument/2006/relationships/image" Target="../media/image144.png"/><Relationship Id="rId27" Type="http://schemas.openxmlformats.org/officeDocument/2006/relationships/image" Target="../media/image1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2.png"/><Relationship Id="rId18" Type="http://schemas.openxmlformats.org/officeDocument/2006/relationships/image" Target="../media/image166.png"/><Relationship Id="rId26" Type="http://schemas.openxmlformats.org/officeDocument/2006/relationships/image" Target="../media/image173.png"/><Relationship Id="rId3" Type="http://schemas.openxmlformats.org/officeDocument/2006/relationships/image" Target="../media/image153.png"/><Relationship Id="rId21" Type="http://schemas.openxmlformats.org/officeDocument/2006/relationships/image" Target="../media/image145.png"/><Relationship Id="rId7" Type="http://schemas.openxmlformats.org/officeDocument/2006/relationships/image" Target="../media/image157.png"/><Relationship Id="rId12" Type="http://schemas.openxmlformats.org/officeDocument/2006/relationships/image" Target="../media/image161.png"/><Relationship Id="rId17" Type="http://schemas.openxmlformats.org/officeDocument/2006/relationships/image" Target="../media/image165.png"/><Relationship Id="rId25" Type="http://schemas.openxmlformats.org/officeDocument/2006/relationships/image" Target="../media/image172.png"/><Relationship Id="rId2" Type="http://schemas.openxmlformats.org/officeDocument/2006/relationships/image" Target="../media/image152.png"/><Relationship Id="rId16" Type="http://schemas.openxmlformats.org/officeDocument/2006/relationships/image" Target="../media/image164.png"/><Relationship Id="rId20" Type="http://schemas.openxmlformats.org/officeDocument/2006/relationships/image" Target="../media/image1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6.png"/><Relationship Id="rId11" Type="http://schemas.openxmlformats.org/officeDocument/2006/relationships/image" Target="../media/image101.png"/><Relationship Id="rId24" Type="http://schemas.openxmlformats.org/officeDocument/2006/relationships/image" Target="../media/image171.png"/><Relationship Id="rId5" Type="http://schemas.openxmlformats.org/officeDocument/2006/relationships/image" Target="../media/image155.png"/><Relationship Id="rId15" Type="http://schemas.openxmlformats.org/officeDocument/2006/relationships/image" Target="../media/image88.png"/><Relationship Id="rId23" Type="http://schemas.openxmlformats.org/officeDocument/2006/relationships/image" Target="../media/image170.png"/><Relationship Id="rId10" Type="http://schemas.openxmlformats.org/officeDocument/2006/relationships/image" Target="../media/image160.png"/><Relationship Id="rId19" Type="http://schemas.openxmlformats.org/officeDocument/2006/relationships/image" Target="../media/image167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3.png"/><Relationship Id="rId22" Type="http://schemas.openxmlformats.org/officeDocument/2006/relationships/image" Target="../media/image1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26" Type="http://schemas.openxmlformats.org/officeDocument/2006/relationships/image" Target="../media/image197.png"/><Relationship Id="rId3" Type="http://schemas.openxmlformats.org/officeDocument/2006/relationships/image" Target="../media/image175.png"/><Relationship Id="rId21" Type="http://schemas.openxmlformats.org/officeDocument/2006/relationships/image" Target="../media/image192.png"/><Relationship Id="rId7" Type="http://schemas.openxmlformats.org/officeDocument/2006/relationships/image" Target="../media/image179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5" Type="http://schemas.openxmlformats.org/officeDocument/2006/relationships/image" Target="../media/image196.png"/><Relationship Id="rId2" Type="http://schemas.openxmlformats.org/officeDocument/2006/relationships/image" Target="../media/image174.png"/><Relationship Id="rId16" Type="http://schemas.openxmlformats.org/officeDocument/2006/relationships/image" Target="../media/image187.png"/><Relationship Id="rId20" Type="http://schemas.openxmlformats.org/officeDocument/2006/relationships/image" Target="../media/image191.png"/><Relationship Id="rId29" Type="http://schemas.openxmlformats.org/officeDocument/2006/relationships/image" Target="../media/image2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8.png"/><Relationship Id="rId11" Type="http://schemas.openxmlformats.org/officeDocument/2006/relationships/image" Target="../media/image145.png"/><Relationship Id="rId24" Type="http://schemas.openxmlformats.org/officeDocument/2006/relationships/image" Target="../media/image195.png"/><Relationship Id="rId32" Type="http://schemas.openxmlformats.org/officeDocument/2006/relationships/image" Target="../media/image203.png"/><Relationship Id="rId5" Type="http://schemas.openxmlformats.org/officeDocument/2006/relationships/image" Target="../media/image177.png"/><Relationship Id="rId15" Type="http://schemas.openxmlformats.org/officeDocument/2006/relationships/image" Target="../media/image186.png"/><Relationship Id="rId23" Type="http://schemas.openxmlformats.org/officeDocument/2006/relationships/image" Target="../media/image194.png"/><Relationship Id="rId28" Type="http://schemas.openxmlformats.org/officeDocument/2006/relationships/image" Target="../media/image199.png"/><Relationship Id="rId10" Type="http://schemas.openxmlformats.org/officeDocument/2006/relationships/image" Target="../media/image182.png"/><Relationship Id="rId19" Type="http://schemas.openxmlformats.org/officeDocument/2006/relationships/image" Target="../media/image190.png"/><Relationship Id="rId31" Type="http://schemas.openxmlformats.org/officeDocument/2006/relationships/image" Target="../media/image202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Relationship Id="rId14" Type="http://schemas.openxmlformats.org/officeDocument/2006/relationships/image" Target="../media/image185.png"/><Relationship Id="rId22" Type="http://schemas.openxmlformats.org/officeDocument/2006/relationships/image" Target="../media/image193.png"/><Relationship Id="rId27" Type="http://schemas.openxmlformats.org/officeDocument/2006/relationships/image" Target="../media/image198.png"/><Relationship Id="rId30" Type="http://schemas.openxmlformats.org/officeDocument/2006/relationships/image" Target="../media/image20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207.png"/><Relationship Id="rId15" Type="http://schemas.openxmlformats.org/officeDocument/2006/relationships/image" Target="../media/image217.png"/><Relationship Id="rId10" Type="http://schemas.openxmlformats.org/officeDocument/2006/relationships/image" Target="../media/image212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00" y="381000"/>
            <a:ext cx="6794500" cy="9931400"/>
            <a:chOff x="381000" y="381000"/>
            <a:chExt cx="6794500" cy="9931400"/>
          </a:xfrm>
        </p:grpSpPr>
        <p:sp>
          <p:nvSpPr>
            <p:cNvPr id="3" name="object 3"/>
            <p:cNvSpPr/>
            <p:nvPr/>
          </p:nvSpPr>
          <p:spPr>
            <a:xfrm>
              <a:off x="381000" y="381000"/>
              <a:ext cx="6794500" cy="9931400"/>
            </a:xfrm>
            <a:custGeom>
              <a:avLst/>
              <a:gdLst/>
              <a:ahLst/>
              <a:cxnLst/>
              <a:rect l="l" t="t" r="r" b="b"/>
              <a:pathLst>
                <a:path w="6794500" h="9931400">
                  <a:moveTo>
                    <a:pt x="6794500" y="0"/>
                  </a:moveTo>
                  <a:lnTo>
                    <a:pt x="0" y="0"/>
                  </a:lnTo>
                  <a:lnTo>
                    <a:pt x="0" y="9931400"/>
                  </a:lnTo>
                  <a:lnTo>
                    <a:pt x="6794500" y="99314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393699"/>
              <a:ext cx="6794500" cy="9906000"/>
            </a:xfrm>
            <a:custGeom>
              <a:avLst/>
              <a:gdLst/>
              <a:ahLst/>
              <a:cxnLst/>
              <a:rect l="l" t="t" r="r" b="b"/>
              <a:pathLst>
                <a:path w="6794500" h="9906000">
                  <a:moveTo>
                    <a:pt x="6794500" y="0"/>
                  </a:moveTo>
                  <a:lnTo>
                    <a:pt x="6781800" y="0"/>
                  </a:lnTo>
                  <a:lnTo>
                    <a:pt x="6781800" y="12700"/>
                  </a:lnTo>
                  <a:lnTo>
                    <a:pt x="6781800" y="9893300"/>
                  </a:lnTo>
                  <a:lnTo>
                    <a:pt x="12700" y="9893300"/>
                  </a:lnTo>
                  <a:lnTo>
                    <a:pt x="12700" y="12700"/>
                  </a:lnTo>
                  <a:lnTo>
                    <a:pt x="6781800" y="12700"/>
                  </a:lnTo>
                  <a:lnTo>
                    <a:pt x="67818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9906000"/>
                  </a:lnTo>
                  <a:lnTo>
                    <a:pt x="12700" y="9906000"/>
                  </a:lnTo>
                  <a:lnTo>
                    <a:pt x="6781800" y="9906000"/>
                  </a:lnTo>
                  <a:lnTo>
                    <a:pt x="6794500" y="99060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A27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98703" y="876299"/>
              <a:ext cx="1437005" cy="875030"/>
            </a:xfrm>
            <a:custGeom>
              <a:avLst/>
              <a:gdLst/>
              <a:ahLst/>
              <a:cxnLst/>
              <a:rect l="l" t="t" r="r" b="b"/>
              <a:pathLst>
                <a:path w="1437005" h="875030">
                  <a:moveTo>
                    <a:pt x="365353" y="296926"/>
                  </a:moveTo>
                  <a:lnTo>
                    <a:pt x="329425" y="250698"/>
                  </a:lnTo>
                  <a:lnTo>
                    <a:pt x="319849" y="225628"/>
                  </a:lnTo>
                  <a:lnTo>
                    <a:pt x="311886" y="205638"/>
                  </a:lnTo>
                  <a:lnTo>
                    <a:pt x="305790" y="188582"/>
                  </a:lnTo>
                  <a:lnTo>
                    <a:pt x="260451" y="61696"/>
                  </a:lnTo>
                  <a:lnTo>
                    <a:pt x="260451" y="182575"/>
                  </a:lnTo>
                  <a:lnTo>
                    <a:pt x="246138" y="191770"/>
                  </a:lnTo>
                  <a:lnTo>
                    <a:pt x="230454" y="196596"/>
                  </a:lnTo>
                  <a:lnTo>
                    <a:pt x="213842" y="198475"/>
                  </a:lnTo>
                  <a:lnTo>
                    <a:pt x="196075" y="198793"/>
                  </a:lnTo>
                  <a:lnTo>
                    <a:pt x="193103" y="198793"/>
                  </a:lnTo>
                  <a:lnTo>
                    <a:pt x="176949" y="199072"/>
                  </a:lnTo>
                  <a:lnTo>
                    <a:pt x="161264" y="200660"/>
                  </a:lnTo>
                  <a:lnTo>
                    <a:pt x="146494" y="204736"/>
                  </a:lnTo>
                  <a:lnTo>
                    <a:pt x="133096" y="212445"/>
                  </a:lnTo>
                  <a:lnTo>
                    <a:pt x="200037" y="12788"/>
                  </a:lnTo>
                  <a:lnTo>
                    <a:pt x="260451" y="182575"/>
                  </a:lnTo>
                  <a:lnTo>
                    <a:pt x="260451" y="61696"/>
                  </a:lnTo>
                  <a:lnTo>
                    <a:pt x="242976" y="12788"/>
                  </a:lnTo>
                  <a:lnTo>
                    <a:pt x="238404" y="0"/>
                  </a:lnTo>
                  <a:lnTo>
                    <a:pt x="197180" y="0"/>
                  </a:lnTo>
                  <a:lnTo>
                    <a:pt x="162331" y="102806"/>
                  </a:lnTo>
                  <a:lnTo>
                    <a:pt x="145008" y="154178"/>
                  </a:lnTo>
                  <a:lnTo>
                    <a:pt x="127203" y="207391"/>
                  </a:lnTo>
                  <a:lnTo>
                    <a:pt x="119545" y="229920"/>
                  </a:lnTo>
                  <a:lnTo>
                    <a:pt x="108966" y="257784"/>
                  </a:lnTo>
                  <a:lnTo>
                    <a:pt x="95250" y="282308"/>
                  </a:lnTo>
                  <a:lnTo>
                    <a:pt x="77597" y="296506"/>
                  </a:lnTo>
                  <a:lnTo>
                    <a:pt x="127393" y="296506"/>
                  </a:lnTo>
                  <a:lnTo>
                    <a:pt x="121513" y="292455"/>
                  </a:lnTo>
                  <a:lnTo>
                    <a:pt x="117436" y="284937"/>
                  </a:lnTo>
                  <a:lnTo>
                    <a:pt x="116243" y="274561"/>
                  </a:lnTo>
                  <a:lnTo>
                    <a:pt x="116192" y="274129"/>
                  </a:lnTo>
                  <a:lnTo>
                    <a:pt x="130251" y="221856"/>
                  </a:lnTo>
                  <a:lnTo>
                    <a:pt x="173875" y="204444"/>
                  </a:lnTo>
                  <a:lnTo>
                    <a:pt x="190258" y="203923"/>
                  </a:lnTo>
                  <a:lnTo>
                    <a:pt x="204546" y="203923"/>
                  </a:lnTo>
                  <a:lnTo>
                    <a:pt x="220256" y="203504"/>
                  </a:lnTo>
                  <a:lnTo>
                    <a:pt x="235356" y="201536"/>
                  </a:lnTo>
                  <a:lnTo>
                    <a:pt x="249542" y="196913"/>
                  </a:lnTo>
                  <a:lnTo>
                    <a:pt x="262496" y="188582"/>
                  </a:lnTo>
                  <a:lnTo>
                    <a:pt x="270662" y="211188"/>
                  </a:lnTo>
                  <a:lnTo>
                    <a:pt x="271487" y="214604"/>
                  </a:lnTo>
                  <a:lnTo>
                    <a:pt x="280771" y="239483"/>
                  </a:lnTo>
                  <a:lnTo>
                    <a:pt x="289179" y="266433"/>
                  </a:lnTo>
                  <a:lnTo>
                    <a:pt x="287718" y="288264"/>
                  </a:lnTo>
                  <a:lnTo>
                    <a:pt x="267398" y="297789"/>
                  </a:lnTo>
                  <a:lnTo>
                    <a:pt x="365353" y="296926"/>
                  </a:lnTo>
                  <a:close/>
                </a:path>
                <a:path w="1437005" h="875030">
                  <a:moveTo>
                    <a:pt x="589813" y="252552"/>
                  </a:moveTo>
                  <a:lnTo>
                    <a:pt x="586536" y="252552"/>
                  </a:lnTo>
                  <a:lnTo>
                    <a:pt x="580974" y="265036"/>
                  </a:lnTo>
                  <a:lnTo>
                    <a:pt x="572922" y="274688"/>
                  </a:lnTo>
                  <a:lnTo>
                    <a:pt x="536409" y="290195"/>
                  </a:lnTo>
                  <a:lnTo>
                    <a:pt x="480618" y="293027"/>
                  </a:lnTo>
                  <a:lnTo>
                    <a:pt x="466953" y="292646"/>
                  </a:lnTo>
                  <a:lnTo>
                    <a:pt x="446697" y="257086"/>
                  </a:lnTo>
                  <a:lnTo>
                    <a:pt x="445554" y="76530"/>
                  </a:lnTo>
                  <a:lnTo>
                    <a:pt x="444893" y="52743"/>
                  </a:lnTo>
                  <a:lnTo>
                    <a:pt x="439534" y="14084"/>
                  </a:lnTo>
                  <a:lnTo>
                    <a:pt x="424434" y="12"/>
                  </a:lnTo>
                  <a:lnTo>
                    <a:pt x="382054" y="12"/>
                  </a:lnTo>
                  <a:lnTo>
                    <a:pt x="388988" y="2133"/>
                  </a:lnTo>
                  <a:lnTo>
                    <a:pt x="393903" y="6832"/>
                  </a:lnTo>
                  <a:lnTo>
                    <a:pt x="402513" y="52743"/>
                  </a:lnTo>
                  <a:lnTo>
                    <a:pt x="403288" y="242316"/>
                  </a:lnTo>
                  <a:lnTo>
                    <a:pt x="401294" y="265188"/>
                  </a:lnTo>
                  <a:lnTo>
                    <a:pt x="380009" y="296926"/>
                  </a:lnTo>
                  <a:lnTo>
                    <a:pt x="589813" y="296926"/>
                  </a:lnTo>
                  <a:lnTo>
                    <a:pt x="589813" y="252552"/>
                  </a:lnTo>
                  <a:close/>
                </a:path>
                <a:path w="1437005" h="875030">
                  <a:moveTo>
                    <a:pt x="840981" y="96837"/>
                  </a:moveTo>
                  <a:lnTo>
                    <a:pt x="828675" y="52197"/>
                  </a:lnTo>
                  <a:lnTo>
                    <a:pt x="798118" y="22923"/>
                  </a:lnTo>
                  <a:lnTo>
                    <a:pt x="798118" y="103670"/>
                  </a:lnTo>
                  <a:lnTo>
                    <a:pt x="798118" y="104101"/>
                  </a:lnTo>
                  <a:lnTo>
                    <a:pt x="789292" y="147688"/>
                  </a:lnTo>
                  <a:lnTo>
                    <a:pt x="766127" y="178269"/>
                  </a:lnTo>
                  <a:lnTo>
                    <a:pt x="733539" y="196303"/>
                  </a:lnTo>
                  <a:lnTo>
                    <a:pt x="696480" y="202222"/>
                  </a:lnTo>
                  <a:lnTo>
                    <a:pt x="690765" y="202222"/>
                  </a:lnTo>
                  <a:lnTo>
                    <a:pt x="684657" y="201790"/>
                  </a:lnTo>
                  <a:lnTo>
                    <a:pt x="678116" y="200520"/>
                  </a:lnTo>
                  <a:lnTo>
                    <a:pt x="678230" y="147688"/>
                  </a:lnTo>
                  <a:lnTo>
                    <a:pt x="678332" y="96837"/>
                  </a:lnTo>
                  <a:lnTo>
                    <a:pt x="678459" y="40576"/>
                  </a:lnTo>
                  <a:lnTo>
                    <a:pt x="678535" y="4267"/>
                  </a:lnTo>
                  <a:lnTo>
                    <a:pt x="726427" y="8343"/>
                  </a:lnTo>
                  <a:lnTo>
                    <a:pt x="764197" y="23418"/>
                  </a:lnTo>
                  <a:lnTo>
                    <a:pt x="789012" y="53759"/>
                  </a:lnTo>
                  <a:lnTo>
                    <a:pt x="798118" y="103670"/>
                  </a:lnTo>
                  <a:lnTo>
                    <a:pt x="798118" y="22923"/>
                  </a:lnTo>
                  <a:lnTo>
                    <a:pt x="797356" y="22186"/>
                  </a:lnTo>
                  <a:lnTo>
                    <a:pt x="755396" y="5295"/>
                  </a:lnTo>
                  <a:lnTo>
                    <a:pt x="746760" y="4267"/>
                  </a:lnTo>
                  <a:lnTo>
                    <a:pt x="711174" y="12"/>
                  </a:lnTo>
                  <a:lnTo>
                    <a:pt x="615264" y="12"/>
                  </a:lnTo>
                  <a:lnTo>
                    <a:pt x="619747" y="850"/>
                  </a:lnTo>
                  <a:lnTo>
                    <a:pt x="624243" y="2984"/>
                  </a:lnTo>
                  <a:lnTo>
                    <a:pt x="636790" y="40576"/>
                  </a:lnTo>
                  <a:lnTo>
                    <a:pt x="638124" y="80632"/>
                  </a:lnTo>
                  <a:lnTo>
                    <a:pt x="638073" y="206476"/>
                  </a:lnTo>
                  <a:lnTo>
                    <a:pt x="636790" y="249466"/>
                  </a:lnTo>
                  <a:lnTo>
                    <a:pt x="628726" y="289674"/>
                  </a:lnTo>
                  <a:lnTo>
                    <a:pt x="615264" y="296926"/>
                  </a:lnTo>
                  <a:lnTo>
                    <a:pt x="700570" y="296926"/>
                  </a:lnTo>
                  <a:lnTo>
                    <a:pt x="679348" y="255816"/>
                  </a:lnTo>
                  <a:lnTo>
                    <a:pt x="678116" y="206476"/>
                  </a:lnTo>
                  <a:lnTo>
                    <a:pt x="689546" y="207340"/>
                  </a:lnTo>
                  <a:lnTo>
                    <a:pt x="694448" y="207340"/>
                  </a:lnTo>
                  <a:lnTo>
                    <a:pt x="704024" y="206476"/>
                  </a:lnTo>
                  <a:lnTo>
                    <a:pt x="736803" y="203542"/>
                  </a:lnTo>
                  <a:lnTo>
                    <a:pt x="741184" y="202222"/>
                  </a:lnTo>
                  <a:lnTo>
                    <a:pt x="776528" y="191541"/>
                  </a:lnTo>
                  <a:lnTo>
                    <a:pt x="809726" y="170383"/>
                  </a:lnTo>
                  <a:lnTo>
                    <a:pt x="832510" y="139128"/>
                  </a:lnTo>
                  <a:lnTo>
                    <a:pt x="840981" y="96837"/>
                  </a:lnTo>
                  <a:close/>
                </a:path>
                <a:path w="1437005" h="875030">
                  <a:moveTo>
                    <a:pt x="1142263" y="296926"/>
                  </a:moveTo>
                  <a:lnTo>
                    <a:pt x="1140231" y="296062"/>
                  </a:lnTo>
                  <a:lnTo>
                    <a:pt x="1137373" y="295224"/>
                  </a:lnTo>
                  <a:lnTo>
                    <a:pt x="1136548" y="294792"/>
                  </a:lnTo>
                  <a:lnTo>
                    <a:pt x="1123696" y="254838"/>
                  </a:lnTo>
                  <a:lnTo>
                    <a:pt x="1122159" y="76542"/>
                  </a:lnTo>
                  <a:lnTo>
                    <a:pt x="1121498" y="52755"/>
                  </a:lnTo>
                  <a:lnTo>
                    <a:pt x="1116139" y="14097"/>
                  </a:lnTo>
                  <a:lnTo>
                    <a:pt x="1101039" y="25"/>
                  </a:lnTo>
                  <a:lnTo>
                    <a:pt x="1062697" y="25"/>
                  </a:lnTo>
                  <a:lnTo>
                    <a:pt x="1064323" y="876"/>
                  </a:lnTo>
                  <a:lnTo>
                    <a:pt x="1066774" y="1308"/>
                  </a:lnTo>
                  <a:lnTo>
                    <a:pt x="1070457" y="3848"/>
                  </a:lnTo>
                  <a:lnTo>
                    <a:pt x="1081011" y="51790"/>
                  </a:lnTo>
                  <a:lnTo>
                    <a:pt x="1081874" y="140779"/>
                  </a:lnTo>
                  <a:lnTo>
                    <a:pt x="1045502" y="157429"/>
                  </a:lnTo>
                  <a:lnTo>
                    <a:pt x="1002741" y="161086"/>
                  </a:lnTo>
                  <a:lnTo>
                    <a:pt x="959446" y="163868"/>
                  </a:lnTo>
                  <a:lnTo>
                    <a:pt x="921461" y="177888"/>
                  </a:lnTo>
                  <a:lnTo>
                    <a:pt x="921296" y="76530"/>
                  </a:lnTo>
                  <a:lnTo>
                    <a:pt x="918806" y="29679"/>
                  </a:lnTo>
                  <a:lnTo>
                    <a:pt x="900163" y="12"/>
                  </a:lnTo>
                  <a:lnTo>
                    <a:pt x="859840" y="12"/>
                  </a:lnTo>
                  <a:lnTo>
                    <a:pt x="874864" y="12725"/>
                  </a:lnTo>
                  <a:lnTo>
                    <a:pt x="880859" y="34239"/>
                  </a:lnTo>
                  <a:lnTo>
                    <a:pt x="881646" y="58801"/>
                  </a:lnTo>
                  <a:lnTo>
                    <a:pt x="881062" y="80632"/>
                  </a:lnTo>
                  <a:lnTo>
                    <a:pt x="880884" y="230530"/>
                  </a:lnTo>
                  <a:lnTo>
                    <a:pt x="877887" y="270637"/>
                  </a:lnTo>
                  <a:lnTo>
                    <a:pt x="862266" y="296075"/>
                  </a:lnTo>
                  <a:lnTo>
                    <a:pt x="860234" y="296926"/>
                  </a:lnTo>
                  <a:lnTo>
                    <a:pt x="943495" y="296926"/>
                  </a:lnTo>
                  <a:lnTo>
                    <a:pt x="928166" y="284911"/>
                  </a:lnTo>
                  <a:lnTo>
                    <a:pt x="921918" y="262636"/>
                  </a:lnTo>
                  <a:lnTo>
                    <a:pt x="920940" y="237236"/>
                  </a:lnTo>
                  <a:lnTo>
                    <a:pt x="921461" y="215861"/>
                  </a:lnTo>
                  <a:lnTo>
                    <a:pt x="921461" y="184302"/>
                  </a:lnTo>
                  <a:lnTo>
                    <a:pt x="958977" y="169214"/>
                  </a:lnTo>
                  <a:lnTo>
                    <a:pt x="1045032" y="163360"/>
                  </a:lnTo>
                  <a:lnTo>
                    <a:pt x="1081862" y="148031"/>
                  </a:lnTo>
                  <a:lnTo>
                    <a:pt x="1081684" y="230517"/>
                  </a:lnTo>
                  <a:lnTo>
                    <a:pt x="1077887" y="277164"/>
                  </a:lnTo>
                  <a:lnTo>
                    <a:pt x="1061440" y="296926"/>
                  </a:lnTo>
                  <a:lnTo>
                    <a:pt x="1142263" y="296926"/>
                  </a:lnTo>
                  <a:close/>
                </a:path>
                <a:path w="1437005" h="875030">
                  <a:moveTo>
                    <a:pt x="1332636" y="580466"/>
                  </a:moveTo>
                  <a:lnTo>
                    <a:pt x="0" y="580466"/>
                  </a:lnTo>
                  <a:lnTo>
                    <a:pt x="0" y="874433"/>
                  </a:lnTo>
                  <a:lnTo>
                    <a:pt x="1332636" y="874433"/>
                  </a:lnTo>
                  <a:lnTo>
                    <a:pt x="1332636" y="580466"/>
                  </a:lnTo>
                  <a:close/>
                </a:path>
                <a:path w="1437005" h="875030">
                  <a:moveTo>
                    <a:pt x="1436420" y="296926"/>
                  </a:moveTo>
                  <a:lnTo>
                    <a:pt x="1400492" y="250698"/>
                  </a:lnTo>
                  <a:lnTo>
                    <a:pt x="1390916" y="225628"/>
                  </a:lnTo>
                  <a:lnTo>
                    <a:pt x="1382953" y="205638"/>
                  </a:lnTo>
                  <a:lnTo>
                    <a:pt x="1376857" y="188582"/>
                  </a:lnTo>
                  <a:lnTo>
                    <a:pt x="1331518" y="61683"/>
                  </a:lnTo>
                  <a:lnTo>
                    <a:pt x="1331518" y="182587"/>
                  </a:lnTo>
                  <a:lnTo>
                    <a:pt x="1317205" y="191782"/>
                  </a:lnTo>
                  <a:lnTo>
                    <a:pt x="1301521" y="196608"/>
                  </a:lnTo>
                  <a:lnTo>
                    <a:pt x="1284922" y="198488"/>
                  </a:lnTo>
                  <a:lnTo>
                    <a:pt x="1267142" y="198805"/>
                  </a:lnTo>
                  <a:lnTo>
                    <a:pt x="1264170" y="198805"/>
                  </a:lnTo>
                  <a:lnTo>
                    <a:pt x="1248016" y="199085"/>
                  </a:lnTo>
                  <a:lnTo>
                    <a:pt x="1232331" y="200672"/>
                  </a:lnTo>
                  <a:lnTo>
                    <a:pt x="1217561" y="204749"/>
                  </a:lnTo>
                  <a:lnTo>
                    <a:pt x="1204163" y="212458"/>
                  </a:lnTo>
                  <a:lnTo>
                    <a:pt x="1271104" y="12801"/>
                  </a:lnTo>
                  <a:lnTo>
                    <a:pt x="1331518" y="182587"/>
                  </a:lnTo>
                  <a:lnTo>
                    <a:pt x="1331518" y="61683"/>
                  </a:lnTo>
                  <a:lnTo>
                    <a:pt x="1314056" y="12801"/>
                  </a:lnTo>
                  <a:lnTo>
                    <a:pt x="1309471" y="0"/>
                  </a:lnTo>
                  <a:lnTo>
                    <a:pt x="1268247" y="0"/>
                  </a:lnTo>
                  <a:lnTo>
                    <a:pt x="1233398" y="102819"/>
                  </a:lnTo>
                  <a:lnTo>
                    <a:pt x="1216075" y="154190"/>
                  </a:lnTo>
                  <a:lnTo>
                    <a:pt x="1198562" y="206502"/>
                  </a:lnTo>
                  <a:lnTo>
                    <a:pt x="1190612" y="229920"/>
                  </a:lnTo>
                  <a:lnTo>
                    <a:pt x="1180033" y="257784"/>
                  </a:lnTo>
                  <a:lnTo>
                    <a:pt x="1166317" y="282308"/>
                  </a:lnTo>
                  <a:lnTo>
                    <a:pt x="1148664" y="296506"/>
                  </a:lnTo>
                  <a:lnTo>
                    <a:pt x="1198448" y="296506"/>
                  </a:lnTo>
                  <a:lnTo>
                    <a:pt x="1192568" y="292455"/>
                  </a:lnTo>
                  <a:lnTo>
                    <a:pt x="1188491" y="284937"/>
                  </a:lnTo>
                  <a:lnTo>
                    <a:pt x="1187297" y="274561"/>
                  </a:lnTo>
                  <a:lnTo>
                    <a:pt x="1187246" y="274129"/>
                  </a:lnTo>
                  <a:lnTo>
                    <a:pt x="1201305" y="221856"/>
                  </a:lnTo>
                  <a:lnTo>
                    <a:pt x="1244930" y="204444"/>
                  </a:lnTo>
                  <a:lnTo>
                    <a:pt x="1261313" y="203923"/>
                  </a:lnTo>
                  <a:lnTo>
                    <a:pt x="1275600" y="203923"/>
                  </a:lnTo>
                  <a:lnTo>
                    <a:pt x="1291310" y="203504"/>
                  </a:lnTo>
                  <a:lnTo>
                    <a:pt x="1306410" y="201536"/>
                  </a:lnTo>
                  <a:lnTo>
                    <a:pt x="1320596" y="196913"/>
                  </a:lnTo>
                  <a:lnTo>
                    <a:pt x="1333550" y="188582"/>
                  </a:lnTo>
                  <a:lnTo>
                    <a:pt x="1341716" y="211188"/>
                  </a:lnTo>
                  <a:lnTo>
                    <a:pt x="1342542" y="214604"/>
                  </a:lnTo>
                  <a:lnTo>
                    <a:pt x="1351838" y="239483"/>
                  </a:lnTo>
                  <a:lnTo>
                    <a:pt x="1360246" y="266433"/>
                  </a:lnTo>
                  <a:lnTo>
                    <a:pt x="1358785" y="288264"/>
                  </a:lnTo>
                  <a:lnTo>
                    <a:pt x="1338465" y="297789"/>
                  </a:lnTo>
                  <a:lnTo>
                    <a:pt x="1436420" y="296926"/>
                  </a:lnTo>
                  <a:close/>
                </a:path>
              </a:pathLst>
            </a:custGeom>
            <a:solidFill>
              <a:srgbClr val="FFF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0"/>
            <a:ext cx="14820900" cy="10693400"/>
            <a:chOff x="0" y="0"/>
            <a:chExt cx="14820900" cy="106934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40243" y="10154005"/>
              <a:ext cx="78028" cy="10759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26400" y="393699"/>
              <a:ext cx="6794500" cy="9906000"/>
            </a:xfrm>
            <a:custGeom>
              <a:avLst/>
              <a:gdLst/>
              <a:ahLst/>
              <a:cxnLst/>
              <a:rect l="l" t="t" r="r" b="b"/>
              <a:pathLst>
                <a:path w="6794500" h="9906000">
                  <a:moveTo>
                    <a:pt x="6794500" y="0"/>
                  </a:moveTo>
                  <a:lnTo>
                    <a:pt x="6781800" y="0"/>
                  </a:lnTo>
                  <a:lnTo>
                    <a:pt x="6781800" y="12700"/>
                  </a:lnTo>
                  <a:lnTo>
                    <a:pt x="6781800" y="9893300"/>
                  </a:lnTo>
                  <a:lnTo>
                    <a:pt x="12700" y="9893300"/>
                  </a:lnTo>
                  <a:lnTo>
                    <a:pt x="12700" y="12700"/>
                  </a:lnTo>
                  <a:lnTo>
                    <a:pt x="6781800" y="12700"/>
                  </a:lnTo>
                  <a:lnTo>
                    <a:pt x="67818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9906000"/>
                  </a:lnTo>
                  <a:lnTo>
                    <a:pt x="12700" y="9906000"/>
                  </a:lnTo>
                  <a:lnTo>
                    <a:pt x="6781800" y="9906000"/>
                  </a:lnTo>
                  <a:lnTo>
                    <a:pt x="6794500" y="99060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A27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0799" y="7144257"/>
              <a:ext cx="3643731" cy="13686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93378" y="8640395"/>
              <a:ext cx="3677116" cy="26570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477500" y="1930400"/>
              <a:ext cx="2641600" cy="12700"/>
            </a:xfrm>
            <a:custGeom>
              <a:avLst/>
              <a:gdLst/>
              <a:ahLst/>
              <a:cxnLst/>
              <a:rect l="l" t="t" r="r" b="b"/>
              <a:pathLst>
                <a:path w="2641600" h="12700">
                  <a:moveTo>
                    <a:pt x="26416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2641600" y="12700"/>
                  </a:lnTo>
                  <a:lnTo>
                    <a:pt x="2641600" y="0"/>
                  </a:lnTo>
                  <a:close/>
                </a:path>
              </a:pathLst>
            </a:custGeom>
            <a:solidFill>
              <a:srgbClr val="A27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0096498" cy="10693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8"/>
          <p:cNvGrpSpPr/>
          <p:nvPr/>
        </p:nvGrpSpPr>
        <p:grpSpPr>
          <a:xfrm>
            <a:off x="381000" y="0"/>
            <a:ext cx="20123355" cy="10693400"/>
            <a:chOff x="-3594100" y="0"/>
            <a:chExt cx="20123355" cy="106934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594100" y="8317550"/>
              <a:ext cx="6794500" cy="14605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9855" y="0"/>
              <a:ext cx="12979400" cy="10693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82342" y="10154005"/>
              <a:ext cx="164646" cy="107594"/>
            </a:xfrm>
            <a:prstGeom prst="rect">
              <a:avLst/>
            </a:prstGeom>
          </p:spPr>
        </p:pic>
      </p:grpSp>
      <p:pic>
        <p:nvPicPr>
          <p:cNvPr id="2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3743" y="10154005"/>
            <a:ext cx="121365" cy="10759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1000" y="508000"/>
            <a:ext cx="6794500" cy="1333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" y="1968500"/>
            <a:ext cx="6794500" cy="1333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1000" y="3429000"/>
            <a:ext cx="6794500" cy="1333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1000" y="4889500"/>
            <a:ext cx="6794500" cy="17526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81000" y="6731000"/>
            <a:ext cx="6794500" cy="133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56949"/>
            <a:ext cx="15113000" cy="8928100"/>
            <a:chOff x="0" y="1756949"/>
            <a:chExt cx="15113000" cy="8928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8345" y="6612007"/>
              <a:ext cx="4966296" cy="11369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56949"/>
              <a:ext cx="15113000" cy="892810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9288" y="585116"/>
            <a:ext cx="5944273" cy="89072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2357100" y="833188"/>
            <a:ext cx="2661920" cy="575310"/>
          </a:xfrm>
          <a:custGeom>
            <a:avLst/>
            <a:gdLst/>
            <a:ahLst/>
            <a:cxnLst/>
            <a:rect l="l" t="t" r="r" b="b"/>
            <a:pathLst>
              <a:path w="2661919" h="575310">
                <a:moveTo>
                  <a:pt x="2661539" y="0"/>
                </a:moveTo>
                <a:lnTo>
                  <a:pt x="0" y="0"/>
                </a:lnTo>
                <a:lnTo>
                  <a:pt x="0" y="574959"/>
                </a:lnTo>
                <a:lnTo>
                  <a:pt x="2661539" y="574959"/>
                </a:lnTo>
                <a:lnTo>
                  <a:pt x="2661539" y="0"/>
                </a:lnTo>
                <a:close/>
              </a:path>
            </a:pathLst>
          </a:custGeom>
          <a:solidFill>
            <a:srgbClr val="8C001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582342" y="10154005"/>
            <a:ext cx="178906" cy="10759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3743" y="10154005"/>
            <a:ext cx="162360" cy="1085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527300" cy="10693400"/>
            <a:chOff x="0" y="0"/>
            <a:chExt cx="2527300" cy="106934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527300" cy="10693400"/>
            </a:xfrm>
            <a:custGeom>
              <a:avLst/>
              <a:gdLst/>
              <a:ahLst/>
              <a:cxnLst/>
              <a:rect l="l" t="t" r="r" b="b"/>
              <a:pathLst>
                <a:path w="2527300" h="10693400">
                  <a:moveTo>
                    <a:pt x="2527300" y="0"/>
                  </a:moveTo>
                  <a:lnTo>
                    <a:pt x="2527300" y="10693400"/>
                  </a:lnTo>
                  <a:lnTo>
                    <a:pt x="0" y="10693400"/>
                  </a:lnTo>
                  <a:lnTo>
                    <a:pt x="0" y="0"/>
                  </a:lnTo>
                  <a:lnTo>
                    <a:pt x="2527300" y="0"/>
                  </a:lnTo>
                  <a:close/>
                </a:path>
              </a:pathLst>
            </a:custGeom>
            <a:solidFill>
              <a:srgbClr val="E6CEB6">
                <a:alpha val="2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3743" y="10154005"/>
              <a:ext cx="164189" cy="108508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52696" y="532072"/>
            <a:ext cx="933839" cy="15163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913225" y="553715"/>
            <a:ext cx="267335" cy="107950"/>
          </a:xfrm>
          <a:custGeom>
            <a:avLst/>
            <a:gdLst/>
            <a:ahLst/>
            <a:cxnLst/>
            <a:rect l="l" t="t" r="r" b="b"/>
            <a:pathLst>
              <a:path w="267335" h="107950">
                <a:moveTo>
                  <a:pt x="77876" y="0"/>
                </a:moveTo>
                <a:lnTo>
                  <a:pt x="0" y="0"/>
                </a:lnTo>
                <a:lnTo>
                  <a:pt x="0" y="106679"/>
                </a:lnTo>
                <a:lnTo>
                  <a:pt x="80010" y="106679"/>
                </a:lnTo>
                <a:lnTo>
                  <a:pt x="80010" y="90068"/>
                </a:lnTo>
                <a:lnTo>
                  <a:pt x="19812" y="90068"/>
                </a:lnTo>
                <a:lnTo>
                  <a:pt x="19812" y="60655"/>
                </a:lnTo>
                <a:lnTo>
                  <a:pt x="71323" y="60655"/>
                </a:lnTo>
                <a:lnTo>
                  <a:pt x="71323" y="44348"/>
                </a:lnTo>
                <a:lnTo>
                  <a:pt x="19812" y="44348"/>
                </a:lnTo>
                <a:lnTo>
                  <a:pt x="19812" y="16611"/>
                </a:lnTo>
                <a:lnTo>
                  <a:pt x="77876" y="16611"/>
                </a:lnTo>
                <a:lnTo>
                  <a:pt x="77876" y="0"/>
                </a:lnTo>
                <a:close/>
              </a:path>
              <a:path w="267335" h="107950">
                <a:moveTo>
                  <a:pt x="144887" y="24384"/>
                </a:moveTo>
                <a:lnTo>
                  <a:pt x="128327" y="24384"/>
                </a:lnTo>
                <a:lnTo>
                  <a:pt x="120707" y="26162"/>
                </a:lnTo>
                <a:lnTo>
                  <a:pt x="107397" y="33273"/>
                </a:lnTo>
                <a:lnTo>
                  <a:pt x="102215" y="38201"/>
                </a:lnTo>
                <a:lnTo>
                  <a:pt x="94697" y="50800"/>
                </a:lnTo>
                <a:lnTo>
                  <a:pt x="92817" y="57962"/>
                </a:lnTo>
                <a:lnTo>
                  <a:pt x="92817" y="74015"/>
                </a:lnTo>
                <a:lnTo>
                  <a:pt x="120859" y="105968"/>
                </a:lnTo>
                <a:lnTo>
                  <a:pt x="128428" y="107746"/>
                </a:lnTo>
                <a:lnTo>
                  <a:pt x="144786" y="107746"/>
                </a:lnTo>
                <a:lnTo>
                  <a:pt x="151745" y="106121"/>
                </a:lnTo>
                <a:lnTo>
                  <a:pt x="163836" y="99517"/>
                </a:lnTo>
                <a:lnTo>
                  <a:pt x="168459" y="94792"/>
                </a:lnTo>
                <a:lnTo>
                  <a:pt x="170191" y="91439"/>
                </a:lnTo>
                <a:lnTo>
                  <a:pt x="129495" y="91439"/>
                </a:lnTo>
                <a:lnTo>
                  <a:pt x="123551" y="89153"/>
                </a:lnTo>
                <a:lnTo>
                  <a:pt x="118878" y="84582"/>
                </a:lnTo>
                <a:lnTo>
                  <a:pt x="114306" y="79908"/>
                </a:lnTo>
                <a:lnTo>
                  <a:pt x="112132" y="74015"/>
                </a:lnTo>
                <a:lnTo>
                  <a:pt x="112135" y="57962"/>
                </a:lnTo>
                <a:lnTo>
                  <a:pt x="114357" y="52120"/>
                </a:lnTo>
                <a:lnTo>
                  <a:pt x="119030" y="47548"/>
                </a:lnTo>
                <a:lnTo>
                  <a:pt x="123704" y="42875"/>
                </a:lnTo>
                <a:lnTo>
                  <a:pt x="129597" y="40538"/>
                </a:lnTo>
                <a:lnTo>
                  <a:pt x="170237" y="40538"/>
                </a:lnTo>
                <a:lnTo>
                  <a:pt x="168560" y="37185"/>
                </a:lnTo>
                <a:lnTo>
                  <a:pt x="163988" y="32512"/>
                </a:lnTo>
                <a:lnTo>
                  <a:pt x="151898" y="26009"/>
                </a:lnTo>
                <a:lnTo>
                  <a:pt x="144887" y="24384"/>
                </a:lnTo>
                <a:close/>
              </a:path>
              <a:path w="267335" h="107950">
                <a:moveTo>
                  <a:pt x="156978" y="80162"/>
                </a:moveTo>
                <a:lnTo>
                  <a:pt x="140874" y="91439"/>
                </a:lnTo>
                <a:lnTo>
                  <a:pt x="170191" y="91439"/>
                </a:lnTo>
                <a:lnTo>
                  <a:pt x="171608" y="88696"/>
                </a:lnTo>
                <a:lnTo>
                  <a:pt x="156978" y="80162"/>
                </a:lnTo>
                <a:close/>
              </a:path>
              <a:path w="267335" h="107950">
                <a:moveTo>
                  <a:pt x="170237" y="40538"/>
                </a:moveTo>
                <a:lnTo>
                  <a:pt x="140874" y="40538"/>
                </a:lnTo>
                <a:lnTo>
                  <a:pt x="144684" y="41503"/>
                </a:lnTo>
                <a:lnTo>
                  <a:pt x="148139" y="43433"/>
                </a:lnTo>
                <a:lnTo>
                  <a:pt x="151695" y="45262"/>
                </a:lnTo>
                <a:lnTo>
                  <a:pt x="154641" y="48056"/>
                </a:lnTo>
                <a:lnTo>
                  <a:pt x="156978" y="51816"/>
                </a:lnTo>
                <a:lnTo>
                  <a:pt x="171608" y="43281"/>
                </a:lnTo>
                <a:lnTo>
                  <a:pt x="170237" y="40538"/>
                </a:lnTo>
                <a:close/>
              </a:path>
              <a:path w="267335" h="107950">
                <a:moveTo>
                  <a:pt x="231792" y="24384"/>
                </a:moveTo>
                <a:lnTo>
                  <a:pt x="215231" y="24384"/>
                </a:lnTo>
                <a:lnTo>
                  <a:pt x="207815" y="26162"/>
                </a:lnTo>
                <a:lnTo>
                  <a:pt x="180179" y="57962"/>
                </a:lnTo>
                <a:lnTo>
                  <a:pt x="180179" y="74015"/>
                </a:lnTo>
                <a:lnTo>
                  <a:pt x="207815" y="105968"/>
                </a:lnTo>
                <a:lnTo>
                  <a:pt x="215231" y="107746"/>
                </a:lnTo>
                <a:lnTo>
                  <a:pt x="231792" y="107746"/>
                </a:lnTo>
                <a:lnTo>
                  <a:pt x="239260" y="105968"/>
                </a:lnTo>
                <a:lnTo>
                  <a:pt x="252468" y="98856"/>
                </a:lnTo>
                <a:lnTo>
                  <a:pt x="257599" y="93929"/>
                </a:lnTo>
                <a:lnTo>
                  <a:pt x="259044" y="91439"/>
                </a:lnTo>
                <a:lnTo>
                  <a:pt x="216451" y="91439"/>
                </a:lnTo>
                <a:lnTo>
                  <a:pt x="210659" y="89103"/>
                </a:lnTo>
                <a:lnTo>
                  <a:pt x="206087" y="84429"/>
                </a:lnTo>
                <a:lnTo>
                  <a:pt x="201617" y="79755"/>
                </a:lnTo>
                <a:lnTo>
                  <a:pt x="199382" y="73609"/>
                </a:lnTo>
                <a:lnTo>
                  <a:pt x="199382" y="58369"/>
                </a:lnTo>
                <a:lnTo>
                  <a:pt x="201617" y="52222"/>
                </a:lnTo>
                <a:lnTo>
                  <a:pt x="206087" y="47548"/>
                </a:lnTo>
                <a:lnTo>
                  <a:pt x="210659" y="42875"/>
                </a:lnTo>
                <a:lnTo>
                  <a:pt x="216451" y="40538"/>
                </a:lnTo>
                <a:lnTo>
                  <a:pt x="258956" y="40538"/>
                </a:lnTo>
                <a:lnTo>
                  <a:pt x="257599" y="38201"/>
                </a:lnTo>
                <a:lnTo>
                  <a:pt x="252468" y="33273"/>
                </a:lnTo>
                <a:lnTo>
                  <a:pt x="239260" y="26162"/>
                </a:lnTo>
                <a:lnTo>
                  <a:pt x="231792" y="24384"/>
                </a:lnTo>
                <a:close/>
              </a:path>
              <a:path w="267335" h="107950">
                <a:moveTo>
                  <a:pt x="258956" y="40538"/>
                </a:moveTo>
                <a:lnTo>
                  <a:pt x="230471" y="40538"/>
                </a:lnTo>
                <a:lnTo>
                  <a:pt x="236263" y="42875"/>
                </a:lnTo>
                <a:lnTo>
                  <a:pt x="245407" y="52222"/>
                </a:lnTo>
                <a:lnTo>
                  <a:pt x="247693" y="58369"/>
                </a:lnTo>
                <a:lnTo>
                  <a:pt x="247693" y="73609"/>
                </a:lnTo>
                <a:lnTo>
                  <a:pt x="245407" y="79755"/>
                </a:lnTo>
                <a:lnTo>
                  <a:pt x="236263" y="89103"/>
                </a:lnTo>
                <a:lnTo>
                  <a:pt x="230471" y="91439"/>
                </a:lnTo>
                <a:lnTo>
                  <a:pt x="259044" y="91439"/>
                </a:lnTo>
                <a:lnTo>
                  <a:pt x="261256" y="87629"/>
                </a:lnTo>
                <a:lnTo>
                  <a:pt x="265015" y="81229"/>
                </a:lnTo>
                <a:lnTo>
                  <a:pt x="266895" y="74015"/>
                </a:lnTo>
                <a:lnTo>
                  <a:pt x="266895" y="57962"/>
                </a:lnTo>
                <a:lnTo>
                  <a:pt x="265015" y="50800"/>
                </a:lnTo>
                <a:lnTo>
                  <a:pt x="261256" y="44500"/>
                </a:lnTo>
                <a:lnTo>
                  <a:pt x="258956" y="40538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15612" y="553718"/>
            <a:ext cx="618490" cy="328295"/>
          </a:xfrm>
          <a:custGeom>
            <a:avLst/>
            <a:gdLst/>
            <a:ahLst/>
            <a:cxnLst/>
            <a:rect l="l" t="t" r="r" b="b"/>
            <a:pathLst>
              <a:path w="618489" h="328294">
                <a:moveTo>
                  <a:pt x="83057" y="0"/>
                </a:moveTo>
                <a:lnTo>
                  <a:pt x="0" y="0"/>
                </a:lnTo>
                <a:lnTo>
                  <a:pt x="0" y="106680"/>
                </a:lnTo>
                <a:lnTo>
                  <a:pt x="48005" y="106680"/>
                </a:lnTo>
                <a:lnTo>
                  <a:pt x="57559" y="106146"/>
                </a:lnTo>
                <a:lnTo>
                  <a:pt x="85203" y="91440"/>
                </a:lnTo>
                <a:lnTo>
                  <a:pt x="19507" y="91440"/>
                </a:lnTo>
                <a:lnTo>
                  <a:pt x="19507" y="57759"/>
                </a:lnTo>
                <a:lnTo>
                  <a:pt x="87689" y="57759"/>
                </a:lnTo>
                <a:lnTo>
                  <a:pt x="86868" y="55880"/>
                </a:lnTo>
                <a:lnTo>
                  <a:pt x="51053" y="42519"/>
                </a:lnTo>
                <a:lnTo>
                  <a:pt x="19507" y="42519"/>
                </a:lnTo>
                <a:lnTo>
                  <a:pt x="19507" y="16306"/>
                </a:lnTo>
                <a:lnTo>
                  <a:pt x="83057" y="16306"/>
                </a:lnTo>
                <a:lnTo>
                  <a:pt x="83057" y="0"/>
                </a:lnTo>
                <a:close/>
              </a:path>
              <a:path w="618489" h="328294">
                <a:moveTo>
                  <a:pt x="87689" y="57759"/>
                </a:moveTo>
                <a:lnTo>
                  <a:pt x="46939" y="57759"/>
                </a:lnTo>
                <a:lnTo>
                  <a:pt x="57140" y="58788"/>
                </a:lnTo>
                <a:lnTo>
                  <a:pt x="64427" y="61874"/>
                </a:lnTo>
                <a:lnTo>
                  <a:pt x="68799" y="67017"/>
                </a:lnTo>
                <a:lnTo>
                  <a:pt x="70133" y="73609"/>
                </a:lnTo>
                <a:lnTo>
                  <a:pt x="70256" y="79806"/>
                </a:lnTo>
                <a:lnTo>
                  <a:pt x="68275" y="84074"/>
                </a:lnTo>
                <a:lnTo>
                  <a:pt x="60350" y="89966"/>
                </a:lnTo>
                <a:lnTo>
                  <a:pt x="54559" y="91440"/>
                </a:lnTo>
                <a:lnTo>
                  <a:pt x="85203" y="91440"/>
                </a:lnTo>
                <a:lnTo>
                  <a:pt x="87477" y="87668"/>
                </a:lnTo>
                <a:lnTo>
                  <a:pt x="89535" y="81086"/>
                </a:lnTo>
                <a:lnTo>
                  <a:pt x="90165" y="74218"/>
                </a:lnTo>
                <a:lnTo>
                  <a:pt x="90220" y="63550"/>
                </a:lnTo>
                <a:lnTo>
                  <a:pt x="87689" y="57759"/>
                </a:lnTo>
                <a:close/>
              </a:path>
              <a:path w="618489" h="328294">
                <a:moveTo>
                  <a:pt x="154383" y="24384"/>
                </a:moveTo>
                <a:lnTo>
                  <a:pt x="137823" y="24384"/>
                </a:lnTo>
                <a:lnTo>
                  <a:pt x="130406" y="26162"/>
                </a:lnTo>
                <a:lnTo>
                  <a:pt x="102771" y="57962"/>
                </a:lnTo>
                <a:lnTo>
                  <a:pt x="102771" y="74015"/>
                </a:lnTo>
                <a:lnTo>
                  <a:pt x="130406" y="105968"/>
                </a:lnTo>
                <a:lnTo>
                  <a:pt x="137823" y="107746"/>
                </a:lnTo>
                <a:lnTo>
                  <a:pt x="154383" y="107746"/>
                </a:lnTo>
                <a:lnTo>
                  <a:pt x="161851" y="105968"/>
                </a:lnTo>
                <a:lnTo>
                  <a:pt x="175059" y="98856"/>
                </a:lnTo>
                <a:lnTo>
                  <a:pt x="180190" y="93929"/>
                </a:lnTo>
                <a:lnTo>
                  <a:pt x="181635" y="91440"/>
                </a:lnTo>
                <a:lnTo>
                  <a:pt x="139042" y="91440"/>
                </a:lnTo>
                <a:lnTo>
                  <a:pt x="133251" y="89103"/>
                </a:lnTo>
                <a:lnTo>
                  <a:pt x="128679" y="84429"/>
                </a:lnTo>
                <a:lnTo>
                  <a:pt x="124208" y="79756"/>
                </a:lnTo>
                <a:lnTo>
                  <a:pt x="121973" y="73609"/>
                </a:lnTo>
                <a:lnTo>
                  <a:pt x="121973" y="58369"/>
                </a:lnTo>
                <a:lnTo>
                  <a:pt x="124208" y="52222"/>
                </a:lnTo>
                <a:lnTo>
                  <a:pt x="128679" y="47548"/>
                </a:lnTo>
                <a:lnTo>
                  <a:pt x="133251" y="42875"/>
                </a:lnTo>
                <a:lnTo>
                  <a:pt x="139042" y="40538"/>
                </a:lnTo>
                <a:lnTo>
                  <a:pt x="181547" y="40538"/>
                </a:lnTo>
                <a:lnTo>
                  <a:pt x="180190" y="38201"/>
                </a:lnTo>
                <a:lnTo>
                  <a:pt x="175059" y="33274"/>
                </a:lnTo>
                <a:lnTo>
                  <a:pt x="161851" y="26162"/>
                </a:lnTo>
                <a:lnTo>
                  <a:pt x="154383" y="24384"/>
                </a:lnTo>
                <a:close/>
              </a:path>
              <a:path w="618489" h="328294">
                <a:moveTo>
                  <a:pt x="181547" y="40538"/>
                </a:moveTo>
                <a:lnTo>
                  <a:pt x="153063" y="40538"/>
                </a:lnTo>
                <a:lnTo>
                  <a:pt x="158854" y="42875"/>
                </a:lnTo>
                <a:lnTo>
                  <a:pt x="167998" y="52222"/>
                </a:lnTo>
                <a:lnTo>
                  <a:pt x="170284" y="58369"/>
                </a:lnTo>
                <a:lnTo>
                  <a:pt x="170284" y="73609"/>
                </a:lnTo>
                <a:lnTo>
                  <a:pt x="167998" y="79756"/>
                </a:lnTo>
                <a:lnTo>
                  <a:pt x="158854" y="89103"/>
                </a:lnTo>
                <a:lnTo>
                  <a:pt x="153063" y="91440"/>
                </a:lnTo>
                <a:lnTo>
                  <a:pt x="181635" y="91440"/>
                </a:lnTo>
                <a:lnTo>
                  <a:pt x="183847" y="87630"/>
                </a:lnTo>
                <a:lnTo>
                  <a:pt x="187607" y="81229"/>
                </a:lnTo>
                <a:lnTo>
                  <a:pt x="189486" y="74015"/>
                </a:lnTo>
                <a:lnTo>
                  <a:pt x="189486" y="57962"/>
                </a:lnTo>
                <a:lnTo>
                  <a:pt x="187607" y="50800"/>
                </a:lnTo>
                <a:lnTo>
                  <a:pt x="183847" y="44500"/>
                </a:lnTo>
                <a:lnTo>
                  <a:pt x="181547" y="40538"/>
                </a:lnTo>
                <a:close/>
              </a:path>
              <a:path w="618489" h="328294">
                <a:moveTo>
                  <a:pt x="196439" y="90525"/>
                </a:moveTo>
                <a:lnTo>
                  <a:pt x="195548" y="106121"/>
                </a:lnTo>
                <a:lnTo>
                  <a:pt x="195525" y="106527"/>
                </a:lnTo>
                <a:lnTo>
                  <a:pt x="199691" y="107645"/>
                </a:lnTo>
                <a:lnTo>
                  <a:pt x="203196" y="108204"/>
                </a:lnTo>
                <a:lnTo>
                  <a:pt x="212137" y="108204"/>
                </a:lnTo>
                <a:lnTo>
                  <a:pt x="216912" y="106121"/>
                </a:lnTo>
                <a:lnTo>
                  <a:pt x="223922" y="97688"/>
                </a:lnTo>
                <a:lnTo>
                  <a:pt x="226411" y="91948"/>
                </a:lnTo>
                <a:lnTo>
                  <a:pt x="226602" y="90982"/>
                </a:lnTo>
                <a:lnTo>
                  <a:pt x="199081" y="90982"/>
                </a:lnTo>
                <a:lnTo>
                  <a:pt x="197862" y="90830"/>
                </a:lnTo>
                <a:lnTo>
                  <a:pt x="196439" y="90525"/>
                </a:lnTo>
                <a:close/>
              </a:path>
              <a:path w="618489" h="328294">
                <a:moveTo>
                  <a:pt x="281174" y="41452"/>
                </a:moveTo>
                <a:lnTo>
                  <a:pt x="262124" y="41452"/>
                </a:lnTo>
                <a:lnTo>
                  <a:pt x="262124" y="106680"/>
                </a:lnTo>
                <a:lnTo>
                  <a:pt x="281174" y="106680"/>
                </a:lnTo>
                <a:lnTo>
                  <a:pt x="281174" y="41452"/>
                </a:lnTo>
                <a:close/>
              </a:path>
              <a:path w="618489" h="328294">
                <a:moveTo>
                  <a:pt x="281174" y="25298"/>
                </a:moveTo>
                <a:lnTo>
                  <a:pt x="215337" y="25298"/>
                </a:lnTo>
                <a:lnTo>
                  <a:pt x="213965" y="56692"/>
                </a:lnTo>
                <a:lnTo>
                  <a:pt x="213559" y="64719"/>
                </a:lnTo>
                <a:lnTo>
                  <a:pt x="213051" y="70916"/>
                </a:lnTo>
                <a:lnTo>
                  <a:pt x="212441" y="75285"/>
                </a:lnTo>
                <a:lnTo>
                  <a:pt x="212008" y="78924"/>
                </a:lnTo>
                <a:lnTo>
                  <a:pt x="203958" y="90982"/>
                </a:lnTo>
                <a:lnTo>
                  <a:pt x="226602" y="90982"/>
                </a:lnTo>
                <a:lnTo>
                  <a:pt x="227834" y="84734"/>
                </a:lnTo>
                <a:lnTo>
                  <a:pt x="228768" y="79552"/>
                </a:lnTo>
                <a:lnTo>
                  <a:pt x="228882" y="78924"/>
                </a:lnTo>
                <a:lnTo>
                  <a:pt x="229739" y="72466"/>
                </a:lnTo>
                <a:lnTo>
                  <a:pt x="230406" y="65360"/>
                </a:lnTo>
                <a:lnTo>
                  <a:pt x="230882" y="57607"/>
                </a:lnTo>
                <a:lnTo>
                  <a:pt x="231644" y="41452"/>
                </a:lnTo>
                <a:lnTo>
                  <a:pt x="281174" y="41452"/>
                </a:lnTo>
                <a:lnTo>
                  <a:pt x="281174" y="25298"/>
                </a:lnTo>
                <a:close/>
              </a:path>
              <a:path w="618489" h="328294">
                <a:moveTo>
                  <a:pt x="325879" y="25298"/>
                </a:moveTo>
                <a:lnTo>
                  <a:pt x="306829" y="25298"/>
                </a:lnTo>
                <a:lnTo>
                  <a:pt x="306829" y="106680"/>
                </a:lnTo>
                <a:lnTo>
                  <a:pt x="344929" y="106832"/>
                </a:lnTo>
                <a:lnTo>
                  <a:pt x="352768" y="106441"/>
                </a:lnTo>
                <a:lnTo>
                  <a:pt x="377610" y="92913"/>
                </a:lnTo>
                <a:lnTo>
                  <a:pt x="354835" y="92913"/>
                </a:lnTo>
                <a:lnTo>
                  <a:pt x="325879" y="92659"/>
                </a:lnTo>
                <a:lnTo>
                  <a:pt x="325879" y="65074"/>
                </a:lnTo>
                <a:lnTo>
                  <a:pt x="377572" y="65074"/>
                </a:lnTo>
                <a:lnTo>
                  <a:pt x="377035" y="63804"/>
                </a:lnTo>
                <a:lnTo>
                  <a:pt x="371447" y="59131"/>
                </a:lnTo>
                <a:lnTo>
                  <a:pt x="365960" y="54457"/>
                </a:lnTo>
                <a:lnTo>
                  <a:pt x="358035" y="52120"/>
                </a:lnTo>
                <a:lnTo>
                  <a:pt x="347672" y="52120"/>
                </a:lnTo>
                <a:lnTo>
                  <a:pt x="325879" y="51968"/>
                </a:lnTo>
                <a:lnTo>
                  <a:pt x="325879" y="25298"/>
                </a:lnTo>
                <a:close/>
              </a:path>
              <a:path w="618489" h="328294">
                <a:moveTo>
                  <a:pt x="377572" y="65074"/>
                </a:moveTo>
                <a:lnTo>
                  <a:pt x="325879" y="65074"/>
                </a:lnTo>
                <a:lnTo>
                  <a:pt x="354835" y="65328"/>
                </a:lnTo>
                <a:lnTo>
                  <a:pt x="349044" y="65328"/>
                </a:lnTo>
                <a:lnTo>
                  <a:pt x="353362" y="66446"/>
                </a:lnTo>
                <a:lnTo>
                  <a:pt x="359051" y="70713"/>
                </a:lnTo>
                <a:lnTo>
                  <a:pt x="360474" y="74066"/>
                </a:lnTo>
                <a:lnTo>
                  <a:pt x="360474" y="83312"/>
                </a:lnTo>
                <a:lnTo>
                  <a:pt x="359001" y="86868"/>
                </a:lnTo>
                <a:lnTo>
                  <a:pt x="353108" y="91744"/>
                </a:lnTo>
                <a:lnTo>
                  <a:pt x="348841" y="92913"/>
                </a:lnTo>
                <a:lnTo>
                  <a:pt x="377610" y="92913"/>
                </a:lnTo>
                <a:lnTo>
                  <a:pt x="379829" y="87884"/>
                </a:lnTo>
                <a:lnTo>
                  <a:pt x="379829" y="70408"/>
                </a:lnTo>
                <a:lnTo>
                  <a:pt x="377679" y="65328"/>
                </a:lnTo>
                <a:lnTo>
                  <a:pt x="377572" y="65074"/>
                </a:lnTo>
                <a:close/>
              </a:path>
              <a:path w="618489" h="328294">
                <a:moveTo>
                  <a:pt x="415622" y="25298"/>
                </a:moveTo>
                <a:lnTo>
                  <a:pt x="396572" y="25298"/>
                </a:lnTo>
                <a:lnTo>
                  <a:pt x="396572" y="106680"/>
                </a:lnTo>
                <a:lnTo>
                  <a:pt x="516511" y="106680"/>
                </a:lnTo>
                <a:lnTo>
                  <a:pt x="516511" y="90525"/>
                </a:lnTo>
                <a:lnTo>
                  <a:pt x="415622" y="90525"/>
                </a:lnTo>
                <a:lnTo>
                  <a:pt x="415622" y="25298"/>
                </a:lnTo>
                <a:close/>
              </a:path>
              <a:path w="618489" h="328294">
                <a:moveTo>
                  <a:pt x="466219" y="25298"/>
                </a:moveTo>
                <a:lnTo>
                  <a:pt x="447169" y="25298"/>
                </a:lnTo>
                <a:lnTo>
                  <a:pt x="447169" y="90525"/>
                </a:lnTo>
                <a:lnTo>
                  <a:pt x="466219" y="90525"/>
                </a:lnTo>
                <a:lnTo>
                  <a:pt x="466219" y="25298"/>
                </a:lnTo>
                <a:close/>
              </a:path>
              <a:path w="618489" h="328294">
                <a:moveTo>
                  <a:pt x="516511" y="25298"/>
                </a:moveTo>
                <a:lnTo>
                  <a:pt x="497461" y="25298"/>
                </a:lnTo>
                <a:lnTo>
                  <a:pt x="497461" y="90525"/>
                </a:lnTo>
                <a:lnTo>
                  <a:pt x="516511" y="90525"/>
                </a:lnTo>
                <a:lnTo>
                  <a:pt x="516511" y="25298"/>
                </a:lnTo>
                <a:close/>
              </a:path>
              <a:path w="618489" h="328294">
                <a:moveTo>
                  <a:pt x="585104" y="24384"/>
                </a:moveTo>
                <a:lnTo>
                  <a:pt x="569153" y="24384"/>
                </a:lnTo>
                <a:lnTo>
                  <a:pt x="561939" y="26162"/>
                </a:lnTo>
                <a:lnTo>
                  <a:pt x="535117" y="58115"/>
                </a:lnTo>
                <a:lnTo>
                  <a:pt x="535117" y="74015"/>
                </a:lnTo>
                <a:lnTo>
                  <a:pt x="563260" y="105968"/>
                </a:lnTo>
                <a:lnTo>
                  <a:pt x="571134" y="107746"/>
                </a:lnTo>
                <a:lnTo>
                  <a:pt x="587085" y="107746"/>
                </a:lnTo>
                <a:lnTo>
                  <a:pt x="593384" y="106629"/>
                </a:lnTo>
                <a:lnTo>
                  <a:pt x="604560" y="102158"/>
                </a:lnTo>
                <a:lnTo>
                  <a:pt x="609183" y="98856"/>
                </a:lnTo>
                <a:lnTo>
                  <a:pt x="612841" y="94488"/>
                </a:lnTo>
                <a:lnTo>
                  <a:pt x="610321" y="91592"/>
                </a:lnTo>
                <a:lnTo>
                  <a:pt x="573521" y="91592"/>
                </a:lnTo>
                <a:lnTo>
                  <a:pt x="567629" y="89865"/>
                </a:lnTo>
                <a:lnTo>
                  <a:pt x="562853" y="86410"/>
                </a:lnTo>
                <a:lnTo>
                  <a:pt x="558180" y="82854"/>
                </a:lnTo>
                <a:lnTo>
                  <a:pt x="555284" y="78079"/>
                </a:lnTo>
                <a:lnTo>
                  <a:pt x="554167" y="72085"/>
                </a:lnTo>
                <a:lnTo>
                  <a:pt x="618022" y="72085"/>
                </a:lnTo>
                <a:lnTo>
                  <a:pt x="618225" y="69646"/>
                </a:lnTo>
                <a:lnTo>
                  <a:pt x="618327" y="59436"/>
                </a:lnTo>
                <a:lnTo>
                  <a:pt x="554014" y="59436"/>
                </a:lnTo>
                <a:lnTo>
                  <a:pt x="554913" y="53543"/>
                </a:lnTo>
                <a:lnTo>
                  <a:pt x="571083" y="39624"/>
                </a:lnTo>
                <a:lnTo>
                  <a:pt x="610361" y="39624"/>
                </a:lnTo>
                <a:lnTo>
                  <a:pt x="609621" y="38252"/>
                </a:lnTo>
                <a:lnTo>
                  <a:pt x="609539" y="38100"/>
                </a:lnTo>
                <a:lnTo>
                  <a:pt x="604762" y="33274"/>
                </a:lnTo>
                <a:lnTo>
                  <a:pt x="598363" y="29718"/>
                </a:lnTo>
                <a:lnTo>
                  <a:pt x="592165" y="26162"/>
                </a:lnTo>
                <a:lnTo>
                  <a:pt x="585104" y="24384"/>
                </a:lnTo>
                <a:close/>
              </a:path>
              <a:path w="618489" h="328294">
                <a:moveTo>
                  <a:pt x="602718" y="82854"/>
                </a:moveTo>
                <a:lnTo>
                  <a:pt x="602530" y="82854"/>
                </a:lnTo>
                <a:lnTo>
                  <a:pt x="596839" y="88646"/>
                </a:lnTo>
                <a:lnTo>
                  <a:pt x="589473" y="91592"/>
                </a:lnTo>
                <a:lnTo>
                  <a:pt x="610321" y="91592"/>
                </a:lnTo>
                <a:lnTo>
                  <a:pt x="602718" y="82854"/>
                </a:lnTo>
                <a:close/>
              </a:path>
              <a:path w="618489" h="328294">
                <a:moveTo>
                  <a:pt x="610361" y="39624"/>
                </a:moveTo>
                <a:lnTo>
                  <a:pt x="583377" y="39624"/>
                </a:lnTo>
                <a:lnTo>
                  <a:pt x="588558" y="41452"/>
                </a:lnTo>
                <a:lnTo>
                  <a:pt x="596889" y="48768"/>
                </a:lnTo>
                <a:lnTo>
                  <a:pt x="599379" y="53543"/>
                </a:lnTo>
                <a:lnTo>
                  <a:pt x="600191" y="59436"/>
                </a:lnTo>
                <a:lnTo>
                  <a:pt x="618327" y="59436"/>
                </a:lnTo>
                <a:lnTo>
                  <a:pt x="618327" y="58115"/>
                </a:lnTo>
                <a:lnTo>
                  <a:pt x="616586" y="50952"/>
                </a:lnTo>
                <a:lnTo>
                  <a:pt x="616549" y="50800"/>
                </a:lnTo>
                <a:lnTo>
                  <a:pt x="613079" y="44653"/>
                </a:lnTo>
                <a:lnTo>
                  <a:pt x="610361" y="39624"/>
                </a:lnTo>
                <a:close/>
              </a:path>
              <a:path w="618489" h="328294">
                <a:moveTo>
                  <a:pt x="156836" y="228498"/>
                </a:moveTo>
                <a:lnTo>
                  <a:pt x="107103" y="228498"/>
                </a:lnTo>
                <a:lnTo>
                  <a:pt x="107103" y="309879"/>
                </a:lnTo>
                <a:lnTo>
                  <a:pt x="159325" y="309879"/>
                </a:lnTo>
                <a:lnTo>
                  <a:pt x="167453" y="307898"/>
                </a:lnTo>
                <a:lnTo>
                  <a:pt x="178426" y="299973"/>
                </a:lnTo>
                <a:lnTo>
                  <a:pt x="180353" y="296011"/>
                </a:lnTo>
                <a:lnTo>
                  <a:pt x="125238" y="296011"/>
                </a:lnTo>
                <a:lnTo>
                  <a:pt x="125238" y="275132"/>
                </a:lnTo>
                <a:lnTo>
                  <a:pt x="179676" y="275132"/>
                </a:lnTo>
                <a:lnTo>
                  <a:pt x="176140" y="270560"/>
                </a:lnTo>
                <a:lnTo>
                  <a:pt x="166081" y="267512"/>
                </a:lnTo>
                <a:lnTo>
                  <a:pt x="170044" y="265785"/>
                </a:lnTo>
                <a:lnTo>
                  <a:pt x="173092" y="263397"/>
                </a:lnTo>
                <a:lnTo>
                  <a:pt x="173732" y="262483"/>
                </a:lnTo>
                <a:lnTo>
                  <a:pt x="125238" y="262483"/>
                </a:lnTo>
                <a:lnTo>
                  <a:pt x="125238" y="242366"/>
                </a:lnTo>
                <a:lnTo>
                  <a:pt x="178332" y="242366"/>
                </a:lnTo>
                <a:lnTo>
                  <a:pt x="175784" y="237642"/>
                </a:lnTo>
                <a:lnTo>
                  <a:pt x="164608" y="230326"/>
                </a:lnTo>
                <a:lnTo>
                  <a:pt x="156836" y="228498"/>
                </a:lnTo>
                <a:close/>
              </a:path>
              <a:path w="618489" h="328294">
                <a:moveTo>
                  <a:pt x="179676" y="275132"/>
                </a:moveTo>
                <a:lnTo>
                  <a:pt x="152823" y="275132"/>
                </a:lnTo>
                <a:lnTo>
                  <a:pt x="156633" y="276046"/>
                </a:lnTo>
                <a:lnTo>
                  <a:pt x="159071" y="277875"/>
                </a:lnTo>
                <a:lnTo>
                  <a:pt x="161509" y="279602"/>
                </a:lnTo>
                <a:lnTo>
                  <a:pt x="162729" y="282244"/>
                </a:lnTo>
                <a:lnTo>
                  <a:pt x="162729" y="292607"/>
                </a:lnTo>
                <a:lnTo>
                  <a:pt x="157496" y="296011"/>
                </a:lnTo>
                <a:lnTo>
                  <a:pt x="180353" y="296011"/>
                </a:lnTo>
                <a:lnTo>
                  <a:pt x="181169" y="294334"/>
                </a:lnTo>
                <a:lnTo>
                  <a:pt x="181169" y="277062"/>
                </a:lnTo>
                <a:lnTo>
                  <a:pt x="179676" y="275132"/>
                </a:lnTo>
                <a:close/>
              </a:path>
              <a:path w="618489" h="328294">
                <a:moveTo>
                  <a:pt x="178332" y="242366"/>
                </a:moveTo>
                <a:lnTo>
                  <a:pt x="155058" y="242366"/>
                </a:lnTo>
                <a:lnTo>
                  <a:pt x="159985" y="245668"/>
                </a:lnTo>
                <a:lnTo>
                  <a:pt x="159985" y="259079"/>
                </a:lnTo>
                <a:lnTo>
                  <a:pt x="155058" y="262483"/>
                </a:lnTo>
                <a:lnTo>
                  <a:pt x="173732" y="262483"/>
                </a:lnTo>
                <a:lnTo>
                  <a:pt x="175225" y="260349"/>
                </a:lnTo>
                <a:lnTo>
                  <a:pt x="177461" y="257301"/>
                </a:lnTo>
                <a:lnTo>
                  <a:pt x="178578" y="253694"/>
                </a:lnTo>
                <a:lnTo>
                  <a:pt x="178578" y="242823"/>
                </a:lnTo>
                <a:lnTo>
                  <a:pt x="178332" y="242366"/>
                </a:lnTo>
                <a:close/>
              </a:path>
              <a:path w="618489" h="328294">
                <a:moveTo>
                  <a:pt x="246062" y="227583"/>
                </a:moveTo>
                <a:lnTo>
                  <a:pt x="229501" y="227583"/>
                </a:lnTo>
                <a:lnTo>
                  <a:pt x="222085" y="229361"/>
                </a:lnTo>
                <a:lnTo>
                  <a:pt x="194449" y="261162"/>
                </a:lnTo>
                <a:lnTo>
                  <a:pt x="194449" y="277215"/>
                </a:lnTo>
                <a:lnTo>
                  <a:pt x="222085" y="309168"/>
                </a:lnTo>
                <a:lnTo>
                  <a:pt x="229501" y="310946"/>
                </a:lnTo>
                <a:lnTo>
                  <a:pt x="246062" y="310946"/>
                </a:lnTo>
                <a:lnTo>
                  <a:pt x="253530" y="309168"/>
                </a:lnTo>
                <a:lnTo>
                  <a:pt x="266738" y="302056"/>
                </a:lnTo>
                <a:lnTo>
                  <a:pt x="271869" y="297128"/>
                </a:lnTo>
                <a:lnTo>
                  <a:pt x="273314" y="294639"/>
                </a:lnTo>
                <a:lnTo>
                  <a:pt x="230721" y="294639"/>
                </a:lnTo>
                <a:lnTo>
                  <a:pt x="224929" y="292302"/>
                </a:lnTo>
                <a:lnTo>
                  <a:pt x="220357" y="287629"/>
                </a:lnTo>
                <a:lnTo>
                  <a:pt x="215887" y="282955"/>
                </a:lnTo>
                <a:lnTo>
                  <a:pt x="213652" y="276808"/>
                </a:lnTo>
                <a:lnTo>
                  <a:pt x="213652" y="261568"/>
                </a:lnTo>
                <a:lnTo>
                  <a:pt x="215887" y="255422"/>
                </a:lnTo>
                <a:lnTo>
                  <a:pt x="220357" y="250748"/>
                </a:lnTo>
                <a:lnTo>
                  <a:pt x="224929" y="246074"/>
                </a:lnTo>
                <a:lnTo>
                  <a:pt x="230721" y="243738"/>
                </a:lnTo>
                <a:lnTo>
                  <a:pt x="273225" y="243738"/>
                </a:lnTo>
                <a:lnTo>
                  <a:pt x="271869" y="241401"/>
                </a:lnTo>
                <a:lnTo>
                  <a:pt x="266738" y="236473"/>
                </a:lnTo>
                <a:lnTo>
                  <a:pt x="253530" y="229361"/>
                </a:lnTo>
                <a:lnTo>
                  <a:pt x="246062" y="227583"/>
                </a:lnTo>
                <a:close/>
              </a:path>
              <a:path w="618489" h="328294">
                <a:moveTo>
                  <a:pt x="273225" y="243738"/>
                </a:moveTo>
                <a:lnTo>
                  <a:pt x="244741" y="243738"/>
                </a:lnTo>
                <a:lnTo>
                  <a:pt x="250533" y="246074"/>
                </a:lnTo>
                <a:lnTo>
                  <a:pt x="259677" y="255422"/>
                </a:lnTo>
                <a:lnTo>
                  <a:pt x="261963" y="261568"/>
                </a:lnTo>
                <a:lnTo>
                  <a:pt x="261963" y="276808"/>
                </a:lnTo>
                <a:lnTo>
                  <a:pt x="259677" y="282955"/>
                </a:lnTo>
                <a:lnTo>
                  <a:pt x="250533" y="292302"/>
                </a:lnTo>
                <a:lnTo>
                  <a:pt x="244741" y="294639"/>
                </a:lnTo>
                <a:lnTo>
                  <a:pt x="273314" y="294639"/>
                </a:lnTo>
                <a:lnTo>
                  <a:pt x="275526" y="290829"/>
                </a:lnTo>
                <a:lnTo>
                  <a:pt x="279285" y="284428"/>
                </a:lnTo>
                <a:lnTo>
                  <a:pt x="281165" y="277215"/>
                </a:lnTo>
                <a:lnTo>
                  <a:pt x="281165" y="261162"/>
                </a:lnTo>
                <a:lnTo>
                  <a:pt x="279285" y="253999"/>
                </a:lnTo>
                <a:lnTo>
                  <a:pt x="275526" y="247700"/>
                </a:lnTo>
                <a:lnTo>
                  <a:pt x="273225" y="243738"/>
                </a:lnTo>
                <a:close/>
              </a:path>
              <a:path w="618489" h="328294">
                <a:moveTo>
                  <a:pt x="385959" y="293725"/>
                </a:moveTo>
                <a:lnTo>
                  <a:pt x="287661" y="293725"/>
                </a:lnTo>
                <a:lnTo>
                  <a:pt x="287661" y="328015"/>
                </a:lnTo>
                <a:lnTo>
                  <a:pt x="305339" y="328015"/>
                </a:lnTo>
                <a:lnTo>
                  <a:pt x="305339" y="309879"/>
                </a:lnTo>
                <a:lnTo>
                  <a:pt x="385959" y="309879"/>
                </a:lnTo>
                <a:lnTo>
                  <a:pt x="385959" y="293725"/>
                </a:lnTo>
                <a:close/>
              </a:path>
              <a:path w="618489" h="328294">
                <a:moveTo>
                  <a:pt x="385959" y="309879"/>
                </a:moveTo>
                <a:lnTo>
                  <a:pt x="368128" y="309879"/>
                </a:lnTo>
                <a:lnTo>
                  <a:pt x="368128" y="328015"/>
                </a:lnTo>
                <a:lnTo>
                  <a:pt x="385959" y="328015"/>
                </a:lnTo>
                <a:lnTo>
                  <a:pt x="385959" y="309879"/>
                </a:lnTo>
                <a:close/>
              </a:path>
              <a:path w="618489" h="328294">
                <a:moveTo>
                  <a:pt x="373919" y="228498"/>
                </a:moveTo>
                <a:lnTo>
                  <a:pt x="306863" y="228498"/>
                </a:lnTo>
                <a:lnTo>
                  <a:pt x="305797" y="256387"/>
                </a:lnTo>
                <a:lnTo>
                  <a:pt x="305216" y="264731"/>
                </a:lnTo>
                <a:lnTo>
                  <a:pt x="291471" y="293725"/>
                </a:lnTo>
                <a:lnTo>
                  <a:pt x="314788" y="293725"/>
                </a:lnTo>
                <a:lnTo>
                  <a:pt x="323627" y="244652"/>
                </a:lnTo>
                <a:lnTo>
                  <a:pt x="373919" y="244652"/>
                </a:lnTo>
                <a:lnTo>
                  <a:pt x="373919" y="228498"/>
                </a:lnTo>
                <a:close/>
              </a:path>
              <a:path w="618489" h="328294">
                <a:moveTo>
                  <a:pt x="373919" y="244652"/>
                </a:moveTo>
                <a:lnTo>
                  <a:pt x="354869" y="244652"/>
                </a:lnTo>
                <a:lnTo>
                  <a:pt x="354869" y="293725"/>
                </a:lnTo>
                <a:lnTo>
                  <a:pt x="373919" y="293725"/>
                </a:lnTo>
                <a:lnTo>
                  <a:pt x="373919" y="244652"/>
                </a:lnTo>
                <a:close/>
              </a:path>
              <a:path w="618489" h="328294">
                <a:moveTo>
                  <a:pt x="422022" y="228498"/>
                </a:moveTo>
                <a:lnTo>
                  <a:pt x="402972" y="228498"/>
                </a:lnTo>
                <a:lnTo>
                  <a:pt x="402972" y="309879"/>
                </a:lnTo>
                <a:lnTo>
                  <a:pt x="439853" y="310032"/>
                </a:lnTo>
                <a:lnTo>
                  <a:pt x="447682" y="309641"/>
                </a:lnTo>
                <a:lnTo>
                  <a:pt x="472382" y="296112"/>
                </a:lnTo>
                <a:lnTo>
                  <a:pt x="448946" y="296112"/>
                </a:lnTo>
                <a:lnTo>
                  <a:pt x="422022" y="295858"/>
                </a:lnTo>
                <a:lnTo>
                  <a:pt x="422022" y="268274"/>
                </a:lnTo>
                <a:lnTo>
                  <a:pt x="472384" y="268274"/>
                </a:lnTo>
                <a:lnTo>
                  <a:pt x="471857" y="267004"/>
                </a:lnTo>
                <a:lnTo>
                  <a:pt x="460885" y="257657"/>
                </a:lnTo>
                <a:lnTo>
                  <a:pt x="452959" y="255320"/>
                </a:lnTo>
                <a:lnTo>
                  <a:pt x="442596" y="255320"/>
                </a:lnTo>
                <a:lnTo>
                  <a:pt x="422022" y="255168"/>
                </a:lnTo>
                <a:lnTo>
                  <a:pt x="422022" y="228498"/>
                </a:lnTo>
                <a:close/>
              </a:path>
              <a:path w="618489" h="328294">
                <a:moveTo>
                  <a:pt x="472384" y="268274"/>
                </a:moveTo>
                <a:lnTo>
                  <a:pt x="422022" y="268274"/>
                </a:lnTo>
                <a:lnTo>
                  <a:pt x="448946" y="268528"/>
                </a:lnTo>
                <a:lnTo>
                  <a:pt x="443969" y="268528"/>
                </a:lnTo>
                <a:lnTo>
                  <a:pt x="448287" y="269646"/>
                </a:lnTo>
                <a:lnTo>
                  <a:pt x="453976" y="273913"/>
                </a:lnTo>
                <a:lnTo>
                  <a:pt x="455399" y="277266"/>
                </a:lnTo>
                <a:lnTo>
                  <a:pt x="455399" y="286511"/>
                </a:lnTo>
                <a:lnTo>
                  <a:pt x="453924" y="290067"/>
                </a:lnTo>
                <a:lnTo>
                  <a:pt x="448033" y="294944"/>
                </a:lnTo>
                <a:lnTo>
                  <a:pt x="443764" y="296112"/>
                </a:lnTo>
                <a:lnTo>
                  <a:pt x="472382" y="296112"/>
                </a:lnTo>
                <a:lnTo>
                  <a:pt x="474600" y="291083"/>
                </a:lnTo>
                <a:lnTo>
                  <a:pt x="474600" y="273608"/>
                </a:lnTo>
                <a:lnTo>
                  <a:pt x="472490" y="268528"/>
                </a:lnTo>
                <a:lnTo>
                  <a:pt x="472384" y="268274"/>
                </a:lnTo>
                <a:close/>
              </a:path>
              <a:path w="618489" h="328294">
                <a:moveTo>
                  <a:pt x="504167" y="228498"/>
                </a:moveTo>
                <a:lnTo>
                  <a:pt x="485117" y="228498"/>
                </a:lnTo>
                <a:lnTo>
                  <a:pt x="485117" y="309879"/>
                </a:lnTo>
                <a:lnTo>
                  <a:pt x="504167" y="309879"/>
                </a:lnTo>
                <a:lnTo>
                  <a:pt x="504167" y="228498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5533" y="534310"/>
            <a:ext cx="1417218" cy="30993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84352" y="1201424"/>
            <a:ext cx="573405" cy="107950"/>
          </a:xfrm>
          <a:custGeom>
            <a:avLst/>
            <a:gdLst/>
            <a:ahLst/>
            <a:cxnLst/>
            <a:rect l="l" t="t" r="r" b="b"/>
            <a:pathLst>
              <a:path w="573405" h="107950">
                <a:moveTo>
                  <a:pt x="15697" y="0"/>
                </a:moveTo>
                <a:lnTo>
                  <a:pt x="2743" y="0"/>
                </a:lnTo>
                <a:lnTo>
                  <a:pt x="39166" y="51663"/>
                </a:lnTo>
                <a:lnTo>
                  <a:pt x="0" y="106679"/>
                </a:lnTo>
                <a:lnTo>
                  <a:pt x="12954" y="106679"/>
                </a:lnTo>
                <a:lnTo>
                  <a:pt x="46024" y="60807"/>
                </a:lnTo>
                <a:lnTo>
                  <a:pt x="59840" y="60807"/>
                </a:lnTo>
                <a:lnTo>
                  <a:pt x="53035" y="51206"/>
                </a:lnTo>
                <a:lnTo>
                  <a:pt x="59431" y="42214"/>
                </a:lnTo>
                <a:lnTo>
                  <a:pt x="46024" y="42214"/>
                </a:lnTo>
                <a:lnTo>
                  <a:pt x="15697" y="0"/>
                </a:lnTo>
                <a:close/>
              </a:path>
              <a:path w="573405" h="107950">
                <a:moveTo>
                  <a:pt x="59840" y="60807"/>
                </a:moveTo>
                <a:lnTo>
                  <a:pt x="46024" y="60807"/>
                </a:lnTo>
                <a:lnTo>
                  <a:pt x="79095" y="106679"/>
                </a:lnTo>
                <a:lnTo>
                  <a:pt x="92354" y="106679"/>
                </a:lnTo>
                <a:lnTo>
                  <a:pt x="59840" y="60807"/>
                </a:lnTo>
                <a:close/>
              </a:path>
              <a:path w="573405" h="107950">
                <a:moveTo>
                  <a:pt x="89458" y="0"/>
                </a:moveTo>
                <a:lnTo>
                  <a:pt x="76200" y="0"/>
                </a:lnTo>
                <a:lnTo>
                  <a:pt x="46024" y="42214"/>
                </a:lnTo>
                <a:lnTo>
                  <a:pt x="59431" y="42214"/>
                </a:lnTo>
                <a:lnTo>
                  <a:pt x="89458" y="0"/>
                </a:lnTo>
                <a:close/>
              </a:path>
              <a:path w="573405" h="107950">
                <a:moveTo>
                  <a:pt x="95769" y="97332"/>
                </a:moveTo>
                <a:lnTo>
                  <a:pt x="95050" y="97332"/>
                </a:lnTo>
                <a:lnTo>
                  <a:pt x="94317" y="106273"/>
                </a:lnTo>
                <a:lnTo>
                  <a:pt x="94296" y="106527"/>
                </a:lnTo>
                <a:lnTo>
                  <a:pt x="95718" y="106832"/>
                </a:lnTo>
                <a:lnTo>
                  <a:pt x="97039" y="107086"/>
                </a:lnTo>
                <a:lnTo>
                  <a:pt x="100214" y="107594"/>
                </a:lnTo>
                <a:lnTo>
                  <a:pt x="106335" y="107594"/>
                </a:lnTo>
                <a:lnTo>
                  <a:pt x="109841" y="106273"/>
                </a:lnTo>
                <a:lnTo>
                  <a:pt x="112584" y="103631"/>
                </a:lnTo>
                <a:lnTo>
                  <a:pt x="115327" y="100888"/>
                </a:lnTo>
                <a:lnTo>
                  <a:pt x="117057" y="97840"/>
                </a:lnTo>
                <a:lnTo>
                  <a:pt x="97496" y="97840"/>
                </a:lnTo>
                <a:lnTo>
                  <a:pt x="96429" y="97485"/>
                </a:lnTo>
                <a:lnTo>
                  <a:pt x="95769" y="97332"/>
                </a:lnTo>
                <a:close/>
              </a:path>
              <a:path w="573405" h="107950">
                <a:moveTo>
                  <a:pt x="163638" y="32918"/>
                </a:moveTo>
                <a:lnTo>
                  <a:pt x="163638" y="106679"/>
                </a:lnTo>
                <a:lnTo>
                  <a:pt x="174458" y="106679"/>
                </a:lnTo>
                <a:lnTo>
                  <a:pt x="174458" y="36118"/>
                </a:lnTo>
                <a:lnTo>
                  <a:pt x="166381" y="36118"/>
                </a:lnTo>
                <a:lnTo>
                  <a:pt x="163638" y="32918"/>
                </a:lnTo>
                <a:close/>
              </a:path>
              <a:path w="573405" h="107950">
                <a:moveTo>
                  <a:pt x="174458" y="26669"/>
                </a:moveTo>
                <a:lnTo>
                  <a:pt x="115784" y="26669"/>
                </a:lnTo>
                <a:lnTo>
                  <a:pt x="114413" y="55168"/>
                </a:lnTo>
                <a:lnTo>
                  <a:pt x="114108" y="60350"/>
                </a:lnTo>
                <a:lnTo>
                  <a:pt x="106640" y="94183"/>
                </a:lnTo>
                <a:lnTo>
                  <a:pt x="104710" y="96621"/>
                </a:lnTo>
                <a:lnTo>
                  <a:pt x="102119" y="97840"/>
                </a:lnTo>
                <a:lnTo>
                  <a:pt x="117057" y="97840"/>
                </a:lnTo>
                <a:lnTo>
                  <a:pt x="117259" y="97485"/>
                </a:lnTo>
                <a:lnTo>
                  <a:pt x="117345" y="97332"/>
                </a:lnTo>
                <a:lnTo>
                  <a:pt x="117623" y="96621"/>
                </a:lnTo>
                <a:lnTo>
                  <a:pt x="118985" y="92354"/>
                </a:lnTo>
                <a:lnTo>
                  <a:pt x="120610" y="87579"/>
                </a:lnTo>
                <a:lnTo>
                  <a:pt x="121779" y="82041"/>
                </a:lnTo>
                <a:lnTo>
                  <a:pt x="122484" y="75793"/>
                </a:lnTo>
                <a:lnTo>
                  <a:pt x="123303" y="69443"/>
                </a:lnTo>
                <a:lnTo>
                  <a:pt x="123861" y="62839"/>
                </a:lnTo>
                <a:lnTo>
                  <a:pt x="124166" y="55930"/>
                </a:lnTo>
                <a:lnTo>
                  <a:pt x="125209" y="36118"/>
                </a:lnTo>
                <a:lnTo>
                  <a:pt x="122795" y="36118"/>
                </a:lnTo>
                <a:lnTo>
                  <a:pt x="125268" y="32918"/>
                </a:lnTo>
                <a:lnTo>
                  <a:pt x="125385" y="32765"/>
                </a:lnTo>
                <a:lnTo>
                  <a:pt x="174458" y="32765"/>
                </a:lnTo>
                <a:lnTo>
                  <a:pt x="174458" y="26669"/>
                </a:lnTo>
                <a:close/>
              </a:path>
              <a:path w="573405" h="107950">
                <a:moveTo>
                  <a:pt x="125377" y="32918"/>
                </a:moveTo>
                <a:lnTo>
                  <a:pt x="122795" y="36118"/>
                </a:lnTo>
                <a:lnTo>
                  <a:pt x="125209" y="36118"/>
                </a:lnTo>
                <a:lnTo>
                  <a:pt x="125377" y="32918"/>
                </a:lnTo>
                <a:close/>
              </a:path>
              <a:path w="573405" h="107950">
                <a:moveTo>
                  <a:pt x="174458" y="32765"/>
                </a:moveTo>
                <a:lnTo>
                  <a:pt x="125385" y="32765"/>
                </a:lnTo>
                <a:lnTo>
                  <a:pt x="125209" y="36118"/>
                </a:lnTo>
                <a:lnTo>
                  <a:pt x="163638" y="36118"/>
                </a:lnTo>
                <a:lnTo>
                  <a:pt x="163638" y="32918"/>
                </a:lnTo>
                <a:lnTo>
                  <a:pt x="174458" y="32918"/>
                </a:lnTo>
                <a:lnTo>
                  <a:pt x="174458" y="32765"/>
                </a:lnTo>
                <a:close/>
              </a:path>
              <a:path w="573405" h="107950">
                <a:moveTo>
                  <a:pt x="174458" y="32918"/>
                </a:moveTo>
                <a:lnTo>
                  <a:pt x="163638" y="32918"/>
                </a:lnTo>
                <a:lnTo>
                  <a:pt x="166381" y="36118"/>
                </a:lnTo>
                <a:lnTo>
                  <a:pt x="174458" y="36118"/>
                </a:lnTo>
                <a:lnTo>
                  <a:pt x="174458" y="32918"/>
                </a:lnTo>
                <a:close/>
              </a:path>
              <a:path w="573405" h="107950">
                <a:moveTo>
                  <a:pt x="246061" y="25907"/>
                </a:moveTo>
                <a:lnTo>
                  <a:pt x="230313" y="25907"/>
                </a:lnTo>
                <a:lnTo>
                  <a:pt x="223353" y="27635"/>
                </a:lnTo>
                <a:lnTo>
                  <a:pt x="211161" y="34543"/>
                </a:lnTo>
                <a:lnTo>
                  <a:pt x="206335" y="39319"/>
                </a:lnTo>
                <a:lnTo>
                  <a:pt x="199223" y="51511"/>
                </a:lnTo>
                <a:lnTo>
                  <a:pt x="197445" y="58572"/>
                </a:lnTo>
                <a:lnTo>
                  <a:pt x="197445" y="74523"/>
                </a:lnTo>
                <a:lnTo>
                  <a:pt x="223455" y="105714"/>
                </a:lnTo>
                <a:lnTo>
                  <a:pt x="230414" y="107441"/>
                </a:lnTo>
                <a:lnTo>
                  <a:pt x="245959" y="107441"/>
                </a:lnTo>
                <a:lnTo>
                  <a:pt x="252970" y="105714"/>
                </a:lnTo>
                <a:lnTo>
                  <a:pt x="259167" y="102260"/>
                </a:lnTo>
                <a:lnTo>
                  <a:pt x="265365" y="98704"/>
                </a:lnTo>
                <a:lnTo>
                  <a:pt x="266228" y="97840"/>
                </a:lnTo>
                <a:lnTo>
                  <a:pt x="232548" y="97840"/>
                </a:lnTo>
                <a:lnTo>
                  <a:pt x="227519" y="96570"/>
                </a:lnTo>
                <a:lnTo>
                  <a:pt x="208418" y="72796"/>
                </a:lnTo>
                <a:lnTo>
                  <a:pt x="208418" y="60299"/>
                </a:lnTo>
                <a:lnTo>
                  <a:pt x="209739" y="54813"/>
                </a:lnTo>
                <a:lnTo>
                  <a:pt x="215022" y="45465"/>
                </a:lnTo>
                <a:lnTo>
                  <a:pt x="218578" y="41859"/>
                </a:lnTo>
                <a:lnTo>
                  <a:pt x="223048" y="39319"/>
                </a:lnTo>
                <a:lnTo>
                  <a:pt x="227519" y="36677"/>
                </a:lnTo>
                <a:lnTo>
                  <a:pt x="232599" y="35356"/>
                </a:lnTo>
                <a:lnTo>
                  <a:pt x="266186" y="35356"/>
                </a:lnTo>
                <a:lnTo>
                  <a:pt x="265365" y="34543"/>
                </a:lnTo>
                <a:lnTo>
                  <a:pt x="253071" y="27635"/>
                </a:lnTo>
                <a:lnTo>
                  <a:pt x="246061" y="25907"/>
                </a:lnTo>
                <a:close/>
              </a:path>
              <a:path w="573405" h="107950">
                <a:moveTo>
                  <a:pt x="266186" y="35356"/>
                </a:moveTo>
                <a:lnTo>
                  <a:pt x="243978" y="35356"/>
                </a:lnTo>
                <a:lnTo>
                  <a:pt x="249058" y="36677"/>
                </a:lnTo>
                <a:lnTo>
                  <a:pt x="253528" y="39319"/>
                </a:lnTo>
                <a:lnTo>
                  <a:pt x="257999" y="41859"/>
                </a:lnTo>
                <a:lnTo>
                  <a:pt x="261504" y="45465"/>
                </a:lnTo>
                <a:lnTo>
                  <a:pt x="264044" y="50139"/>
                </a:lnTo>
                <a:lnTo>
                  <a:pt x="266686" y="54813"/>
                </a:lnTo>
                <a:lnTo>
                  <a:pt x="268006" y="60299"/>
                </a:lnTo>
                <a:lnTo>
                  <a:pt x="268006" y="72796"/>
                </a:lnTo>
                <a:lnTo>
                  <a:pt x="243927" y="97840"/>
                </a:lnTo>
                <a:lnTo>
                  <a:pt x="266228" y="97840"/>
                </a:lnTo>
                <a:lnTo>
                  <a:pt x="270191" y="93878"/>
                </a:lnTo>
                <a:lnTo>
                  <a:pt x="273645" y="87782"/>
                </a:lnTo>
                <a:lnTo>
                  <a:pt x="277201" y="81584"/>
                </a:lnTo>
                <a:lnTo>
                  <a:pt x="278979" y="74523"/>
                </a:lnTo>
                <a:lnTo>
                  <a:pt x="278979" y="58572"/>
                </a:lnTo>
                <a:lnTo>
                  <a:pt x="277201" y="51511"/>
                </a:lnTo>
                <a:lnTo>
                  <a:pt x="273675" y="45465"/>
                </a:lnTo>
                <a:lnTo>
                  <a:pt x="270191" y="39319"/>
                </a:lnTo>
                <a:lnTo>
                  <a:pt x="266186" y="35356"/>
                </a:lnTo>
                <a:close/>
              </a:path>
              <a:path w="573405" h="107950">
                <a:moveTo>
                  <a:pt x="374037" y="26669"/>
                </a:moveTo>
                <a:lnTo>
                  <a:pt x="302105" y="26669"/>
                </a:lnTo>
                <a:lnTo>
                  <a:pt x="302105" y="106679"/>
                </a:lnTo>
                <a:lnTo>
                  <a:pt x="312925" y="106679"/>
                </a:lnTo>
                <a:lnTo>
                  <a:pt x="312925" y="36118"/>
                </a:lnTo>
                <a:lnTo>
                  <a:pt x="310182" y="36118"/>
                </a:lnTo>
                <a:lnTo>
                  <a:pt x="312925" y="33223"/>
                </a:lnTo>
                <a:lnTo>
                  <a:pt x="374037" y="33223"/>
                </a:lnTo>
                <a:lnTo>
                  <a:pt x="374037" y="26669"/>
                </a:lnTo>
                <a:close/>
              </a:path>
              <a:path w="573405" h="107950">
                <a:moveTo>
                  <a:pt x="363217" y="33223"/>
                </a:moveTo>
                <a:lnTo>
                  <a:pt x="363217" y="106679"/>
                </a:lnTo>
                <a:lnTo>
                  <a:pt x="374037" y="106679"/>
                </a:lnTo>
                <a:lnTo>
                  <a:pt x="374037" y="36118"/>
                </a:lnTo>
                <a:lnTo>
                  <a:pt x="365960" y="36118"/>
                </a:lnTo>
                <a:lnTo>
                  <a:pt x="363217" y="33223"/>
                </a:lnTo>
                <a:close/>
              </a:path>
              <a:path w="573405" h="107950">
                <a:moveTo>
                  <a:pt x="312925" y="33223"/>
                </a:moveTo>
                <a:lnTo>
                  <a:pt x="310182" y="36118"/>
                </a:lnTo>
                <a:lnTo>
                  <a:pt x="312925" y="36118"/>
                </a:lnTo>
                <a:lnTo>
                  <a:pt x="312925" y="33223"/>
                </a:lnTo>
                <a:close/>
              </a:path>
              <a:path w="573405" h="107950">
                <a:moveTo>
                  <a:pt x="363217" y="33223"/>
                </a:moveTo>
                <a:lnTo>
                  <a:pt x="312925" y="33223"/>
                </a:lnTo>
                <a:lnTo>
                  <a:pt x="312925" y="36118"/>
                </a:lnTo>
                <a:lnTo>
                  <a:pt x="363217" y="36118"/>
                </a:lnTo>
                <a:lnTo>
                  <a:pt x="363217" y="33223"/>
                </a:lnTo>
                <a:close/>
              </a:path>
              <a:path w="573405" h="107950">
                <a:moveTo>
                  <a:pt x="374037" y="33223"/>
                </a:moveTo>
                <a:lnTo>
                  <a:pt x="363217" y="33223"/>
                </a:lnTo>
                <a:lnTo>
                  <a:pt x="365960" y="36118"/>
                </a:lnTo>
                <a:lnTo>
                  <a:pt x="374037" y="36118"/>
                </a:lnTo>
                <a:lnTo>
                  <a:pt x="374037" y="33223"/>
                </a:lnTo>
                <a:close/>
              </a:path>
              <a:path w="573405" h="107950">
                <a:moveTo>
                  <a:pt x="445640" y="25907"/>
                </a:moveTo>
                <a:lnTo>
                  <a:pt x="429892" y="25907"/>
                </a:lnTo>
                <a:lnTo>
                  <a:pt x="422932" y="27635"/>
                </a:lnTo>
                <a:lnTo>
                  <a:pt x="410740" y="34543"/>
                </a:lnTo>
                <a:lnTo>
                  <a:pt x="405914" y="39319"/>
                </a:lnTo>
                <a:lnTo>
                  <a:pt x="398802" y="51511"/>
                </a:lnTo>
                <a:lnTo>
                  <a:pt x="397024" y="58572"/>
                </a:lnTo>
                <a:lnTo>
                  <a:pt x="397024" y="74523"/>
                </a:lnTo>
                <a:lnTo>
                  <a:pt x="423034" y="105714"/>
                </a:lnTo>
                <a:lnTo>
                  <a:pt x="429994" y="107441"/>
                </a:lnTo>
                <a:lnTo>
                  <a:pt x="445538" y="107441"/>
                </a:lnTo>
                <a:lnTo>
                  <a:pt x="452549" y="105714"/>
                </a:lnTo>
                <a:lnTo>
                  <a:pt x="458746" y="102260"/>
                </a:lnTo>
                <a:lnTo>
                  <a:pt x="464944" y="98704"/>
                </a:lnTo>
                <a:lnTo>
                  <a:pt x="465808" y="97840"/>
                </a:lnTo>
                <a:lnTo>
                  <a:pt x="432127" y="97840"/>
                </a:lnTo>
                <a:lnTo>
                  <a:pt x="427098" y="96570"/>
                </a:lnTo>
                <a:lnTo>
                  <a:pt x="407997" y="72796"/>
                </a:lnTo>
                <a:lnTo>
                  <a:pt x="407997" y="60299"/>
                </a:lnTo>
                <a:lnTo>
                  <a:pt x="409318" y="54813"/>
                </a:lnTo>
                <a:lnTo>
                  <a:pt x="414601" y="45465"/>
                </a:lnTo>
                <a:lnTo>
                  <a:pt x="418157" y="41859"/>
                </a:lnTo>
                <a:lnTo>
                  <a:pt x="422628" y="39319"/>
                </a:lnTo>
                <a:lnTo>
                  <a:pt x="427098" y="36677"/>
                </a:lnTo>
                <a:lnTo>
                  <a:pt x="432178" y="35356"/>
                </a:lnTo>
                <a:lnTo>
                  <a:pt x="465765" y="35356"/>
                </a:lnTo>
                <a:lnTo>
                  <a:pt x="464944" y="34543"/>
                </a:lnTo>
                <a:lnTo>
                  <a:pt x="452650" y="27635"/>
                </a:lnTo>
                <a:lnTo>
                  <a:pt x="445640" y="25907"/>
                </a:lnTo>
                <a:close/>
              </a:path>
              <a:path w="573405" h="107950">
                <a:moveTo>
                  <a:pt x="465765" y="35356"/>
                </a:moveTo>
                <a:lnTo>
                  <a:pt x="443557" y="35356"/>
                </a:lnTo>
                <a:lnTo>
                  <a:pt x="448637" y="36677"/>
                </a:lnTo>
                <a:lnTo>
                  <a:pt x="453108" y="39319"/>
                </a:lnTo>
                <a:lnTo>
                  <a:pt x="457578" y="41859"/>
                </a:lnTo>
                <a:lnTo>
                  <a:pt x="461083" y="45465"/>
                </a:lnTo>
                <a:lnTo>
                  <a:pt x="463623" y="50139"/>
                </a:lnTo>
                <a:lnTo>
                  <a:pt x="466265" y="54813"/>
                </a:lnTo>
                <a:lnTo>
                  <a:pt x="467586" y="60299"/>
                </a:lnTo>
                <a:lnTo>
                  <a:pt x="467586" y="72796"/>
                </a:lnTo>
                <a:lnTo>
                  <a:pt x="443506" y="97840"/>
                </a:lnTo>
                <a:lnTo>
                  <a:pt x="465808" y="97840"/>
                </a:lnTo>
                <a:lnTo>
                  <a:pt x="469770" y="93878"/>
                </a:lnTo>
                <a:lnTo>
                  <a:pt x="473224" y="87782"/>
                </a:lnTo>
                <a:lnTo>
                  <a:pt x="476780" y="81584"/>
                </a:lnTo>
                <a:lnTo>
                  <a:pt x="478558" y="74523"/>
                </a:lnTo>
                <a:lnTo>
                  <a:pt x="478558" y="58572"/>
                </a:lnTo>
                <a:lnTo>
                  <a:pt x="476780" y="51511"/>
                </a:lnTo>
                <a:lnTo>
                  <a:pt x="473254" y="45465"/>
                </a:lnTo>
                <a:lnTo>
                  <a:pt x="469770" y="39319"/>
                </a:lnTo>
                <a:lnTo>
                  <a:pt x="465765" y="35356"/>
                </a:lnTo>
                <a:close/>
              </a:path>
              <a:path w="573405" h="107950">
                <a:moveTo>
                  <a:pt x="512504" y="26669"/>
                </a:moveTo>
                <a:lnTo>
                  <a:pt x="501684" y="26669"/>
                </a:lnTo>
                <a:lnTo>
                  <a:pt x="501684" y="106679"/>
                </a:lnTo>
                <a:lnTo>
                  <a:pt x="512504" y="106679"/>
                </a:lnTo>
                <a:lnTo>
                  <a:pt x="512504" y="71018"/>
                </a:lnTo>
                <a:lnTo>
                  <a:pt x="509151" y="71018"/>
                </a:lnTo>
                <a:lnTo>
                  <a:pt x="509151" y="61722"/>
                </a:lnTo>
                <a:lnTo>
                  <a:pt x="512504" y="61722"/>
                </a:lnTo>
                <a:lnTo>
                  <a:pt x="512504" y="26669"/>
                </a:lnTo>
                <a:close/>
              </a:path>
              <a:path w="573405" h="107950">
                <a:moveTo>
                  <a:pt x="528432" y="66467"/>
                </a:moveTo>
                <a:lnTo>
                  <a:pt x="527439" y="67056"/>
                </a:lnTo>
                <a:lnTo>
                  <a:pt x="560358" y="106679"/>
                </a:lnTo>
                <a:lnTo>
                  <a:pt x="573159" y="106679"/>
                </a:lnTo>
                <a:lnTo>
                  <a:pt x="544026" y="71018"/>
                </a:lnTo>
                <a:lnTo>
                  <a:pt x="534907" y="71018"/>
                </a:lnTo>
                <a:lnTo>
                  <a:pt x="534907" y="67448"/>
                </a:lnTo>
                <a:lnTo>
                  <a:pt x="528432" y="66467"/>
                </a:lnTo>
                <a:close/>
              </a:path>
              <a:path w="573405" h="107950">
                <a:moveTo>
                  <a:pt x="512504" y="61722"/>
                </a:moveTo>
                <a:lnTo>
                  <a:pt x="509151" y="61722"/>
                </a:lnTo>
                <a:lnTo>
                  <a:pt x="509151" y="71018"/>
                </a:lnTo>
                <a:lnTo>
                  <a:pt x="512504" y="71018"/>
                </a:lnTo>
                <a:lnTo>
                  <a:pt x="512504" y="61722"/>
                </a:lnTo>
                <a:close/>
              </a:path>
              <a:path w="573405" h="107950">
                <a:moveTo>
                  <a:pt x="530962" y="61722"/>
                </a:moveTo>
                <a:lnTo>
                  <a:pt x="512504" y="61722"/>
                </a:lnTo>
                <a:lnTo>
                  <a:pt x="512504" y="71018"/>
                </a:lnTo>
                <a:lnTo>
                  <a:pt x="530731" y="71018"/>
                </a:lnTo>
                <a:lnTo>
                  <a:pt x="527439" y="67056"/>
                </a:lnTo>
                <a:lnTo>
                  <a:pt x="528432" y="66467"/>
                </a:lnTo>
                <a:lnTo>
                  <a:pt x="527287" y="66294"/>
                </a:lnTo>
                <a:lnTo>
                  <a:pt x="530962" y="61722"/>
                </a:lnTo>
                <a:close/>
              </a:path>
              <a:path w="573405" h="107950">
                <a:moveTo>
                  <a:pt x="534907" y="67448"/>
                </a:moveTo>
                <a:lnTo>
                  <a:pt x="534907" y="71018"/>
                </a:lnTo>
                <a:lnTo>
                  <a:pt x="544026" y="71018"/>
                </a:lnTo>
                <a:lnTo>
                  <a:pt x="541411" y="67818"/>
                </a:lnTo>
                <a:lnTo>
                  <a:pt x="537345" y="67818"/>
                </a:lnTo>
                <a:lnTo>
                  <a:pt x="534907" y="67448"/>
                </a:lnTo>
                <a:close/>
              </a:path>
              <a:path w="573405" h="107950">
                <a:moveTo>
                  <a:pt x="536431" y="61722"/>
                </a:moveTo>
                <a:lnTo>
                  <a:pt x="534907" y="62626"/>
                </a:lnTo>
                <a:lnTo>
                  <a:pt x="534907" y="67448"/>
                </a:lnTo>
                <a:lnTo>
                  <a:pt x="537345" y="67818"/>
                </a:lnTo>
                <a:lnTo>
                  <a:pt x="539376" y="65326"/>
                </a:lnTo>
                <a:lnTo>
                  <a:pt x="536431" y="61722"/>
                </a:lnTo>
                <a:close/>
              </a:path>
              <a:path w="573405" h="107950">
                <a:moveTo>
                  <a:pt x="539376" y="65326"/>
                </a:moveTo>
                <a:lnTo>
                  <a:pt x="537345" y="67818"/>
                </a:lnTo>
                <a:lnTo>
                  <a:pt x="541411" y="67818"/>
                </a:lnTo>
                <a:lnTo>
                  <a:pt x="539376" y="65326"/>
                </a:lnTo>
                <a:close/>
              </a:path>
              <a:path w="573405" h="107950">
                <a:moveTo>
                  <a:pt x="534907" y="62626"/>
                </a:moveTo>
                <a:lnTo>
                  <a:pt x="528432" y="66467"/>
                </a:lnTo>
                <a:lnTo>
                  <a:pt x="534907" y="67448"/>
                </a:lnTo>
                <a:lnTo>
                  <a:pt x="534907" y="62626"/>
                </a:lnTo>
                <a:close/>
              </a:path>
              <a:path w="573405" h="107950">
                <a:moveTo>
                  <a:pt x="570873" y="26669"/>
                </a:moveTo>
                <a:lnTo>
                  <a:pt x="559139" y="26669"/>
                </a:lnTo>
                <a:lnTo>
                  <a:pt x="527287" y="66294"/>
                </a:lnTo>
                <a:lnTo>
                  <a:pt x="528432" y="66467"/>
                </a:lnTo>
                <a:lnTo>
                  <a:pt x="534907" y="62626"/>
                </a:lnTo>
                <a:lnTo>
                  <a:pt x="534907" y="61722"/>
                </a:lnTo>
                <a:lnTo>
                  <a:pt x="542312" y="61722"/>
                </a:lnTo>
                <a:lnTo>
                  <a:pt x="570873" y="26669"/>
                </a:lnTo>
                <a:close/>
              </a:path>
              <a:path w="573405" h="107950">
                <a:moveTo>
                  <a:pt x="542312" y="61722"/>
                </a:moveTo>
                <a:lnTo>
                  <a:pt x="536431" y="61722"/>
                </a:lnTo>
                <a:lnTo>
                  <a:pt x="539376" y="65326"/>
                </a:lnTo>
                <a:lnTo>
                  <a:pt x="542312" y="61722"/>
                </a:lnTo>
                <a:close/>
              </a:path>
              <a:path w="573405" h="107950">
                <a:moveTo>
                  <a:pt x="536431" y="61722"/>
                </a:moveTo>
                <a:lnTo>
                  <a:pt x="534907" y="61722"/>
                </a:lnTo>
                <a:lnTo>
                  <a:pt x="534907" y="62626"/>
                </a:lnTo>
                <a:lnTo>
                  <a:pt x="536431" y="61722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74650" y="476250"/>
          <a:ext cx="6800850" cy="9124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384352" y="1557024"/>
            <a:ext cx="573405" cy="107950"/>
          </a:xfrm>
          <a:custGeom>
            <a:avLst/>
            <a:gdLst/>
            <a:ahLst/>
            <a:cxnLst/>
            <a:rect l="l" t="t" r="r" b="b"/>
            <a:pathLst>
              <a:path w="573405" h="107950">
                <a:moveTo>
                  <a:pt x="15697" y="0"/>
                </a:moveTo>
                <a:lnTo>
                  <a:pt x="2743" y="0"/>
                </a:lnTo>
                <a:lnTo>
                  <a:pt x="39166" y="51663"/>
                </a:lnTo>
                <a:lnTo>
                  <a:pt x="0" y="106679"/>
                </a:lnTo>
                <a:lnTo>
                  <a:pt x="12954" y="106679"/>
                </a:lnTo>
                <a:lnTo>
                  <a:pt x="46024" y="60807"/>
                </a:lnTo>
                <a:lnTo>
                  <a:pt x="59840" y="60807"/>
                </a:lnTo>
                <a:lnTo>
                  <a:pt x="53035" y="51206"/>
                </a:lnTo>
                <a:lnTo>
                  <a:pt x="59431" y="42214"/>
                </a:lnTo>
                <a:lnTo>
                  <a:pt x="46024" y="42214"/>
                </a:lnTo>
                <a:lnTo>
                  <a:pt x="15697" y="0"/>
                </a:lnTo>
                <a:close/>
              </a:path>
              <a:path w="573405" h="107950">
                <a:moveTo>
                  <a:pt x="59840" y="60807"/>
                </a:moveTo>
                <a:lnTo>
                  <a:pt x="46024" y="60807"/>
                </a:lnTo>
                <a:lnTo>
                  <a:pt x="79095" y="106679"/>
                </a:lnTo>
                <a:lnTo>
                  <a:pt x="92354" y="106679"/>
                </a:lnTo>
                <a:lnTo>
                  <a:pt x="59840" y="60807"/>
                </a:lnTo>
                <a:close/>
              </a:path>
              <a:path w="573405" h="107950">
                <a:moveTo>
                  <a:pt x="89458" y="0"/>
                </a:moveTo>
                <a:lnTo>
                  <a:pt x="76200" y="0"/>
                </a:lnTo>
                <a:lnTo>
                  <a:pt x="46024" y="42214"/>
                </a:lnTo>
                <a:lnTo>
                  <a:pt x="59431" y="42214"/>
                </a:lnTo>
                <a:lnTo>
                  <a:pt x="89458" y="0"/>
                </a:lnTo>
                <a:close/>
              </a:path>
              <a:path w="573405" h="107950">
                <a:moveTo>
                  <a:pt x="95769" y="97332"/>
                </a:moveTo>
                <a:lnTo>
                  <a:pt x="95050" y="97332"/>
                </a:lnTo>
                <a:lnTo>
                  <a:pt x="94317" y="106273"/>
                </a:lnTo>
                <a:lnTo>
                  <a:pt x="94296" y="106527"/>
                </a:lnTo>
                <a:lnTo>
                  <a:pt x="95718" y="106832"/>
                </a:lnTo>
                <a:lnTo>
                  <a:pt x="97039" y="107086"/>
                </a:lnTo>
                <a:lnTo>
                  <a:pt x="100214" y="107594"/>
                </a:lnTo>
                <a:lnTo>
                  <a:pt x="106335" y="107594"/>
                </a:lnTo>
                <a:lnTo>
                  <a:pt x="109841" y="106273"/>
                </a:lnTo>
                <a:lnTo>
                  <a:pt x="112584" y="103631"/>
                </a:lnTo>
                <a:lnTo>
                  <a:pt x="115327" y="100888"/>
                </a:lnTo>
                <a:lnTo>
                  <a:pt x="117057" y="97840"/>
                </a:lnTo>
                <a:lnTo>
                  <a:pt x="97496" y="97840"/>
                </a:lnTo>
                <a:lnTo>
                  <a:pt x="96429" y="97485"/>
                </a:lnTo>
                <a:lnTo>
                  <a:pt x="95769" y="97332"/>
                </a:lnTo>
                <a:close/>
              </a:path>
              <a:path w="573405" h="107950">
                <a:moveTo>
                  <a:pt x="163638" y="32918"/>
                </a:moveTo>
                <a:lnTo>
                  <a:pt x="163638" y="106679"/>
                </a:lnTo>
                <a:lnTo>
                  <a:pt x="174458" y="106679"/>
                </a:lnTo>
                <a:lnTo>
                  <a:pt x="174458" y="36118"/>
                </a:lnTo>
                <a:lnTo>
                  <a:pt x="166381" y="36118"/>
                </a:lnTo>
                <a:lnTo>
                  <a:pt x="163638" y="32918"/>
                </a:lnTo>
                <a:close/>
              </a:path>
              <a:path w="573405" h="107950">
                <a:moveTo>
                  <a:pt x="174458" y="26669"/>
                </a:moveTo>
                <a:lnTo>
                  <a:pt x="115784" y="26669"/>
                </a:lnTo>
                <a:lnTo>
                  <a:pt x="114413" y="55168"/>
                </a:lnTo>
                <a:lnTo>
                  <a:pt x="114108" y="60350"/>
                </a:lnTo>
                <a:lnTo>
                  <a:pt x="106640" y="94183"/>
                </a:lnTo>
                <a:lnTo>
                  <a:pt x="104710" y="96621"/>
                </a:lnTo>
                <a:lnTo>
                  <a:pt x="102119" y="97840"/>
                </a:lnTo>
                <a:lnTo>
                  <a:pt x="117057" y="97840"/>
                </a:lnTo>
                <a:lnTo>
                  <a:pt x="117259" y="97485"/>
                </a:lnTo>
                <a:lnTo>
                  <a:pt x="117345" y="97332"/>
                </a:lnTo>
                <a:lnTo>
                  <a:pt x="117623" y="96621"/>
                </a:lnTo>
                <a:lnTo>
                  <a:pt x="118985" y="92354"/>
                </a:lnTo>
                <a:lnTo>
                  <a:pt x="120610" y="87579"/>
                </a:lnTo>
                <a:lnTo>
                  <a:pt x="121779" y="82041"/>
                </a:lnTo>
                <a:lnTo>
                  <a:pt x="122484" y="75793"/>
                </a:lnTo>
                <a:lnTo>
                  <a:pt x="123303" y="69443"/>
                </a:lnTo>
                <a:lnTo>
                  <a:pt x="123861" y="62839"/>
                </a:lnTo>
                <a:lnTo>
                  <a:pt x="124166" y="55930"/>
                </a:lnTo>
                <a:lnTo>
                  <a:pt x="125209" y="36118"/>
                </a:lnTo>
                <a:lnTo>
                  <a:pt x="122795" y="36118"/>
                </a:lnTo>
                <a:lnTo>
                  <a:pt x="125268" y="32918"/>
                </a:lnTo>
                <a:lnTo>
                  <a:pt x="125385" y="32765"/>
                </a:lnTo>
                <a:lnTo>
                  <a:pt x="174458" y="32765"/>
                </a:lnTo>
                <a:lnTo>
                  <a:pt x="174458" y="26669"/>
                </a:lnTo>
                <a:close/>
              </a:path>
              <a:path w="573405" h="107950">
                <a:moveTo>
                  <a:pt x="125377" y="32918"/>
                </a:moveTo>
                <a:lnTo>
                  <a:pt x="122795" y="36118"/>
                </a:lnTo>
                <a:lnTo>
                  <a:pt x="125209" y="36118"/>
                </a:lnTo>
                <a:lnTo>
                  <a:pt x="125377" y="32918"/>
                </a:lnTo>
                <a:close/>
              </a:path>
              <a:path w="573405" h="107950">
                <a:moveTo>
                  <a:pt x="174458" y="32765"/>
                </a:moveTo>
                <a:lnTo>
                  <a:pt x="125385" y="32765"/>
                </a:lnTo>
                <a:lnTo>
                  <a:pt x="125209" y="36118"/>
                </a:lnTo>
                <a:lnTo>
                  <a:pt x="163638" y="36118"/>
                </a:lnTo>
                <a:lnTo>
                  <a:pt x="163638" y="32918"/>
                </a:lnTo>
                <a:lnTo>
                  <a:pt x="174458" y="32918"/>
                </a:lnTo>
                <a:lnTo>
                  <a:pt x="174458" y="32765"/>
                </a:lnTo>
                <a:close/>
              </a:path>
              <a:path w="573405" h="107950">
                <a:moveTo>
                  <a:pt x="174458" y="32918"/>
                </a:moveTo>
                <a:lnTo>
                  <a:pt x="163638" y="32918"/>
                </a:lnTo>
                <a:lnTo>
                  <a:pt x="166381" y="36118"/>
                </a:lnTo>
                <a:lnTo>
                  <a:pt x="174458" y="36118"/>
                </a:lnTo>
                <a:lnTo>
                  <a:pt x="174458" y="32918"/>
                </a:lnTo>
                <a:close/>
              </a:path>
              <a:path w="573405" h="107950">
                <a:moveTo>
                  <a:pt x="246061" y="25907"/>
                </a:moveTo>
                <a:lnTo>
                  <a:pt x="230313" y="25907"/>
                </a:lnTo>
                <a:lnTo>
                  <a:pt x="223353" y="27635"/>
                </a:lnTo>
                <a:lnTo>
                  <a:pt x="211161" y="34543"/>
                </a:lnTo>
                <a:lnTo>
                  <a:pt x="206335" y="39319"/>
                </a:lnTo>
                <a:lnTo>
                  <a:pt x="199223" y="51511"/>
                </a:lnTo>
                <a:lnTo>
                  <a:pt x="197445" y="58572"/>
                </a:lnTo>
                <a:lnTo>
                  <a:pt x="197445" y="74523"/>
                </a:lnTo>
                <a:lnTo>
                  <a:pt x="223455" y="105714"/>
                </a:lnTo>
                <a:lnTo>
                  <a:pt x="230414" y="107441"/>
                </a:lnTo>
                <a:lnTo>
                  <a:pt x="245959" y="107441"/>
                </a:lnTo>
                <a:lnTo>
                  <a:pt x="252970" y="105714"/>
                </a:lnTo>
                <a:lnTo>
                  <a:pt x="259167" y="102260"/>
                </a:lnTo>
                <a:lnTo>
                  <a:pt x="265365" y="98704"/>
                </a:lnTo>
                <a:lnTo>
                  <a:pt x="266228" y="97840"/>
                </a:lnTo>
                <a:lnTo>
                  <a:pt x="232548" y="97840"/>
                </a:lnTo>
                <a:lnTo>
                  <a:pt x="227519" y="96570"/>
                </a:lnTo>
                <a:lnTo>
                  <a:pt x="208418" y="72796"/>
                </a:lnTo>
                <a:lnTo>
                  <a:pt x="208418" y="60299"/>
                </a:lnTo>
                <a:lnTo>
                  <a:pt x="209739" y="54813"/>
                </a:lnTo>
                <a:lnTo>
                  <a:pt x="215022" y="45465"/>
                </a:lnTo>
                <a:lnTo>
                  <a:pt x="218578" y="41859"/>
                </a:lnTo>
                <a:lnTo>
                  <a:pt x="223048" y="39319"/>
                </a:lnTo>
                <a:lnTo>
                  <a:pt x="227519" y="36677"/>
                </a:lnTo>
                <a:lnTo>
                  <a:pt x="232599" y="35356"/>
                </a:lnTo>
                <a:lnTo>
                  <a:pt x="266186" y="35356"/>
                </a:lnTo>
                <a:lnTo>
                  <a:pt x="265365" y="34543"/>
                </a:lnTo>
                <a:lnTo>
                  <a:pt x="253071" y="27635"/>
                </a:lnTo>
                <a:lnTo>
                  <a:pt x="246061" y="25907"/>
                </a:lnTo>
                <a:close/>
              </a:path>
              <a:path w="573405" h="107950">
                <a:moveTo>
                  <a:pt x="266186" y="35356"/>
                </a:moveTo>
                <a:lnTo>
                  <a:pt x="243978" y="35356"/>
                </a:lnTo>
                <a:lnTo>
                  <a:pt x="249058" y="36677"/>
                </a:lnTo>
                <a:lnTo>
                  <a:pt x="253528" y="39319"/>
                </a:lnTo>
                <a:lnTo>
                  <a:pt x="257999" y="41859"/>
                </a:lnTo>
                <a:lnTo>
                  <a:pt x="261504" y="45465"/>
                </a:lnTo>
                <a:lnTo>
                  <a:pt x="264044" y="50139"/>
                </a:lnTo>
                <a:lnTo>
                  <a:pt x="266686" y="54813"/>
                </a:lnTo>
                <a:lnTo>
                  <a:pt x="268006" y="60299"/>
                </a:lnTo>
                <a:lnTo>
                  <a:pt x="268006" y="72796"/>
                </a:lnTo>
                <a:lnTo>
                  <a:pt x="243927" y="97840"/>
                </a:lnTo>
                <a:lnTo>
                  <a:pt x="266228" y="97840"/>
                </a:lnTo>
                <a:lnTo>
                  <a:pt x="270191" y="93878"/>
                </a:lnTo>
                <a:lnTo>
                  <a:pt x="273645" y="87782"/>
                </a:lnTo>
                <a:lnTo>
                  <a:pt x="277201" y="81584"/>
                </a:lnTo>
                <a:lnTo>
                  <a:pt x="278979" y="74523"/>
                </a:lnTo>
                <a:lnTo>
                  <a:pt x="278979" y="58572"/>
                </a:lnTo>
                <a:lnTo>
                  <a:pt x="277201" y="51511"/>
                </a:lnTo>
                <a:lnTo>
                  <a:pt x="273675" y="45465"/>
                </a:lnTo>
                <a:lnTo>
                  <a:pt x="270191" y="39319"/>
                </a:lnTo>
                <a:lnTo>
                  <a:pt x="266186" y="35356"/>
                </a:lnTo>
                <a:close/>
              </a:path>
              <a:path w="573405" h="107950">
                <a:moveTo>
                  <a:pt x="374037" y="26669"/>
                </a:moveTo>
                <a:lnTo>
                  <a:pt x="302105" y="26669"/>
                </a:lnTo>
                <a:lnTo>
                  <a:pt x="302105" y="106679"/>
                </a:lnTo>
                <a:lnTo>
                  <a:pt x="312925" y="106679"/>
                </a:lnTo>
                <a:lnTo>
                  <a:pt x="312925" y="36118"/>
                </a:lnTo>
                <a:lnTo>
                  <a:pt x="310182" y="36118"/>
                </a:lnTo>
                <a:lnTo>
                  <a:pt x="312925" y="33223"/>
                </a:lnTo>
                <a:lnTo>
                  <a:pt x="374037" y="33223"/>
                </a:lnTo>
                <a:lnTo>
                  <a:pt x="374037" y="26669"/>
                </a:lnTo>
                <a:close/>
              </a:path>
              <a:path w="573405" h="107950">
                <a:moveTo>
                  <a:pt x="363217" y="33223"/>
                </a:moveTo>
                <a:lnTo>
                  <a:pt x="363217" y="106679"/>
                </a:lnTo>
                <a:lnTo>
                  <a:pt x="374037" y="106679"/>
                </a:lnTo>
                <a:lnTo>
                  <a:pt x="374037" y="36118"/>
                </a:lnTo>
                <a:lnTo>
                  <a:pt x="365960" y="36118"/>
                </a:lnTo>
                <a:lnTo>
                  <a:pt x="363217" y="33223"/>
                </a:lnTo>
                <a:close/>
              </a:path>
              <a:path w="573405" h="107950">
                <a:moveTo>
                  <a:pt x="312925" y="33223"/>
                </a:moveTo>
                <a:lnTo>
                  <a:pt x="310182" y="36118"/>
                </a:lnTo>
                <a:lnTo>
                  <a:pt x="312925" y="36118"/>
                </a:lnTo>
                <a:lnTo>
                  <a:pt x="312925" y="33223"/>
                </a:lnTo>
                <a:close/>
              </a:path>
              <a:path w="573405" h="107950">
                <a:moveTo>
                  <a:pt x="363217" y="33223"/>
                </a:moveTo>
                <a:lnTo>
                  <a:pt x="312925" y="33223"/>
                </a:lnTo>
                <a:lnTo>
                  <a:pt x="312925" y="36118"/>
                </a:lnTo>
                <a:lnTo>
                  <a:pt x="363217" y="36118"/>
                </a:lnTo>
                <a:lnTo>
                  <a:pt x="363217" y="33223"/>
                </a:lnTo>
                <a:close/>
              </a:path>
              <a:path w="573405" h="107950">
                <a:moveTo>
                  <a:pt x="374037" y="33223"/>
                </a:moveTo>
                <a:lnTo>
                  <a:pt x="363217" y="33223"/>
                </a:lnTo>
                <a:lnTo>
                  <a:pt x="365960" y="36118"/>
                </a:lnTo>
                <a:lnTo>
                  <a:pt x="374037" y="36118"/>
                </a:lnTo>
                <a:lnTo>
                  <a:pt x="374037" y="33223"/>
                </a:lnTo>
                <a:close/>
              </a:path>
              <a:path w="573405" h="107950">
                <a:moveTo>
                  <a:pt x="445640" y="25907"/>
                </a:moveTo>
                <a:lnTo>
                  <a:pt x="429892" y="25907"/>
                </a:lnTo>
                <a:lnTo>
                  <a:pt x="422932" y="27635"/>
                </a:lnTo>
                <a:lnTo>
                  <a:pt x="410740" y="34543"/>
                </a:lnTo>
                <a:lnTo>
                  <a:pt x="405914" y="39319"/>
                </a:lnTo>
                <a:lnTo>
                  <a:pt x="398802" y="51511"/>
                </a:lnTo>
                <a:lnTo>
                  <a:pt x="397024" y="58572"/>
                </a:lnTo>
                <a:lnTo>
                  <a:pt x="397024" y="74523"/>
                </a:lnTo>
                <a:lnTo>
                  <a:pt x="423034" y="105714"/>
                </a:lnTo>
                <a:lnTo>
                  <a:pt x="429994" y="107441"/>
                </a:lnTo>
                <a:lnTo>
                  <a:pt x="445538" y="107441"/>
                </a:lnTo>
                <a:lnTo>
                  <a:pt x="452549" y="105714"/>
                </a:lnTo>
                <a:lnTo>
                  <a:pt x="458746" y="102260"/>
                </a:lnTo>
                <a:lnTo>
                  <a:pt x="464944" y="98704"/>
                </a:lnTo>
                <a:lnTo>
                  <a:pt x="465808" y="97840"/>
                </a:lnTo>
                <a:lnTo>
                  <a:pt x="432127" y="97840"/>
                </a:lnTo>
                <a:lnTo>
                  <a:pt x="427098" y="96570"/>
                </a:lnTo>
                <a:lnTo>
                  <a:pt x="407997" y="72796"/>
                </a:lnTo>
                <a:lnTo>
                  <a:pt x="407997" y="60299"/>
                </a:lnTo>
                <a:lnTo>
                  <a:pt x="409318" y="54813"/>
                </a:lnTo>
                <a:lnTo>
                  <a:pt x="414601" y="45465"/>
                </a:lnTo>
                <a:lnTo>
                  <a:pt x="418157" y="41859"/>
                </a:lnTo>
                <a:lnTo>
                  <a:pt x="422628" y="39319"/>
                </a:lnTo>
                <a:lnTo>
                  <a:pt x="427098" y="36677"/>
                </a:lnTo>
                <a:lnTo>
                  <a:pt x="432178" y="35356"/>
                </a:lnTo>
                <a:lnTo>
                  <a:pt x="465765" y="35356"/>
                </a:lnTo>
                <a:lnTo>
                  <a:pt x="464944" y="34543"/>
                </a:lnTo>
                <a:lnTo>
                  <a:pt x="452650" y="27635"/>
                </a:lnTo>
                <a:lnTo>
                  <a:pt x="445640" y="25907"/>
                </a:lnTo>
                <a:close/>
              </a:path>
              <a:path w="573405" h="107950">
                <a:moveTo>
                  <a:pt x="465765" y="35356"/>
                </a:moveTo>
                <a:lnTo>
                  <a:pt x="443557" y="35356"/>
                </a:lnTo>
                <a:lnTo>
                  <a:pt x="448637" y="36677"/>
                </a:lnTo>
                <a:lnTo>
                  <a:pt x="453108" y="39319"/>
                </a:lnTo>
                <a:lnTo>
                  <a:pt x="457578" y="41859"/>
                </a:lnTo>
                <a:lnTo>
                  <a:pt x="461083" y="45465"/>
                </a:lnTo>
                <a:lnTo>
                  <a:pt x="463623" y="50139"/>
                </a:lnTo>
                <a:lnTo>
                  <a:pt x="466265" y="54813"/>
                </a:lnTo>
                <a:lnTo>
                  <a:pt x="467586" y="60299"/>
                </a:lnTo>
                <a:lnTo>
                  <a:pt x="467586" y="72796"/>
                </a:lnTo>
                <a:lnTo>
                  <a:pt x="443506" y="97840"/>
                </a:lnTo>
                <a:lnTo>
                  <a:pt x="465808" y="97840"/>
                </a:lnTo>
                <a:lnTo>
                  <a:pt x="469770" y="93878"/>
                </a:lnTo>
                <a:lnTo>
                  <a:pt x="473224" y="87782"/>
                </a:lnTo>
                <a:lnTo>
                  <a:pt x="476780" y="81584"/>
                </a:lnTo>
                <a:lnTo>
                  <a:pt x="478558" y="74523"/>
                </a:lnTo>
                <a:lnTo>
                  <a:pt x="478558" y="58572"/>
                </a:lnTo>
                <a:lnTo>
                  <a:pt x="476780" y="51511"/>
                </a:lnTo>
                <a:lnTo>
                  <a:pt x="473254" y="45465"/>
                </a:lnTo>
                <a:lnTo>
                  <a:pt x="469770" y="39319"/>
                </a:lnTo>
                <a:lnTo>
                  <a:pt x="465765" y="35356"/>
                </a:lnTo>
                <a:close/>
              </a:path>
              <a:path w="573405" h="107950">
                <a:moveTo>
                  <a:pt x="512504" y="26669"/>
                </a:moveTo>
                <a:lnTo>
                  <a:pt x="501684" y="26669"/>
                </a:lnTo>
                <a:lnTo>
                  <a:pt x="501684" y="106679"/>
                </a:lnTo>
                <a:lnTo>
                  <a:pt x="512504" y="106679"/>
                </a:lnTo>
                <a:lnTo>
                  <a:pt x="512504" y="71018"/>
                </a:lnTo>
                <a:lnTo>
                  <a:pt x="509151" y="71018"/>
                </a:lnTo>
                <a:lnTo>
                  <a:pt x="509151" y="61722"/>
                </a:lnTo>
                <a:lnTo>
                  <a:pt x="512504" y="61722"/>
                </a:lnTo>
                <a:lnTo>
                  <a:pt x="512504" y="26669"/>
                </a:lnTo>
                <a:close/>
              </a:path>
              <a:path w="573405" h="107950">
                <a:moveTo>
                  <a:pt x="528432" y="66467"/>
                </a:moveTo>
                <a:lnTo>
                  <a:pt x="527439" y="67056"/>
                </a:lnTo>
                <a:lnTo>
                  <a:pt x="560358" y="106679"/>
                </a:lnTo>
                <a:lnTo>
                  <a:pt x="573159" y="106679"/>
                </a:lnTo>
                <a:lnTo>
                  <a:pt x="544026" y="71018"/>
                </a:lnTo>
                <a:lnTo>
                  <a:pt x="534907" y="71018"/>
                </a:lnTo>
                <a:lnTo>
                  <a:pt x="534907" y="67448"/>
                </a:lnTo>
                <a:lnTo>
                  <a:pt x="528432" y="66467"/>
                </a:lnTo>
                <a:close/>
              </a:path>
              <a:path w="573405" h="107950">
                <a:moveTo>
                  <a:pt x="512504" y="61722"/>
                </a:moveTo>
                <a:lnTo>
                  <a:pt x="509151" y="61722"/>
                </a:lnTo>
                <a:lnTo>
                  <a:pt x="509151" y="71018"/>
                </a:lnTo>
                <a:lnTo>
                  <a:pt x="512504" y="71018"/>
                </a:lnTo>
                <a:lnTo>
                  <a:pt x="512504" y="61722"/>
                </a:lnTo>
                <a:close/>
              </a:path>
              <a:path w="573405" h="107950">
                <a:moveTo>
                  <a:pt x="530962" y="61722"/>
                </a:moveTo>
                <a:lnTo>
                  <a:pt x="512504" y="61722"/>
                </a:lnTo>
                <a:lnTo>
                  <a:pt x="512504" y="71018"/>
                </a:lnTo>
                <a:lnTo>
                  <a:pt x="530731" y="71018"/>
                </a:lnTo>
                <a:lnTo>
                  <a:pt x="527439" y="67056"/>
                </a:lnTo>
                <a:lnTo>
                  <a:pt x="528432" y="66467"/>
                </a:lnTo>
                <a:lnTo>
                  <a:pt x="527287" y="66294"/>
                </a:lnTo>
                <a:lnTo>
                  <a:pt x="530962" y="61722"/>
                </a:lnTo>
                <a:close/>
              </a:path>
              <a:path w="573405" h="107950">
                <a:moveTo>
                  <a:pt x="534907" y="67448"/>
                </a:moveTo>
                <a:lnTo>
                  <a:pt x="534907" y="71018"/>
                </a:lnTo>
                <a:lnTo>
                  <a:pt x="544026" y="71018"/>
                </a:lnTo>
                <a:lnTo>
                  <a:pt x="541411" y="67818"/>
                </a:lnTo>
                <a:lnTo>
                  <a:pt x="537345" y="67818"/>
                </a:lnTo>
                <a:lnTo>
                  <a:pt x="534907" y="67448"/>
                </a:lnTo>
                <a:close/>
              </a:path>
              <a:path w="573405" h="107950">
                <a:moveTo>
                  <a:pt x="536431" y="61722"/>
                </a:moveTo>
                <a:lnTo>
                  <a:pt x="534907" y="62626"/>
                </a:lnTo>
                <a:lnTo>
                  <a:pt x="534907" y="67448"/>
                </a:lnTo>
                <a:lnTo>
                  <a:pt x="537345" y="67818"/>
                </a:lnTo>
                <a:lnTo>
                  <a:pt x="539376" y="65326"/>
                </a:lnTo>
                <a:lnTo>
                  <a:pt x="536431" y="61722"/>
                </a:lnTo>
                <a:close/>
              </a:path>
              <a:path w="573405" h="107950">
                <a:moveTo>
                  <a:pt x="539376" y="65326"/>
                </a:moveTo>
                <a:lnTo>
                  <a:pt x="537345" y="67818"/>
                </a:lnTo>
                <a:lnTo>
                  <a:pt x="541411" y="67818"/>
                </a:lnTo>
                <a:lnTo>
                  <a:pt x="539376" y="65326"/>
                </a:lnTo>
                <a:close/>
              </a:path>
              <a:path w="573405" h="107950">
                <a:moveTo>
                  <a:pt x="534907" y="62626"/>
                </a:moveTo>
                <a:lnTo>
                  <a:pt x="528432" y="66467"/>
                </a:lnTo>
                <a:lnTo>
                  <a:pt x="534907" y="67448"/>
                </a:lnTo>
                <a:lnTo>
                  <a:pt x="534907" y="62626"/>
                </a:lnTo>
                <a:close/>
              </a:path>
              <a:path w="573405" h="107950">
                <a:moveTo>
                  <a:pt x="570873" y="26669"/>
                </a:moveTo>
                <a:lnTo>
                  <a:pt x="559139" y="26669"/>
                </a:lnTo>
                <a:lnTo>
                  <a:pt x="527287" y="66294"/>
                </a:lnTo>
                <a:lnTo>
                  <a:pt x="528432" y="66467"/>
                </a:lnTo>
                <a:lnTo>
                  <a:pt x="534907" y="62626"/>
                </a:lnTo>
                <a:lnTo>
                  <a:pt x="534907" y="61722"/>
                </a:lnTo>
                <a:lnTo>
                  <a:pt x="542312" y="61722"/>
                </a:lnTo>
                <a:lnTo>
                  <a:pt x="570873" y="26669"/>
                </a:lnTo>
                <a:close/>
              </a:path>
              <a:path w="573405" h="107950">
                <a:moveTo>
                  <a:pt x="542312" y="61722"/>
                </a:moveTo>
                <a:lnTo>
                  <a:pt x="536431" y="61722"/>
                </a:lnTo>
                <a:lnTo>
                  <a:pt x="539376" y="65326"/>
                </a:lnTo>
                <a:lnTo>
                  <a:pt x="542312" y="61722"/>
                </a:lnTo>
                <a:close/>
              </a:path>
              <a:path w="573405" h="107950">
                <a:moveTo>
                  <a:pt x="536431" y="61722"/>
                </a:moveTo>
                <a:lnTo>
                  <a:pt x="534907" y="61722"/>
                </a:lnTo>
                <a:lnTo>
                  <a:pt x="534907" y="62626"/>
                </a:lnTo>
                <a:lnTo>
                  <a:pt x="536431" y="61722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3223" y="1544998"/>
            <a:ext cx="273685" cy="123189"/>
          </a:xfrm>
          <a:custGeom>
            <a:avLst/>
            <a:gdLst/>
            <a:ahLst/>
            <a:cxnLst/>
            <a:rect l="l" t="t" r="r" b="b"/>
            <a:pathLst>
              <a:path w="273684" h="123189">
                <a:moveTo>
                  <a:pt x="47937" y="118696"/>
                </a:moveTo>
                <a:lnTo>
                  <a:pt x="44408" y="121318"/>
                </a:lnTo>
                <a:lnTo>
                  <a:pt x="45726" y="123092"/>
                </a:lnTo>
                <a:lnTo>
                  <a:pt x="47937" y="123092"/>
                </a:lnTo>
                <a:lnTo>
                  <a:pt x="47937" y="118696"/>
                </a:lnTo>
                <a:close/>
              </a:path>
              <a:path w="273684" h="123189">
                <a:moveTo>
                  <a:pt x="264850" y="114300"/>
                </a:moveTo>
                <a:lnTo>
                  <a:pt x="50147" y="114300"/>
                </a:lnTo>
                <a:lnTo>
                  <a:pt x="51465" y="116074"/>
                </a:lnTo>
                <a:lnTo>
                  <a:pt x="47937" y="118696"/>
                </a:lnTo>
                <a:lnTo>
                  <a:pt x="47937" y="123092"/>
                </a:lnTo>
                <a:lnTo>
                  <a:pt x="269245" y="123092"/>
                </a:lnTo>
                <a:lnTo>
                  <a:pt x="269245" y="118696"/>
                </a:lnTo>
                <a:lnTo>
                  <a:pt x="264850" y="118696"/>
                </a:lnTo>
                <a:lnTo>
                  <a:pt x="264850" y="114300"/>
                </a:lnTo>
                <a:close/>
              </a:path>
              <a:path w="273684" h="123189">
                <a:moveTo>
                  <a:pt x="273642" y="114300"/>
                </a:moveTo>
                <a:lnTo>
                  <a:pt x="269245" y="114300"/>
                </a:lnTo>
                <a:lnTo>
                  <a:pt x="269245" y="123092"/>
                </a:lnTo>
                <a:lnTo>
                  <a:pt x="273642" y="123092"/>
                </a:lnTo>
                <a:lnTo>
                  <a:pt x="273642" y="114300"/>
                </a:lnTo>
                <a:close/>
              </a:path>
              <a:path w="273684" h="123189">
                <a:moveTo>
                  <a:pt x="10953" y="61546"/>
                </a:moveTo>
                <a:lnTo>
                  <a:pt x="9005" y="64168"/>
                </a:lnTo>
                <a:lnTo>
                  <a:pt x="1947" y="64168"/>
                </a:lnTo>
                <a:lnTo>
                  <a:pt x="44408" y="121318"/>
                </a:lnTo>
                <a:lnTo>
                  <a:pt x="47937" y="118696"/>
                </a:lnTo>
                <a:lnTo>
                  <a:pt x="47937" y="114300"/>
                </a:lnTo>
                <a:lnTo>
                  <a:pt x="50147" y="114300"/>
                </a:lnTo>
                <a:lnTo>
                  <a:pt x="12901" y="64168"/>
                </a:lnTo>
                <a:lnTo>
                  <a:pt x="9005" y="64168"/>
                </a:lnTo>
                <a:lnTo>
                  <a:pt x="5476" y="61546"/>
                </a:lnTo>
                <a:lnTo>
                  <a:pt x="10953" y="61546"/>
                </a:lnTo>
                <a:close/>
              </a:path>
              <a:path w="273684" h="123189">
                <a:moveTo>
                  <a:pt x="50147" y="114300"/>
                </a:moveTo>
                <a:lnTo>
                  <a:pt x="47937" y="114300"/>
                </a:lnTo>
                <a:lnTo>
                  <a:pt x="47937" y="118696"/>
                </a:lnTo>
                <a:lnTo>
                  <a:pt x="51465" y="116074"/>
                </a:lnTo>
                <a:lnTo>
                  <a:pt x="50147" y="114300"/>
                </a:lnTo>
                <a:close/>
              </a:path>
              <a:path w="273684" h="123189">
                <a:moveTo>
                  <a:pt x="269245" y="4396"/>
                </a:moveTo>
                <a:lnTo>
                  <a:pt x="264850" y="4396"/>
                </a:lnTo>
                <a:lnTo>
                  <a:pt x="264850" y="118696"/>
                </a:lnTo>
                <a:lnTo>
                  <a:pt x="269245" y="118696"/>
                </a:lnTo>
                <a:lnTo>
                  <a:pt x="269245" y="114300"/>
                </a:lnTo>
                <a:lnTo>
                  <a:pt x="273642" y="114300"/>
                </a:lnTo>
                <a:lnTo>
                  <a:pt x="273642" y="8792"/>
                </a:lnTo>
                <a:lnTo>
                  <a:pt x="269245" y="8792"/>
                </a:lnTo>
                <a:lnTo>
                  <a:pt x="269245" y="4396"/>
                </a:lnTo>
                <a:close/>
              </a:path>
              <a:path w="273684" h="123189">
                <a:moveTo>
                  <a:pt x="1947" y="58924"/>
                </a:moveTo>
                <a:lnTo>
                  <a:pt x="0" y="61546"/>
                </a:lnTo>
                <a:lnTo>
                  <a:pt x="1947" y="64168"/>
                </a:lnTo>
                <a:lnTo>
                  <a:pt x="5476" y="61546"/>
                </a:lnTo>
                <a:lnTo>
                  <a:pt x="1947" y="58924"/>
                </a:lnTo>
                <a:close/>
              </a:path>
              <a:path w="273684" h="123189">
                <a:moveTo>
                  <a:pt x="9005" y="58924"/>
                </a:moveTo>
                <a:lnTo>
                  <a:pt x="5476" y="61546"/>
                </a:lnTo>
                <a:lnTo>
                  <a:pt x="9005" y="64168"/>
                </a:lnTo>
                <a:lnTo>
                  <a:pt x="10953" y="61546"/>
                </a:lnTo>
                <a:lnTo>
                  <a:pt x="9005" y="58924"/>
                </a:lnTo>
                <a:close/>
              </a:path>
              <a:path w="273684" h="123189">
                <a:moveTo>
                  <a:pt x="44408" y="1774"/>
                </a:moveTo>
                <a:lnTo>
                  <a:pt x="1947" y="58924"/>
                </a:lnTo>
                <a:lnTo>
                  <a:pt x="5476" y="61546"/>
                </a:lnTo>
                <a:lnTo>
                  <a:pt x="9005" y="58924"/>
                </a:lnTo>
                <a:lnTo>
                  <a:pt x="12901" y="58924"/>
                </a:lnTo>
                <a:lnTo>
                  <a:pt x="50147" y="8792"/>
                </a:lnTo>
                <a:lnTo>
                  <a:pt x="47937" y="8792"/>
                </a:lnTo>
                <a:lnTo>
                  <a:pt x="47937" y="4396"/>
                </a:lnTo>
                <a:lnTo>
                  <a:pt x="44408" y="1774"/>
                </a:lnTo>
                <a:close/>
              </a:path>
              <a:path w="273684" h="123189">
                <a:moveTo>
                  <a:pt x="12901" y="58924"/>
                </a:moveTo>
                <a:lnTo>
                  <a:pt x="9005" y="58924"/>
                </a:lnTo>
                <a:lnTo>
                  <a:pt x="10953" y="61546"/>
                </a:lnTo>
                <a:lnTo>
                  <a:pt x="12901" y="58924"/>
                </a:lnTo>
                <a:close/>
              </a:path>
              <a:path w="273684" h="123189">
                <a:moveTo>
                  <a:pt x="47937" y="4396"/>
                </a:moveTo>
                <a:lnTo>
                  <a:pt x="47937" y="8792"/>
                </a:lnTo>
                <a:lnTo>
                  <a:pt x="50147" y="8792"/>
                </a:lnTo>
                <a:lnTo>
                  <a:pt x="51465" y="7018"/>
                </a:lnTo>
                <a:lnTo>
                  <a:pt x="47937" y="4396"/>
                </a:lnTo>
                <a:close/>
              </a:path>
              <a:path w="273684" h="123189">
                <a:moveTo>
                  <a:pt x="269245" y="0"/>
                </a:moveTo>
                <a:lnTo>
                  <a:pt x="47937" y="0"/>
                </a:lnTo>
                <a:lnTo>
                  <a:pt x="47937" y="4396"/>
                </a:lnTo>
                <a:lnTo>
                  <a:pt x="51465" y="7018"/>
                </a:lnTo>
                <a:lnTo>
                  <a:pt x="50147" y="8792"/>
                </a:lnTo>
                <a:lnTo>
                  <a:pt x="264850" y="8792"/>
                </a:lnTo>
                <a:lnTo>
                  <a:pt x="264850" y="4396"/>
                </a:lnTo>
                <a:lnTo>
                  <a:pt x="269245" y="4396"/>
                </a:lnTo>
                <a:lnTo>
                  <a:pt x="269245" y="0"/>
                </a:lnTo>
                <a:close/>
              </a:path>
              <a:path w="273684" h="123189">
                <a:moveTo>
                  <a:pt x="273642" y="0"/>
                </a:moveTo>
                <a:lnTo>
                  <a:pt x="269245" y="0"/>
                </a:lnTo>
                <a:lnTo>
                  <a:pt x="269245" y="8792"/>
                </a:lnTo>
                <a:lnTo>
                  <a:pt x="273642" y="8792"/>
                </a:lnTo>
                <a:lnTo>
                  <a:pt x="273642" y="0"/>
                </a:lnTo>
                <a:close/>
              </a:path>
              <a:path w="273684" h="123189">
                <a:moveTo>
                  <a:pt x="47937" y="0"/>
                </a:moveTo>
                <a:lnTo>
                  <a:pt x="45726" y="0"/>
                </a:lnTo>
                <a:lnTo>
                  <a:pt x="44408" y="1774"/>
                </a:lnTo>
                <a:lnTo>
                  <a:pt x="47937" y="4396"/>
                </a:lnTo>
                <a:lnTo>
                  <a:pt x="47937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839" y="1911706"/>
            <a:ext cx="916592" cy="10850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2676" y="2259232"/>
            <a:ext cx="1056861" cy="11658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8924" y="2617415"/>
            <a:ext cx="1334947" cy="13426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3286" y="2979420"/>
            <a:ext cx="1411744" cy="107442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398983" y="3335026"/>
            <a:ext cx="584835" cy="136525"/>
          </a:xfrm>
          <a:custGeom>
            <a:avLst/>
            <a:gdLst/>
            <a:ahLst/>
            <a:cxnLst/>
            <a:rect l="l" t="t" r="r" b="b"/>
            <a:pathLst>
              <a:path w="584835" h="136525">
                <a:moveTo>
                  <a:pt x="11125" y="0"/>
                </a:moveTo>
                <a:lnTo>
                  <a:pt x="0" y="0"/>
                </a:lnTo>
                <a:lnTo>
                  <a:pt x="0" y="106679"/>
                </a:lnTo>
                <a:lnTo>
                  <a:pt x="130759" y="106679"/>
                </a:lnTo>
                <a:lnTo>
                  <a:pt x="130759" y="99974"/>
                </a:lnTo>
                <a:lnTo>
                  <a:pt x="11125" y="99974"/>
                </a:lnTo>
                <a:lnTo>
                  <a:pt x="8229" y="96926"/>
                </a:lnTo>
                <a:lnTo>
                  <a:pt x="11125" y="96926"/>
                </a:lnTo>
                <a:lnTo>
                  <a:pt x="11125" y="0"/>
                </a:lnTo>
                <a:close/>
              </a:path>
              <a:path w="584835" h="136525">
                <a:moveTo>
                  <a:pt x="11125" y="96926"/>
                </a:moveTo>
                <a:lnTo>
                  <a:pt x="8229" y="96926"/>
                </a:lnTo>
                <a:lnTo>
                  <a:pt x="11125" y="99974"/>
                </a:lnTo>
                <a:lnTo>
                  <a:pt x="11125" y="96926"/>
                </a:lnTo>
                <a:close/>
              </a:path>
              <a:path w="584835" h="136525">
                <a:moveTo>
                  <a:pt x="59893" y="96926"/>
                </a:moveTo>
                <a:lnTo>
                  <a:pt x="11125" y="96926"/>
                </a:lnTo>
                <a:lnTo>
                  <a:pt x="11125" y="99974"/>
                </a:lnTo>
                <a:lnTo>
                  <a:pt x="59893" y="99974"/>
                </a:lnTo>
                <a:lnTo>
                  <a:pt x="59893" y="96926"/>
                </a:lnTo>
                <a:close/>
              </a:path>
              <a:path w="584835" h="136525">
                <a:moveTo>
                  <a:pt x="71018" y="0"/>
                </a:moveTo>
                <a:lnTo>
                  <a:pt x="59893" y="0"/>
                </a:lnTo>
                <a:lnTo>
                  <a:pt x="59893" y="99974"/>
                </a:lnTo>
                <a:lnTo>
                  <a:pt x="62636" y="96926"/>
                </a:lnTo>
                <a:lnTo>
                  <a:pt x="71018" y="96926"/>
                </a:lnTo>
                <a:lnTo>
                  <a:pt x="71018" y="0"/>
                </a:lnTo>
                <a:close/>
              </a:path>
              <a:path w="584835" h="136525">
                <a:moveTo>
                  <a:pt x="67970" y="96926"/>
                </a:moveTo>
                <a:lnTo>
                  <a:pt x="62636" y="96926"/>
                </a:lnTo>
                <a:lnTo>
                  <a:pt x="59893" y="99974"/>
                </a:lnTo>
                <a:lnTo>
                  <a:pt x="71018" y="99974"/>
                </a:lnTo>
                <a:lnTo>
                  <a:pt x="67970" y="96926"/>
                </a:lnTo>
                <a:close/>
              </a:path>
              <a:path w="584835" h="136525">
                <a:moveTo>
                  <a:pt x="71018" y="96926"/>
                </a:moveTo>
                <a:lnTo>
                  <a:pt x="67970" y="96926"/>
                </a:lnTo>
                <a:lnTo>
                  <a:pt x="71018" y="99974"/>
                </a:lnTo>
                <a:lnTo>
                  <a:pt x="71018" y="96926"/>
                </a:lnTo>
                <a:close/>
              </a:path>
              <a:path w="584835" h="136525">
                <a:moveTo>
                  <a:pt x="119634" y="96926"/>
                </a:moveTo>
                <a:lnTo>
                  <a:pt x="71018" y="96926"/>
                </a:lnTo>
                <a:lnTo>
                  <a:pt x="71018" y="99974"/>
                </a:lnTo>
                <a:lnTo>
                  <a:pt x="119634" y="99974"/>
                </a:lnTo>
                <a:lnTo>
                  <a:pt x="119634" y="96926"/>
                </a:lnTo>
                <a:close/>
              </a:path>
              <a:path w="584835" h="136525">
                <a:moveTo>
                  <a:pt x="130759" y="0"/>
                </a:moveTo>
                <a:lnTo>
                  <a:pt x="119634" y="0"/>
                </a:lnTo>
                <a:lnTo>
                  <a:pt x="119634" y="99974"/>
                </a:lnTo>
                <a:lnTo>
                  <a:pt x="122682" y="96926"/>
                </a:lnTo>
                <a:lnTo>
                  <a:pt x="130759" y="96926"/>
                </a:lnTo>
                <a:lnTo>
                  <a:pt x="130759" y="0"/>
                </a:lnTo>
                <a:close/>
              </a:path>
              <a:path w="584835" h="136525">
                <a:moveTo>
                  <a:pt x="130759" y="96926"/>
                </a:moveTo>
                <a:lnTo>
                  <a:pt x="122682" y="96926"/>
                </a:lnTo>
                <a:lnTo>
                  <a:pt x="119634" y="99974"/>
                </a:lnTo>
                <a:lnTo>
                  <a:pt x="130759" y="99974"/>
                </a:lnTo>
                <a:lnTo>
                  <a:pt x="130759" y="96926"/>
                </a:lnTo>
                <a:close/>
              </a:path>
              <a:path w="584835" h="136525">
                <a:moveTo>
                  <a:pt x="203009" y="25907"/>
                </a:moveTo>
                <a:lnTo>
                  <a:pt x="188074" y="25907"/>
                </a:lnTo>
                <a:lnTo>
                  <a:pt x="181368" y="27685"/>
                </a:lnTo>
                <a:lnTo>
                  <a:pt x="156324" y="58674"/>
                </a:lnTo>
                <a:lnTo>
                  <a:pt x="156324" y="74523"/>
                </a:lnTo>
                <a:lnTo>
                  <a:pt x="182740" y="105714"/>
                </a:lnTo>
                <a:lnTo>
                  <a:pt x="190055" y="107442"/>
                </a:lnTo>
                <a:lnTo>
                  <a:pt x="204787" y="107442"/>
                </a:lnTo>
                <a:lnTo>
                  <a:pt x="210629" y="106324"/>
                </a:lnTo>
                <a:lnTo>
                  <a:pt x="221297" y="101854"/>
                </a:lnTo>
                <a:lnTo>
                  <a:pt x="225628" y="98704"/>
                </a:lnTo>
                <a:lnTo>
                  <a:pt x="226402" y="97840"/>
                </a:lnTo>
                <a:lnTo>
                  <a:pt x="192493" y="97840"/>
                </a:lnTo>
                <a:lnTo>
                  <a:pt x="186956" y="96570"/>
                </a:lnTo>
                <a:lnTo>
                  <a:pt x="166839" y="73151"/>
                </a:lnTo>
                <a:lnTo>
                  <a:pt x="166839" y="69951"/>
                </a:lnTo>
                <a:lnTo>
                  <a:pt x="164553" y="69951"/>
                </a:lnTo>
                <a:lnTo>
                  <a:pt x="164553" y="61874"/>
                </a:lnTo>
                <a:lnTo>
                  <a:pt x="166839" y="61874"/>
                </a:lnTo>
                <a:lnTo>
                  <a:pt x="166887" y="59283"/>
                </a:lnTo>
                <a:lnTo>
                  <a:pt x="190004" y="35204"/>
                </a:lnTo>
                <a:lnTo>
                  <a:pt x="222085" y="35204"/>
                </a:lnTo>
                <a:lnTo>
                  <a:pt x="221348" y="34442"/>
                </a:lnTo>
                <a:lnTo>
                  <a:pt x="215455" y="31089"/>
                </a:lnTo>
                <a:lnTo>
                  <a:pt x="209749" y="27685"/>
                </a:lnTo>
                <a:lnTo>
                  <a:pt x="203009" y="25907"/>
                </a:lnTo>
                <a:close/>
              </a:path>
              <a:path w="584835" h="136525">
                <a:moveTo>
                  <a:pt x="223227" y="87325"/>
                </a:moveTo>
                <a:lnTo>
                  <a:pt x="220179" y="90881"/>
                </a:lnTo>
                <a:lnTo>
                  <a:pt x="216522" y="93522"/>
                </a:lnTo>
                <a:lnTo>
                  <a:pt x="208089" y="96977"/>
                </a:lnTo>
                <a:lnTo>
                  <a:pt x="203568" y="97840"/>
                </a:lnTo>
                <a:lnTo>
                  <a:pt x="226402" y="97840"/>
                </a:lnTo>
                <a:lnTo>
                  <a:pt x="229323" y="94335"/>
                </a:lnTo>
                <a:lnTo>
                  <a:pt x="223227" y="87325"/>
                </a:lnTo>
                <a:close/>
              </a:path>
              <a:path w="584835" h="136525">
                <a:moveTo>
                  <a:pt x="166839" y="61874"/>
                </a:moveTo>
                <a:lnTo>
                  <a:pt x="164553" y="61874"/>
                </a:lnTo>
                <a:lnTo>
                  <a:pt x="164553" y="69951"/>
                </a:lnTo>
                <a:lnTo>
                  <a:pt x="166839" y="69951"/>
                </a:lnTo>
                <a:lnTo>
                  <a:pt x="166839" y="61874"/>
                </a:lnTo>
                <a:close/>
              </a:path>
              <a:path w="584835" h="136525">
                <a:moveTo>
                  <a:pt x="224142" y="61874"/>
                </a:moveTo>
                <a:lnTo>
                  <a:pt x="166839" y="61874"/>
                </a:lnTo>
                <a:lnTo>
                  <a:pt x="166839" y="69951"/>
                </a:lnTo>
                <a:lnTo>
                  <a:pt x="234200" y="69951"/>
                </a:lnTo>
                <a:lnTo>
                  <a:pt x="234316" y="65074"/>
                </a:lnTo>
                <a:lnTo>
                  <a:pt x="224142" y="65074"/>
                </a:lnTo>
                <a:lnTo>
                  <a:pt x="224142" y="61874"/>
                </a:lnTo>
                <a:close/>
              </a:path>
              <a:path w="584835" h="136525">
                <a:moveTo>
                  <a:pt x="222085" y="35204"/>
                </a:moveTo>
                <a:lnTo>
                  <a:pt x="201079" y="35204"/>
                </a:lnTo>
                <a:lnTo>
                  <a:pt x="206006" y="36474"/>
                </a:lnTo>
                <a:lnTo>
                  <a:pt x="214541" y="41554"/>
                </a:lnTo>
                <a:lnTo>
                  <a:pt x="217893" y="45110"/>
                </a:lnTo>
                <a:lnTo>
                  <a:pt x="220332" y="49682"/>
                </a:lnTo>
                <a:lnTo>
                  <a:pt x="222897" y="54254"/>
                </a:lnTo>
                <a:lnTo>
                  <a:pt x="224142" y="59283"/>
                </a:lnTo>
                <a:lnTo>
                  <a:pt x="224142" y="65074"/>
                </a:lnTo>
                <a:lnTo>
                  <a:pt x="228409" y="61874"/>
                </a:lnTo>
                <a:lnTo>
                  <a:pt x="234334" y="61874"/>
                </a:lnTo>
                <a:lnTo>
                  <a:pt x="234352" y="58674"/>
                </a:lnTo>
                <a:lnTo>
                  <a:pt x="232712" y="51663"/>
                </a:lnTo>
                <a:lnTo>
                  <a:pt x="232676" y="51511"/>
                </a:lnTo>
                <a:lnTo>
                  <a:pt x="229407" y="45567"/>
                </a:lnTo>
                <a:lnTo>
                  <a:pt x="225971" y="39217"/>
                </a:lnTo>
                <a:lnTo>
                  <a:pt x="222085" y="35204"/>
                </a:lnTo>
                <a:close/>
              </a:path>
              <a:path w="584835" h="136525">
                <a:moveTo>
                  <a:pt x="234334" y="61874"/>
                </a:moveTo>
                <a:lnTo>
                  <a:pt x="228409" y="61874"/>
                </a:lnTo>
                <a:lnTo>
                  <a:pt x="224142" y="65074"/>
                </a:lnTo>
                <a:lnTo>
                  <a:pt x="234316" y="65074"/>
                </a:lnTo>
                <a:lnTo>
                  <a:pt x="234334" y="61874"/>
                </a:lnTo>
                <a:close/>
              </a:path>
              <a:path w="584835" h="136525">
                <a:moveTo>
                  <a:pt x="268668" y="26669"/>
                </a:moveTo>
                <a:lnTo>
                  <a:pt x="258305" y="26669"/>
                </a:lnTo>
                <a:lnTo>
                  <a:pt x="258305" y="136245"/>
                </a:lnTo>
                <a:lnTo>
                  <a:pt x="269125" y="136245"/>
                </a:lnTo>
                <a:lnTo>
                  <a:pt x="269125" y="91846"/>
                </a:lnTo>
                <a:lnTo>
                  <a:pt x="267449" y="88849"/>
                </a:lnTo>
                <a:lnTo>
                  <a:pt x="264360" y="83058"/>
                </a:lnTo>
                <a:lnTo>
                  <a:pt x="264279" y="82905"/>
                </a:lnTo>
                <a:lnTo>
                  <a:pt x="264198" y="82753"/>
                </a:lnTo>
                <a:lnTo>
                  <a:pt x="262572" y="75336"/>
                </a:lnTo>
                <a:lnTo>
                  <a:pt x="262572" y="57861"/>
                </a:lnTo>
                <a:lnTo>
                  <a:pt x="264142" y="50749"/>
                </a:lnTo>
                <a:lnTo>
                  <a:pt x="264198" y="50495"/>
                </a:lnTo>
                <a:lnTo>
                  <a:pt x="267449" y="44500"/>
                </a:lnTo>
                <a:lnTo>
                  <a:pt x="268668" y="42214"/>
                </a:lnTo>
                <a:lnTo>
                  <a:pt x="268668" y="26669"/>
                </a:lnTo>
                <a:close/>
              </a:path>
              <a:path w="584835" h="136525">
                <a:moveTo>
                  <a:pt x="307225" y="25907"/>
                </a:moveTo>
                <a:lnTo>
                  <a:pt x="292595" y="25907"/>
                </a:lnTo>
                <a:lnTo>
                  <a:pt x="286296" y="27482"/>
                </a:lnTo>
                <a:lnTo>
                  <a:pt x="275120" y="33781"/>
                </a:lnTo>
                <a:lnTo>
                  <a:pt x="270700" y="38404"/>
                </a:lnTo>
                <a:lnTo>
                  <a:pt x="268668" y="42214"/>
                </a:lnTo>
                <a:lnTo>
                  <a:pt x="268617" y="51511"/>
                </a:lnTo>
                <a:lnTo>
                  <a:pt x="267601" y="66751"/>
                </a:lnTo>
                <a:lnTo>
                  <a:pt x="269025" y="81838"/>
                </a:lnTo>
                <a:lnTo>
                  <a:pt x="269125" y="91846"/>
                </a:lnTo>
                <a:lnTo>
                  <a:pt x="270802" y="94843"/>
                </a:lnTo>
                <a:lnTo>
                  <a:pt x="275272" y="99466"/>
                </a:lnTo>
                <a:lnTo>
                  <a:pt x="280860" y="102717"/>
                </a:lnTo>
                <a:lnTo>
                  <a:pt x="286448" y="105867"/>
                </a:lnTo>
                <a:lnTo>
                  <a:pt x="292696" y="107442"/>
                </a:lnTo>
                <a:lnTo>
                  <a:pt x="307225" y="107442"/>
                </a:lnTo>
                <a:lnTo>
                  <a:pt x="314032" y="105714"/>
                </a:lnTo>
                <a:lnTo>
                  <a:pt x="326123" y="98806"/>
                </a:lnTo>
                <a:lnTo>
                  <a:pt x="327088" y="97840"/>
                </a:lnTo>
                <a:lnTo>
                  <a:pt x="293154" y="97840"/>
                </a:lnTo>
                <a:lnTo>
                  <a:pt x="288023" y="96570"/>
                </a:lnTo>
                <a:lnTo>
                  <a:pt x="268973" y="72796"/>
                </a:lnTo>
                <a:lnTo>
                  <a:pt x="268973" y="60401"/>
                </a:lnTo>
                <a:lnTo>
                  <a:pt x="293154" y="35356"/>
                </a:lnTo>
                <a:lnTo>
                  <a:pt x="327037" y="35356"/>
                </a:lnTo>
                <a:lnTo>
                  <a:pt x="326123" y="34442"/>
                </a:lnTo>
                <a:lnTo>
                  <a:pt x="320027" y="31089"/>
                </a:lnTo>
                <a:lnTo>
                  <a:pt x="314032" y="27635"/>
                </a:lnTo>
                <a:lnTo>
                  <a:pt x="307225" y="25907"/>
                </a:lnTo>
                <a:close/>
              </a:path>
              <a:path w="584835" h="136525">
                <a:moveTo>
                  <a:pt x="327037" y="35356"/>
                </a:moveTo>
                <a:lnTo>
                  <a:pt x="304533" y="35356"/>
                </a:lnTo>
                <a:lnTo>
                  <a:pt x="309613" y="36677"/>
                </a:lnTo>
                <a:lnTo>
                  <a:pt x="318554" y="41960"/>
                </a:lnTo>
                <a:lnTo>
                  <a:pt x="322110" y="45618"/>
                </a:lnTo>
                <a:lnTo>
                  <a:pt x="327393" y="54965"/>
                </a:lnTo>
                <a:lnTo>
                  <a:pt x="328714" y="60401"/>
                </a:lnTo>
                <a:lnTo>
                  <a:pt x="328714" y="72796"/>
                </a:lnTo>
                <a:lnTo>
                  <a:pt x="304533" y="97840"/>
                </a:lnTo>
                <a:lnTo>
                  <a:pt x="327088" y="97840"/>
                </a:lnTo>
                <a:lnTo>
                  <a:pt x="330898" y="94030"/>
                </a:lnTo>
                <a:lnTo>
                  <a:pt x="337807" y="81838"/>
                </a:lnTo>
                <a:lnTo>
                  <a:pt x="339534" y="74726"/>
                </a:lnTo>
                <a:lnTo>
                  <a:pt x="339534" y="58572"/>
                </a:lnTo>
                <a:lnTo>
                  <a:pt x="337807" y="51511"/>
                </a:lnTo>
                <a:lnTo>
                  <a:pt x="334468" y="45618"/>
                </a:lnTo>
                <a:lnTo>
                  <a:pt x="330955" y="39319"/>
                </a:lnTo>
                <a:lnTo>
                  <a:pt x="330085" y="38404"/>
                </a:lnTo>
                <a:lnTo>
                  <a:pt x="327037" y="35356"/>
                </a:lnTo>
                <a:close/>
              </a:path>
              <a:path w="584835" h="136525">
                <a:moveTo>
                  <a:pt x="268668" y="42214"/>
                </a:moveTo>
                <a:lnTo>
                  <a:pt x="264308" y="50291"/>
                </a:lnTo>
                <a:lnTo>
                  <a:pt x="264198" y="50495"/>
                </a:lnTo>
                <a:lnTo>
                  <a:pt x="262572" y="57861"/>
                </a:lnTo>
                <a:lnTo>
                  <a:pt x="262572" y="75336"/>
                </a:lnTo>
                <a:lnTo>
                  <a:pt x="264198" y="82753"/>
                </a:lnTo>
                <a:lnTo>
                  <a:pt x="267449" y="88849"/>
                </a:lnTo>
                <a:lnTo>
                  <a:pt x="269125" y="91846"/>
                </a:lnTo>
                <a:lnTo>
                  <a:pt x="269025" y="81838"/>
                </a:lnTo>
                <a:lnTo>
                  <a:pt x="267601" y="66751"/>
                </a:lnTo>
                <a:lnTo>
                  <a:pt x="268617" y="51511"/>
                </a:lnTo>
                <a:lnTo>
                  <a:pt x="268668" y="42214"/>
                </a:lnTo>
                <a:close/>
              </a:path>
              <a:path w="584835" h="136525">
                <a:moveTo>
                  <a:pt x="403117" y="25907"/>
                </a:moveTo>
                <a:lnTo>
                  <a:pt x="388385" y="25907"/>
                </a:lnTo>
                <a:lnTo>
                  <a:pt x="381273" y="27635"/>
                </a:lnTo>
                <a:lnTo>
                  <a:pt x="368776" y="34543"/>
                </a:lnTo>
                <a:lnTo>
                  <a:pt x="363899" y="39319"/>
                </a:lnTo>
                <a:lnTo>
                  <a:pt x="356787" y="51511"/>
                </a:lnTo>
                <a:lnTo>
                  <a:pt x="355009" y="58572"/>
                </a:lnTo>
                <a:lnTo>
                  <a:pt x="355009" y="74523"/>
                </a:lnTo>
                <a:lnTo>
                  <a:pt x="381273" y="105714"/>
                </a:lnTo>
                <a:lnTo>
                  <a:pt x="388385" y="107442"/>
                </a:lnTo>
                <a:lnTo>
                  <a:pt x="403117" y="107442"/>
                </a:lnTo>
                <a:lnTo>
                  <a:pt x="409263" y="106121"/>
                </a:lnTo>
                <a:lnTo>
                  <a:pt x="414750" y="103479"/>
                </a:lnTo>
                <a:lnTo>
                  <a:pt x="420236" y="100736"/>
                </a:lnTo>
                <a:lnTo>
                  <a:pt x="423392" y="97840"/>
                </a:lnTo>
                <a:lnTo>
                  <a:pt x="390467" y="97840"/>
                </a:lnTo>
                <a:lnTo>
                  <a:pt x="385337" y="96570"/>
                </a:lnTo>
                <a:lnTo>
                  <a:pt x="365982" y="72897"/>
                </a:lnTo>
                <a:lnTo>
                  <a:pt x="365982" y="60299"/>
                </a:lnTo>
                <a:lnTo>
                  <a:pt x="367303" y="54813"/>
                </a:lnTo>
                <a:lnTo>
                  <a:pt x="372586" y="45465"/>
                </a:lnTo>
                <a:lnTo>
                  <a:pt x="376193" y="41859"/>
                </a:lnTo>
                <a:lnTo>
                  <a:pt x="380765" y="39319"/>
                </a:lnTo>
                <a:lnTo>
                  <a:pt x="385337" y="36677"/>
                </a:lnTo>
                <a:lnTo>
                  <a:pt x="390467" y="35356"/>
                </a:lnTo>
                <a:lnTo>
                  <a:pt x="423336" y="35356"/>
                </a:lnTo>
                <a:lnTo>
                  <a:pt x="420236" y="32511"/>
                </a:lnTo>
                <a:lnTo>
                  <a:pt x="409263" y="27228"/>
                </a:lnTo>
                <a:lnTo>
                  <a:pt x="403117" y="25907"/>
                </a:lnTo>
                <a:close/>
              </a:path>
              <a:path w="584835" h="136525">
                <a:moveTo>
                  <a:pt x="419627" y="86106"/>
                </a:moveTo>
                <a:lnTo>
                  <a:pt x="416883" y="90068"/>
                </a:lnTo>
                <a:lnTo>
                  <a:pt x="413480" y="93014"/>
                </a:lnTo>
                <a:lnTo>
                  <a:pt x="405352" y="96875"/>
                </a:lnTo>
                <a:lnTo>
                  <a:pt x="400932" y="97840"/>
                </a:lnTo>
                <a:lnTo>
                  <a:pt x="423392" y="97840"/>
                </a:lnTo>
                <a:lnTo>
                  <a:pt x="424443" y="96875"/>
                </a:lnTo>
                <a:lnTo>
                  <a:pt x="424678" y="96570"/>
                </a:lnTo>
                <a:lnTo>
                  <a:pt x="427704" y="91592"/>
                </a:lnTo>
                <a:lnTo>
                  <a:pt x="419627" y="86106"/>
                </a:lnTo>
                <a:close/>
              </a:path>
              <a:path w="584835" h="136525">
                <a:moveTo>
                  <a:pt x="423336" y="35356"/>
                </a:moveTo>
                <a:lnTo>
                  <a:pt x="400932" y="35356"/>
                </a:lnTo>
                <a:lnTo>
                  <a:pt x="405352" y="36321"/>
                </a:lnTo>
                <a:lnTo>
                  <a:pt x="413480" y="40182"/>
                </a:lnTo>
                <a:lnTo>
                  <a:pt x="416883" y="43179"/>
                </a:lnTo>
                <a:lnTo>
                  <a:pt x="419627" y="47243"/>
                </a:lnTo>
                <a:lnTo>
                  <a:pt x="427554" y="41859"/>
                </a:lnTo>
                <a:lnTo>
                  <a:pt x="427764" y="41859"/>
                </a:lnTo>
                <a:lnTo>
                  <a:pt x="424675" y="36677"/>
                </a:lnTo>
                <a:lnTo>
                  <a:pt x="424554" y="36474"/>
                </a:lnTo>
                <a:lnTo>
                  <a:pt x="423336" y="35356"/>
                </a:lnTo>
                <a:close/>
              </a:path>
              <a:path w="584835" h="136525">
                <a:moveTo>
                  <a:pt x="462408" y="33223"/>
                </a:moveTo>
                <a:lnTo>
                  <a:pt x="462408" y="106679"/>
                </a:lnTo>
                <a:lnTo>
                  <a:pt x="473228" y="106679"/>
                </a:lnTo>
                <a:lnTo>
                  <a:pt x="473228" y="36118"/>
                </a:lnTo>
                <a:lnTo>
                  <a:pt x="465151" y="36118"/>
                </a:lnTo>
                <a:lnTo>
                  <a:pt x="462408" y="33223"/>
                </a:lnTo>
                <a:close/>
              </a:path>
              <a:path w="584835" h="136525">
                <a:moveTo>
                  <a:pt x="503556" y="26669"/>
                </a:moveTo>
                <a:lnTo>
                  <a:pt x="432080" y="26669"/>
                </a:lnTo>
                <a:lnTo>
                  <a:pt x="432080" y="36118"/>
                </a:lnTo>
                <a:lnTo>
                  <a:pt x="462408" y="36118"/>
                </a:lnTo>
                <a:lnTo>
                  <a:pt x="462408" y="33223"/>
                </a:lnTo>
                <a:lnTo>
                  <a:pt x="503556" y="33223"/>
                </a:lnTo>
                <a:lnTo>
                  <a:pt x="503556" y="26669"/>
                </a:lnTo>
                <a:close/>
              </a:path>
              <a:path w="584835" h="136525">
                <a:moveTo>
                  <a:pt x="473228" y="33223"/>
                </a:moveTo>
                <a:lnTo>
                  <a:pt x="462408" y="33223"/>
                </a:lnTo>
                <a:lnTo>
                  <a:pt x="465151" y="36118"/>
                </a:lnTo>
                <a:lnTo>
                  <a:pt x="470485" y="36118"/>
                </a:lnTo>
                <a:lnTo>
                  <a:pt x="473228" y="33223"/>
                </a:lnTo>
                <a:close/>
              </a:path>
              <a:path w="584835" h="136525">
                <a:moveTo>
                  <a:pt x="473228" y="33223"/>
                </a:moveTo>
                <a:lnTo>
                  <a:pt x="470485" y="36118"/>
                </a:lnTo>
                <a:lnTo>
                  <a:pt x="473228" y="36118"/>
                </a:lnTo>
                <a:lnTo>
                  <a:pt x="473228" y="33223"/>
                </a:lnTo>
                <a:close/>
              </a:path>
              <a:path w="584835" h="136525">
                <a:moveTo>
                  <a:pt x="503556" y="33223"/>
                </a:moveTo>
                <a:lnTo>
                  <a:pt x="473228" y="33223"/>
                </a:lnTo>
                <a:lnTo>
                  <a:pt x="473228" y="36118"/>
                </a:lnTo>
                <a:lnTo>
                  <a:pt x="503556" y="36118"/>
                </a:lnTo>
                <a:lnTo>
                  <a:pt x="503556" y="33223"/>
                </a:lnTo>
                <a:close/>
              </a:path>
              <a:path w="584835" h="136525">
                <a:moveTo>
                  <a:pt x="530020" y="26669"/>
                </a:moveTo>
                <a:lnTo>
                  <a:pt x="519200" y="26669"/>
                </a:lnTo>
                <a:lnTo>
                  <a:pt x="519200" y="106679"/>
                </a:lnTo>
                <a:lnTo>
                  <a:pt x="573075" y="106934"/>
                </a:lnTo>
                <a:lnTo>
                  <a:pt x="562176" y="106934"/>
                </a:lnTo>
                <a:lnTo>
                  <a:pt x="570304" y="104698"/>
                </a:lnTo>
                <a:lnTo>
                  <a:pt x="575892" y="100126"/>
                </a:lnTo>
                <a:lnTo>
                  <a:pt x="577663" y="98704"/>
                </a:lnTo>
                <a:lnTo>
                  <a:pt x="557858" y="98704"/>
                </a:lnTo>
                <a:lnTo>
                  <a:pt x="530020" y="98298"/>
                </a:lnTo>
                <a:lnTo>
                  <a:pt x="530020" y="62636"/>
                </a:lnTo>
                <a:lnTo>
                  <a:pt x="577792" y="62636"/>
                </a:lnTo>
                <a:lnTo>
                  <a:pt x="576502" y="61569"/>
                </a:lnTo>
                <a:lnTo>
                  <a:pt x="571320" y="57200"/>
                </a:lnTo>
                <a:lnTo>
                  <a:pt x="563700" y="54965"/>
                </a:lnTo>
                <a:lnTo>
                  <a:pt x="561516" y="54965"/>
                </a:lnTo>
                <a:lnTo>
                  <a:pt x="530020" y="54559"/>
                </a:lnTo>
                <a:lnTo>
                  <a:pt x="530020" y="26669"/>
                </a:lnTo>
                <a:close/>
              </a:path>
              <a:path w="584835" h="136525">
                <a:moveTo>
                  <a:pt x="577792" y="62636"/>
                </a:moveTo>
                <a:lnTo>
                  <a:pt x="530020" y="62636"/>
                </a:lnTo>
                <a:lnTo>
                  <a:pt x="558417" y="63042"/>
                </a:lnTo>
                <a:lnTo>
                  <a:pt x="564056" y="64515"/>
                </a:lnTo>
                <a:lnTo>
                  <a:pt x="567815" y="67360"/>
                </a:lnTo>
                <a:lnTo>
                  <a:pt x="571574" y="70103"/>
                </a:lnTo>
                <a:lnTo>
                  <a:pt x="573454" y="74472"/>
                </a:lnTo>
                <a:lnTo>
                  <a:pt x="573454" y="86461"/>
                </a:lnTo>
                <a:lnTo>
                  <a:pt x="571524" y="91033"/>
                </a:lnTo>
                <a:lnTo>
                  <a:pt x="563904" y="97231"/>
                </a:lnTo>
                <a:lnTo>
                  <a:pt x="558316" y="98704"/>
                </a:lnTo>
                <a:lnTo>
                  <a:pt x="577663" y="98704"/>
                </a:lnTo>
                <a:lnTo>
                  <a:pt x="581582" y="95554"/>
                </a:lnTo>
                <a:lnTo>
                  <a:pt x="584427" y="89001"/>
                </a:lnTo>
                <a:lnTo>
                  <a:pt x="584427" y="72237"/>
                </a:lnTo>
                <a:lnTo>
                  <a:pt x="581785" y="65938"/>
                </a:lnTo>
                <a:lnTo>
                  <a:pt x="577792" y="62636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62734" y="3299937"/>
            <a:ext cx="195704" cy="14477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8983" y="3668237"/>
            <a:ext cx="668955" cy="14477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86334" y="4045308"/>
            <a:ext cx="964975" cy="137160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389839" y="4400908"/>
            <a:ext cx="664210" cy="137160"/>
          </a:xfrm>
          <a:custGeom>
            <a:avLst/>
            <a:gdLst/>
            <a:ahLst/>
            <a:cxnLst/>
            <a:rect l="l" t="t" r="r" b="b"/>
            <a:pathLst>
              <a:path w="664210" h="137160">
                <a:moveTo>
                  <a:pt x="63652" y="0"/>
                </a:moveTo>
                <a:lnTo>
                  <a:pt x="47904" y="0"/>
                </a:lnTo>
                <a:lnTo>
                  <a:pt x="40487" y="1371"/>
                </a:lnTo>
                <a:lnTo>
                  <a:pt x="33680" y="4114"/>
                </a:lnTo>
                <a:lnTo>
                  <a:pt x="26873" y="6756"/>
                </a:lnTo>
                <a:lnTo>
                  <a:pt x="1371" y="39217"/>
                </a:lnTo>
                <a:lnTo>
                  <a:pt x="0" y="46431"/>
                </a:lnTo>
                <a:lnTo>
                  <a:pt x="0" y="62077"/>
                </a:lnTo>
                <a:lnTo>
                  <a:pt x="20828" y="97993"/>
                </a:lnTo>
                <a:lnTo>
                  <a:pt x="47751" y="108508"/>
                </a:lnTo>
                <a:lnTo>
                  <a:pt x="63601" y="108508"/>
                </a:lnTo>
                <a:lnTo>
                  <a:pt x="70916" y="107188"/>
                </a:lnTo>
                <a:lnTo>
                  <a:pt x="84531" y="101904"/>
                </a:lnTo>
                <a:lnTo>
                  <a:pt x="89600" y="98450"/>
                </a:lnTo>
                <a:lnTo>
                  <a:pt x="49834" y="98450"/>
                </a:lnTo>
                <a:lnTo>
                  <a:pt x="44174" y="97434"/>
                </a:lnTo>
                <a:lnTo>
                  <a:pt x="44021" y="97434"/>
                </a:lnTo>
                <a:lnTo>
                  <a:pt x="38404" y="95249"/>
                </a:lnTo>
                <a:lnTo>
                  <a:pt x="12242" y="66548"/>
                </a:lnTo>
                <a:lnTo>
                  <a:pt x="11125" y="60655"/>
                </a:lnTo>
                <a:lnTo>
                  <a:pt x="11125" y="47853"/>
                </a:lnTo>
                <a:lnTo>
                  <a:pt x="24079" y="22707"/>
                </a:lnTo>
                <a:lnTo>
                  <a:pt x="28143" y="18643"/>
                </a:lnTo>
                <a:lnTo>
                  <a:pt x="32918" y="15544"/>
                </a:lnTo>
                <a:lnTo>
                  <a:pt x="38404" y="13411"/>
                </a:lnTo>
                <a:lnTo>
                  <a:pt x="43891" y="11176"/>
                </a:lnTo>
                <a:lnTo>
                  <a:pt x="49834" y="10058"/>
                </a:lnTo>
                <a:lnTo>
                  <a:pt x="89818" y="10058"/>
                </a:lnTo>
                <a:lnTo>
                  <a:pt x="84531" y="6502"/>
                </a:lnTo>
                <a:lnTo>
                  <a:pt x="77723" y="3962"/>
                </a:lnTo>
                <a:lnTo>
                  <a:pt x="71047" y="1371"/>
                </a:lnTo>
                <a:lnTo>
                  <a:pt x="71196" y="1371"/>
                </a:lnTo>
                <a:lnTo>
                  <a:pt x="63652" y="0"/>
                </a:lnTo>
                <a:close/>
              </a:path>
              <a:path w="664210" h="137160">
                <a:moveTo>
                  <a:pt x="87782" y="85648"/>
                </a:moveTo>
                <a:lnTo>
                  <a:pt x="83413" y="90119"/>
                </a:lnTo>
                <a:lnTo>
                  <a:pt x="78587" y="93370"/>
                </a:lnTo>
                <a:lnTo>
                  <a:pt x="68021" y="97434"/>
                </a:lnTo>
                <a:lnTo>
                  <a:pt x="62331" y="98450"/>
                </a:lnTo>
                <a:lnTo>
                  <a:pt x="89600" y="98450"/>
                </a:lnTo>
                <a:lnTo>
                  <a:pt x="90271" y="97993"/>
                </a:lnTo>
                <a:lnTo>
                  <a:pt x="94945" y="92811"/>
                </a:lnTo>
                <a:lnTo>
                  <a:pt x="87782" y="85648"/>
                </a:lnTo>
                <a:close/>
              </a:path>
              <a:path w="664210" h="137160">
                <a:moveTo>
                  <a:pt x="89818" y="10058"/>
                </a:moveTo>
                <a:lnTo>
                  <a:pt x="62331" y="10058"/>
                </a:lnTo>
                <a:lnTo>
                  <a:pt x="68590" y="11176"/>
                </a:lnTo>
                <a:lnTo>
                  <a:pt x="68285" y="11176"/>
                </a:lnTo>
                <a:lnTo>
                  <a:pt x="73304" y="13106"/>
                </a:lnTo>
                <a:lnTo>
                  <a:pt x="78587" y="15036"/>
                </a:lnTo>
                <a:lnTo>
                  <a:pt x="83413" y="18237"/>
                </a:lnTo>
                <a:lnTo>
                  <a:pt x="87782" y="22707"/>
                </a:lnTo>
                <a:lnTo>
                  <a:pt x="94945" y="15544"/>
                </a:lnTo>
                <a:lnTo>
                  <a:pt x="90271" y="10363"/>
                </a:lnTo>
                <a:lnTo>
                  <a:pt x="89818" y="10058"/>
                </a:lnTo>
                <a:close/>
              </a:path>
              <a:path w="664210" h="137160">
                <a:moveTo>
                  <a:pt x="152915" y="26822"/>
                </a:moveTo>
                <a:lnTo>
                  <a:pt x="137167" y="26822"/>
                </a:lnTo>
                <a:lnTo>
                  <a:pt x="130208" y="28549"/>
                </a:lnTo>
                <a:lnTo>
                  <a:pt x="118015" y="35458"/>
                </a:lnTo>
                <a:lnTo>
                  <a:pt x="113189" y="40233"/>
                </a:lnTo>
                <a:lnTo>
                  <a:pt x="106077" y="52425"/>
                </a:lnTo>
                <a:lnTo>
                  <a:pt x="104299" y="59486"/>
                </a:lnTo>
                <a:lnTo>
                  <a:pt x="104299" y="75438"/>
                </a:lnTo>
                <a:lnTo>
                  <a:pt x="130309" y="106629"/>
                </a:lnTo>
                <a:lnTo>
                  <a:pt x="137269" y="108356"/>
                </a:lnTo>
                <a:lnTo>
                  <a:pt x="152814" y="108356"/>
                </a:lnTo>
                <a:lnTo>
                  <a:pt x="159824" y="106629"/>
                </a:lnTo>
                <a:lnTo>
                  <a:pt x="166022" y="103174"/>
                </a:lnTo>
                <a:lnTo>
                  <a:pt x="172219" y="99618"/>
                </a:lnTo>
                <a:lnTo>
                  <a:pt x="173083" y="98755"/>
                </a:lnTo>
                <a:lnTo>
                  <a:pt x="139402" y="98755"/>
                </a:lnTo>
                <a:lnTo>
                  <a:pt x="134373" y="97485"/>
                </a:lnTo>
                <a:lnTo>
                  <a:pt x="115272" y="73710"/>
                </a:lnTo>
                <a:lnTo>
                  <a:pt x="115272" y="61214"/>
                </a:lnTo>
                <a:lnTo>
                  <a:pt x="116593" y="55727"/>
                </a:lnTo>
                <a:lnTo>
                  <a:pt x="121876" y="46380"/>
                </a:lnTo>
                <a:lnTo>
                  <a:pt x="125432" y="42773"/>
                </a:lnTo>
                <a:lnTo>
                  <a:pt x="129903" y="40233"/>
                </a:lnTo>
                <a:lnTo>
                  <a:pt x="134373" y="37592"/>
                </a:lnTo>
                <a:lnTo>
                  <a:pt x="139453" y="36271"/>
                </a:lnTo>
                <a:lnTo>
                  <a:pt x="173041" y="36271"/>
                </a:lnTo>
                <a:lnTo>
                  <a:pt x="172219" y="35458"/>
                </a:lnTo>
                <a:lnTo>
                  <a:pt x="159926" y="28549"/>
                </a:lnTo>
                <a:lnTo>
                  <a:pt x="152915" y="26822"/>
                </a:lnTo>
                <a:close/>
              </a:path>
              <a:path w="664210" h="137160">
                <a:moveTo>
                  <a:pt x="173041" y="36271"/>
                </a:moveTo>
                <a:lnTo>
                  <a:pt x="150832" y="36271"/>
                </a:lnTo>
                <a:lnTo>
                  <a:pt x="155912" y="37592"/>
                </a:lnTo>
                <a:lnTo>
                  <a:pt x="160383" y="40233"/>
                </a:lnTo>
                <a:lnTo>
                  <a:pt x="164853" y="42773"/>
                </a:lnTo>
                <a:lnTo>
                  <a:pt x="168358" y="46380"/>
                </a:lnTo>
                <a:lnTo>
                  <a:pt x="170898" y="51054"/>
                </a:lnTo>
                <a:lnTo>
                  <a:pt x="173540" y="55727"/>
                </a:lnTo>
                <a:lnTo>
                  <a:pt x="174861" y="61214"/>
                </a:lnTo>
                <a:lnTo>
                  <a:pt x="174861" y="73710"/>
                </a:lnTo>
                <a:lnTo>
                  <a:pt x="150782" y="98755"/>
                </a:lnTo>
                <a:lnTo>
                  <a:pt x="173083" y="98755"/>
                </a:lnTo>
                <a:lnTo>
                  <a:pt x="177045" y="94792"/>
                </a:lnTo>
                <a:lnTo>
                  <a:pt x="180500" y="88696"/>
                </a:lnTo>
                <a:lnTo>
                  <a:pt x="184056" y="82499"/>
                </a:lnTo>
                <a:lnTo>
                  <a:pt x="185834" y="75438"/>
                </a:lnTo>
                <a:lnTo>
                  <a:pt x="185834" y="59486"/>
                </a:lnTo>
                <a:lnTo>
                  <a:pt x="184056" y="52425"/>
                </a:lnTo>
                <a:lnTo>
                  <a:pt x="180529" y="46380"/>
                </a:lnTo>
                <a:lnTo>
                  <a:pt x="177045" y="40233"/>
                </a:lnTo>
                <a:lnTo>
                  <a:pt x="173041" y="36271"/>
                </a:lnTo>
                <a:close/>
              </a:path>
              <a:path w="664210" h="137160">
                <a:moveTo>
                  <a:pt x="219322" y="27584"/>
                </a:moveTo>
                <a:lnTo>
                  <a:pt x="208959" y="27584"/>
                </a:lnTo>
                <a:lnTo>
                  <a:pt x="208959" y="137160"/>
                </a:lnTo>
                <a:lnTo>
                  <a:pt x="219779" y="137160"/>
                </a:lnTo>
                <a:lnTo>
                  <a:pt x="219779" y="92760"/>
                </a:lnTo>
                <a:lnTo>
                  <a:pt x="218103" y="89763"/>
                </a:lnTo>
                <a:lnTo>
                  <a:pt x="215014" y="83972"/>
                </a:lnTo>
                <a:lnTo>
                  <a:pt x="214933" y="83819"/>
                </a:lnTo>
                <a:lnTo>
                  <a:pt x="214852" y="83667"/>
                </a:lnTo>
                <a:lnTo>
                  <a:pt x="213226" y="76250"/>
                </a:lnTo>
                <a:lnTo>
                  <a:pt x="213226" y="58775"/>
                </a:lnTo>
                <a:lnTo>
                  <a:pt x="214796" y="51663"/>
                </a:lnTo>
                <a:lnTo>
                  <a:pt x="214852" y="51409"/>
                </a:lnTo>
                <a:lnTo>
                  <a:pt x="218103" y="45415"/>
                </a:lnTo>
                <a:lnTo>
                  <a:pt x="219322" y="43129"/>
                </a:lnTo>
                <a:lnTo>
                  <a:pt x="219322" y="27584"/>
                </a:lnTo>
                <a:close/>
              </a:path>
              <a:path w="664210" h="137160">
                <a:moveTo>
                  <a:pt x="257879" y="26822"/>
                </a:moveTo>
                <a:lnTo>
                  <a:pt x="243249" y="26822"/>
                </a:lnTo>
                <a:lnTo>
                  <a:pt x="236950" y="28397"/>
                </a:lnTo>
                <a:lnTo>
                  <a:pt x="225774" y="34696"/>
                </a:lnTo>
                <a:lnTo>
                  <a:pt x="221354" y="39319"/>
                </a:lnTo>
                <a:lnTo>
                  <a:pt x="219322" y="43129"/>
                </a:lnTo>
                <a:lnTo>
                  <a:pt x="219271" y="52425"/>
                </a:lnTo>
                <a:lnTo>
                  <a:pt x="218255" y="67665"/>
                </a:lnTo>
                <a:lnTo>
                  <a:pt x="219679" y="82753"/>
                </a:lnTo>
                <a:lnTo>
                  <a:pt x="219779" y="92760"/>
                </a:lnTo>
                <a:lnTo>
                  <a:pt x="221456" y="95757"/>
                </a:lnTo>
                <a:lnTo>
                  <a:pt x="225926" y="100380"/>
                </a:lnTo>
                <a:lnTo>
                  <a:pt x="231514" y="103631"/>
                </a:lnTo>
                <a:lnTo>
                  <a:pt x="237102" y="106781"/>
                </a:lnTo>
                <a:lnTo>
                  <a:pt x="243351" y="108356"/>
                </a:lnTo>
                <a:lnTo>
                  <a:pt x="257879" y="108356"/>
                </a:lnTo>
                <a:lnTo>
                  <a:pt x="264687" y="106629"/>
                </a:lnTo>
                <a:lnTo>
                  <a:pt x="276777" y="99720"/>
                </a:lnTo>
                <a:lnTo>
                  <a:pt x="277742" y="98755"/>
                </a:lnTo>
                <a:lnTo>
                  <a:pt x="243808" y="98755"/>
                </a:lnTo>
                <a:lnTo>
                  <a:pt x="238677" y="97485"/>
                </a:lnTo>
                <a:lnTo>
                  <a:pt x="219627" y="73710"/>
                </a:lnTo>
                <a:lnTo>
                  <a:pt x="219627" y="61315"/>
                </a:lnTo>
                <a:lnTo>
                  <a:pt x="243808" y="36271"/>
                </a:lnTo>
                <a:lnTo>
                  <a:pt x="277691" y="36271"/>
                </a:lnTo>
                <a:lnTo>
                  <a:pt x="276777" y="35356"/>
                </a:lnTo>
                <a:lnTo>
                  <a:pt x="270681" y="32004"/>
                </a:lnTo>
                <a:lnTo>
                  <a:pt x="264687" y="28549"/>
                </a:lnTo>
                <a:lnTo>
                  <a:pt x="257879" y="26822"/>
                </a:lnTo>
                <a:close/>
              </a:path>
              <a:path w="664210" h="137160">
                <a:moveTo>
                  <a:pt x="277691" y="36271"/>
                </a:moveTo>
                <a:lnTo>
                  <a:pt x="255187" y="36271"/>
                </a:lnTo>
                <a:lnTo>
                  <a:pt x="260267" y="37592"/>
                </a:lnTo>
                <a:lnTo>
                  <a:pt x="269208" y="42875"/>
                </a:lnTo>
                <a:lnTo>
                  <a:pt x="272764" y="46532"/>
                </a:lnTo>
                <a:lnTo>
                  <a:pt x="278047" y="55880"/>
                </a:lnTo>
                <a:lnTo>
                  <a:pt x="279368" y="61315"/>
                </a:lnTo>
                <a:lnTo>
                  <a:pt x="279368" y="73710"/>
                </a:lnTo>
                <a:lnTo>
                  <a:pt x="255187" y="98755"/>
                </a:lnTo>
                <a:lnTo>
                  <a:pt x="277742" y="98755"/>
                </a:lnTo>
                <a:lnTo>
                  <a:pt x="281552" y="94945"/>
                </a:lnTo>
                <a:lnTo>
                  <a:pt x="288461" y="82753"/>
                </a:lnTo>
                <a:lnTo>
                  <a:pt x="290188" y="75641"/>
                </a:lnTo>
                <a:lnTo>
                  <a:pt x="290188" y="59486"/>
                </a:lnTo>
                <a:lnTo>
                  <a:pt x="288461" y="52425"/>
                </a:lnTo>
                <a:lnTo>
                  <a:pt x="285122" y="46532"/>
                </a:lnTo>
                <a:lnTo>
                  <a:pt x="281609" y="40233"/>
                </a:lnTo>
                <a:lnTo>
                  <a:pt x="280739" y="39319"/>
                </a:lnTo>
                <a:lnTo>
                  <a:pt x="277691" y="36271"/>
                </a:lnTo>
                <a:close/>
              </a:path>
              <a:path w="664210" h="137160">
                <a:moveTo>
                  <a:pt x="219322" y="43129"/>
                </a:moveTo>
                <a:lnTo>
                  <a:pt x="214962" y="51206"/>
                </a:lnTo>
                <a:lnTo>
                  <a:pt x="214852" y="51409"/>
                </a:lnTo>
                <a:lnTo>
                  <a:pt x="213226" y="58775"/>
                </a:lnTo>
                <a:lnTo>
                  <a:pt x="213226" y="76250"/>
                </a:lnTo>
                <a:lnTo>
                  <a:pt x="214852" y="83667"/>
                </a:lnTo>
                <a:lnTo>
                  <a:pt x="218103" y="89763"/>
                </a:lnTo>
                <a:lnTo>
                  <a:pt x="219779" y="92760"/>
                </a:lnTo>
                <a:lnTo>
                  <a:pt x="219679" y="82753"/>
                </a:lnTo>
                <a:lnTo>
                  <a:pt x="218255" y="67665"/>
                </a:lnTo>
                <a:lnTo>
                  <a:pt x="219271" y="52425"/>
                </a:lnTo>
                <a:lnTo>
                  <a:pt x="219322" y="43129"/>
                </a:lnTo>
                <a:close/>
              </a:path>
              <a:path w="664210" h="137160">
                <a:moveTo>
                  <a:pt x="354280" y="26822"/>
                </a:moveTo>
                <a:lnTo>
                  <a:pt x="338532" y="26822"/>
                </a:lnTo>
                <a:lnTo>
                  <a:pt x="331572" y="28549"/>
                </a:lnTo>
                <a:lnTo>
                  <a:pt x="319380" y="35458"/>
                </a:lnTo>
                <a:lnTo>
                  <a:pt x="314554" y="40233"/>
                </a:lnTo>
                <a:lnTo>
                  <a:pt x="307442" y="52425"/>
                </a:lnTo>
                <a:lnTo>
                  <a:pt x="305664" y="59486"/>
                </a:lnTo>
                <a:lnTo>
                  <a:pt x="305664" y="75438"/>
                </a:lnTo>
                <a:lnTo>
                  <a:pt x="331674" y="106629"/>
                </a:lnTo>
                <a:lnTo>
                  <a:pt x="338634" y="108356"/>
                </a:lnTo>
                <a:lnTo>
                  <a:pt x="354178" y="108356"/>
                </a:lnTo>
                <a:lnTo>
                  <a:pt x="361189" y="106629"/>
                </a:lnTo>
                <a:lnTo>
                  <a:pt x="367386" y="103174"/>
                </a:lnTo>
                <a:lnTo>
                  <a:pt x="373584" y="99618"/>
                </a:lnTo>
                <a:lnTo>
                  <a:pt x="374448" y="98755"/>
                </a:lnTo>
                <a:lnTo>
                  <a:pt x="340767" y="98755"/>
                </a:lnTo>
                <a:lnTo>
                  <a:pt x="335738" y="97485"/>
                </a:lnTo>
                <a:lnTo>
                  <a:pt x="316637" y="73710"/>
                </a:lnTo>
                <a:lnTo>
                  <a:pt x="316637" y="61214"/>
                </a:lnTo>
                <a:lnTo>
                  <a:pt x="317958" y="55727"/>
                </a:lnTo>
                <a:lnTo>
                  <a:pt x="323241" y="46380"/>
                </a:lnTo>
                <a:lnTo>
                  <a:pt x="326797" y="42773"/>
                </a:lnTo>
                <a:lnTo>
                  <a:pt x="331268" y="40233"/>
                </a:lnTo>
                <a:lnTo>
                  <a:pt x="335738" y="37592"/>
                </a:lnTo>
                <a:lnTo>
                  <a:pt x="340818" y="36271"/>
                </a:lnTo>
                <a:lnTo>
                  <a:pt x="374405" y="36271"/>
                </a:lnTo>
                <a:lnTo>
                  <a:pt x="373584" y="35458"/>
                </a:lnTo>
                <a:lnTo>
                  <a:pt x="361290" y="28549"/>
                </a:lnTo>
                <a:lnTo>
                  <a:pt x="354280" y="26822"/>
                </a:lnTo>
                <a:close/>
              </a:path>
              <a:path w="664210" h="137160">
                <a:moveTo>
                  <a:pt x="374405" y="36271"/>
                </a:moveTo>
                <a:lnTo>
                  <a:pt x="352197" y="36271"/>
                </a:lnTo>
                <a:lnTo>
                  <a:pt x="357277" y="37592"/>
                </a:lnTo>
                <a:lnTo>
                  <a:pt x="361748" y="40233"/>
                </a:lnTo>
                <a:lnTo>
                  <a:pt x="366218" y="42773"/>
                </a:lnTo>
                <a:lnTo>
                  <a:pt x="369723" y="46380"/>
                </a:lnTo>
                <a:lnTo>
                  <a:pt x="372263" y="51054"/>
                </a:lnTo>
                <a:lnTo>
                  <a:pt x="374905" y="55727"/>
                </a:lnTo>
                <a:lnTo>
                  <a:pt x="376226" y="61214"/>
                </a:lnTo>
                <a:lnTo>
                  <a:pt x="376226" y="73710"/>
                </a:lnTo>
                <a:lnTo>
                  <a:pt x="352146" y="98755"/>
                </a:lnTo>
                <a:lnTo>
                  <a:pt x="374448" y="98755"/>
                </a:lnTo>
                <a:lnTo>
                  <a:pt x="378410" y="94792"/>
                </a:lnTo>
                <a:lnTo>
                  <a:pt x="381864" y="88696"/>
                </a:lnTo>
                <a:lnTo>
                  <a:pt x="385420" y="82499"/>
                </a:lnTo>
                <a:lnTo>
                  <a:pt x="387198" y="75438"/>
                </a:lnTo>
                <a:lnTo>
                  <a:pt x="387198" y="59486"/>
                </a:lnTo>
                <a:lnTo>
                  <a:pt x="385420" y="52425"/>
                </a:lnTo>
                <a:lnTo>
                  <a:pt x="381894" y="46380"/>
                </a:lnTo>
                <a:lnTo>
                  <a:pt x="378410" y="40233"/>
                </a:lnTo>
                <a:lnTo>
                  <a:pt x="374405" y="36271"/>
                </a:lnTo>
                <a:close/>
              </a:path>
              <a:path w="664210" h="137160">
                <a:moveTo>
                  <a:pt x="470827" y="65227"/>
                </a:moveTo>
                <a:lnTo>
                  <a:pt x="461073" y="65227"/>
                </a:lnTo>
                <a:lnTo>
                  <a:pt x="461037" y="67259"/>
                </a:lnTo>
                <a:lnTo>
                  <a:pt x="460921" y="73761"/>
                </a:lnTo>
                <a:lnTo>
                  <a:pt x="460006" y="74159"/>
                </a:lnTo>
                <a:lnTo>
                  <a:pt x="460006" y="107594"/>
                </a:lnTo>
                <a:lnTo>
                  <a:pt x="470827" y="107594"/>
                </a:lnTo>
                <a:lnTo>
                  <a:pt x="470827" y="65227"/>
                </a:lnTo>
                <a:close/>
              </a:path>
              <a:path w="664210" h="137160">
                <a:moveTo>
                  <a:pt x="412762" y="27584"/>
                </a:moveTo>
                <a:lnTo>
                  <a:pt x="402094" y="27584"/>
                </a:lnTo>
                <a:lnTo>
                  <a:pt x="402094" y="62839"/>
                </a:lnTo>
                <a:lnTo>
                  <a:pt x="404837" y="69545"/>
                </a:lnTo>
                <a:lnTo>
                  <a:pt x="410324" y="73914"/>
                </a:lnTo>
                <a:lnTo>
                  <a:pt x="415810" y="78181"/>
                </a:lnTo>
                <a:lnTo>
                  <a:pt x="423278" y="80314"/>
                </a:lnTo>
                <a:lnTo>
                  <a:pt x="437400" y="80314"/>
                </a:lnTo>
                <a:lnTo>
                  <a:pt x="460006" y="74159"/>
                </a:lnTo>
                <a:lnTo>
                  <a:pt x="460006" y="71475"/>
                </a:lnTo>
                <a:lnTo>
                  <a:pt x="428002" y="71475"/>
                </a:lnTo>
                <a:lnTo>
                  <a:pt x="422668" y="69951"/>
                </a:lnTo>
                <a:lnTo>
                  <a:pt x="414743" y="63855"/>
                </a:lnTo>
                <a:lnTo>
                  <a:pt x="412762" y="59283"/>
                </a:lnTo>
                <a:lnTo>
                  <a:pt x="412762" y="27584"/>
                </a:lnTo>
                <a:close/>
              </a:path>
              <a:path w="664210" h="137160">
                <a:moveTo>
                  <a:pt x="461073" y="65227"/>
                </a:moveTo>
                <a:lnTo>
                  <a:pt x="460006" y="65701"/>
                </a:lnTo>
                <a:lnTo>
                  <a:pt x="460006" y="74159"/>
                </a:lnTo>
                <a:lnTo>
                  <a:pt x="460921" y="73761"/>
                </a:lnTo>
                <a:lnTo>
                  <a:pt x="461037" y="67259"/>
                </a:lnTo>
                <a:lnTo>
                  <a:pt x="461073" y="65227"/>
                </a:lnTo>
                <a:close/>
              </a:path>
              <a:path w="664210" h="137160">
                <a:moveTo>
                  <a:pt x="460006" y="65701"/>
                </a:moveTo>
                <a:lnTo>
                  <a:pt x="438772" y="71475"/>
                </a:lnTo>
                <a:lnTo>
                  <a:pt x="460006" y="71475"/>
                </a:lnTo>
                <a:lnTo>
                  <a:pt x="460006" y="65701"/>
                </a:lnTo>
                <a:close/>
              </a:path>
              <a:path w="664210" h="137160">
                <a:moveTo>
                  <a:pt x="470827" y="27584"/>
                </a:moveTo>
                <a:lnTo>
                  <a:pt x="460006" y="27584"/>
                </a:lnTo>
                <a:lnTo>
                  <a:pt x="460006" y="65701"/>
                </a:lnTo>
                <a:lnTo>
                  <a:pt x="461073" y="65227"/>
                </a:lnTo>
                <a:lnTo>
                  <a:pt x="470827" y="65227"/>
                </a:lnTo>
                <a:lnTo>
                  <a:pt x="470827" y="27584"/>
                </a:lnTo>
                <a:close/>
              </a:path>
              <a:path w="664210" h="137160">
                <a:moveTo>
                  <a:pt x="512376" y="27584"/>
                </a:moveTo>
                <a:lnTo>
                  <a:pt x="501556" y="27584"/>
                </a:lnTo>
                <a:lnTo>
                  <a:pt x="501556" y="107594"/>
                </a:lnTo>
                <a:lnTo>
                  <a:pt x="512376" y="107594"/>
                </a:lnTo>
                <a:lnTo>
                  <a:pt x="512376" y="71932"/>
                </a:lnTo>
                <a:lnTo>
                  <a:pt x="509023" y="71932"/>
                </a:lnTo>
                <a:lnTo>
                  <a:pt x="509023" y="62636"/>
                </a:lnTo>
                <a:lnTo>
                  <a:pt x="512376" y="62636"/>
                </a:lnTo>
                <a:lnTo>
                  <a:pt x="512376" y="27584"/>
                </a:lnTo>
                <a:close/>
              </a:path>
              <a:path w="664210" h="137160">
                <a:moveTo>
                  <a:pt x="528303" y="67381"/>
                </a:moveTo>
                <a:lnTo>
                  <a:pt x="527311" y="67970"/>
                </a:lnTo>
                <a:lnTo>
                  <a:pt x="560230" y="107594"/>
                </a:lnTo>
                <a:lnTo>
                  <a:pt x="573031" y="107594"/>
                </a:lnTo>
                <a:lnTo>
                  <a:pt x="543897" y="71932"/>
                </a:lnTo>
                <a:lnTo>
                  <a:pt x="534779" y="71932"/>
                </a:lnTo>
                <a:lnTo>
                  <a:pt x="534779" y="68362"/>
                </a:lnTo>
                <a:lnTo>
                  <a:pt x="528303" y="67381"/>
                </a:lnTo>
                <a:close/>
              </a:path>
              <a:path w="664210" h="137160">
                <a:moveTo>
                  <a:pt x="512376" y="62636"/>
                </a:moveTo>
                <a:lnTo>
                  <a:pt x="509023" y="62636"/>
                </a:lnTo>
                <a:lnTo>
                  <a:pt x="509023" y="71932"/>
                </a:lnTo>
                <a:lnTo>
                  <a:pt x="512376" y="71932"/>
                </a:lnTo>
                <a:lnTo>
                  <a:pt x="512376" y="62636"/>
                </a:lnTo>
                <a:close/>
              </a:path>
              <a:path w="664210" h="137160">
                <a:moveTo>
                  <a:pt x="530834" y="62636"/>
                </a:moveTo>
                <a:lnTo>
                  <a:pt x="512376" y="62636"/>
                </a:lnTo>
                <a:lnTo>
                  <a:pt x="512376" y="71932"/>
                </a:lnTo>
                <a:lnTo>
                  <a:pt x="530603" y="71932"/>
                </a:lnTo>
                <a:lnTo>
                  <a:pt x="527311" y="67970"/>
                </a:lnTo>
                <a:lnTo>
                  <a:pt x="528303" y="67381"/>
                </a:lnTo>
                <a:lnTo>
                  <a:pt x="527159" y="67208"/>
                </a:lnTo>
                <a:lnTo>
                  <a:pt x="530834" y="62636"/>
                </a:lnTo>
                <a:close/>
              </a:path>
              <a:path w="664210" h="137160">
                <a:moveTo>
                  <a:pt x="534779" y="68362"/>
                </a:moveTo>
                <a:lnTo>
                  <a:pt x="534779" y="71932"/>
                </a:lnTo>
                <a:lnTo>
                  <a:pt x="543897" y="71932"/>
                </a:lnTo>
                <a:lnTo>
                  <a:pt x="541283" y="68732"/>
                </a:lnTo>
                <a:lnTo>
                  <a:pt x="537217" y="68732"/>
                </a:lnTo>
                <a:lnTo>
                  <a:pt x="534779" y="68362"/>
                </a:lnTo>
                <a:close/>
              </a:path>
              <a:path w="664210" h="137160">
                <a:moveTo>
                  <a:pt x="536303" y="62636"/>
                </a:moveTo>
                <a:lnTo>
                  <a:pt x="534779" y="63540"/>
                </a:lnTo>
                <a:lnTo>
                  <a:pt x="534779" y="68362"/>
                </a:lnTo>
                <a:lnTo>
                  <a:pt x="537217" y="68732"/>
                </a:lnTo>
                <a:lnTo>
                  <a:pt x="539247" y="66240"/>
                </a:lnTo>
                <a:lnTo>
                  <a:pt x="536303" y="62636"/>
                </a:lnTo>
                <a:close/>
              </a:path>
              <a:path w="664210" h="137160">
                <a:moveTo>
                  <a:pt x="539247" y="66240"/>
                </a:moveTo>
                <a:lnTo>
                  <a:pt x="537217" y="68732"/>
                </a:lnTo>
                <a:lnTo>
                  <a:pt x="541283" y="68732"/>
                </a:lnTo>
                <a:lnTo>
                  <a:pt x="539247" y="66240"/>
                </a:lnTo>
                <a:close/>
              </a:path>
              <a:path w="664210" h="137160">
                <a:moveTo>
                  <a:pt x="534779" y="63540"/>
                </a:moveTo>
                <a:lnTo>
                  <a:pt x="528303" y="67381"/>
                </a:lnTo>
                <a:lnTo>
                  <a:pt x="534779" y="68362"/>
                </a:lnTo>
                <a:lnTo>
                  <a:pt x="534779" y="63540"/>
                </a:lnTo>
                <a:close/>
              </a:path>
              <a:path w="664210" h="137160">
                <a:moveTo>
                  <a:pt x="570745" y="27584"/>
                </a:moveTo>
                <a:lnTo>
                  <a:pt x="559010" y="27584"/>
                </a:lnTo>
                <a:lnTo>
                  <a:pt x="527159" y="67208"/>
                </a:lnTo>
                <a:lnTo>
                  <a:pt x="528303" y="67381"/>
                </a:lnTo>
                <a:lnTo>
                  <a:pt x="534779" y="63540"/>
                </a:lnTo>
                <a:lnTo>
                  <a:pt x="534779" y="62636"/>
                </a:lnTo>
                <a:lnTo>
                  <a:pt x="542184" y="62636"/>
                </a:lnTo>
                <a:lnTo>
                  <a:pt x="570745" y="27584"/>
                </a:lnTo>
                <a:close/>
              </a:path>
              <a:path w="664210" h="137160">
                <a:moveTo>
                  <a:pt x="542184" y="62636"/>
                </a:moveTo>
                <a:lnTo>
                  <a:pt x="536303" y="62636"/>
                </a:lnTo>
                <a:lnTo>
                  <a:pt x="539247" y="66240"/>
                </a:lnTo>
                <a:lnTo>
                  <a:pt x="542184" y="62636"/>
                </a:lnTo>
                <a:close/>
              </a:path>
              <a:path w="664210" h="137160">
                <a:moveTo>
                  <a:pt x="536303" y="62636"/>
                </a:moveTo>
                <a:lnTo>
                  <a:pt x="534779" y="62636"/>
                </a:lnTo>
                <a:lnTo>
                  <a:pt x="534779" y="63540"/>
                </a:lnTo>
                <a:lnTo>
                  <a:pt x="536303" y="62636"/>
                </a:lnTo>
                <a:close/>
              </a:path>
              <a:path w="664210" h="137160">
                <a:moveTo>
                  <a:pt x="600928" y="27584"/>
                </a:moveTo>
                <a:lnTo>
                  <a:pt x="590108" y="27584"/>
                </a:lnTo>
                <a:lnTo>
                  <a:pt x="590108" y="107594"/>
                </a:lnTo>
                <a:lnTo>
                  <a:pt x="599861" y="107594"/>
                </a:lnTo>
                <a:lnTo>
                  <a:pt x="613643" y="91135"/>
                </a:lnTo>
                <a:lnTo>
                  <a:pt x="600928" y="91135"/>
                </a:lnTo>
                <a:lnTo>
                  <a:pt x="600928" y="27584"/>
                </a:lnTo>
                <a:close/>
              </a:path>
              <a:path w="664210" h="137160">
                <a:moveTo>
                  <a:pt x="664022" y="43891"/>
                </a:moveTo>
                <a:lnTo>
                  <a:pt x="653201" y="43891"/>
                </a:lnTo>
                <a:lnTo>
                  <a:pt x="653201" y="107594"/>
                </a:lnTo>
                <a:lnTo>
                  <a:pt x="664022" y="107594"/>
                </a:lnTo>
                <a:lnTo>
                  <a:pt x="664022" y="43891"/>
                </a:lnTo>
                <a:close/>
              </a:path>
              <a:path w="664210" h="137160">
                <a:moveTo>
                  <a:pt x="664022" y="27584"/>
                </a:moveTo>
                <a:lnTo>
                  <a:pt x="654420" y="27584"/>
                </a:lnTo>
                <a:lnTo>
                  <a:pt x="600928" y="91135"/>
                </a:lnTo>
                <a:lnTo>
                  <a:pt x="613643" y="91135"/>
                </a:lnTo>
                <a:lnTo>
                  <a:pt x="653201" y="43891"/>
                </a:lnTo>
                <a:lnTo>
                  <a:pt x="664022" y="43891"/>
                </a:lnTo>
                <a:lnTo>
                  <a:pt x="664022" y="2758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2676" y="4757418"/>
            <a:ext cx="640080" cy="130810"/>
          </a:xfrm>
          <a:custGeom>
            <a:avLst/>
            <a:gdLst/>
            <a:ahLst/>
            <a:cxnLst/>
            <a:rect l="l" t="t" r="r" b="b"/>
            <a:pathLst>
              <a:path w="640080" h="130810">
                <a:moveTo>
                  <a:pt x="3962" y="96926"/>
                </a:moveTo>
                <a:lnTo>
                  <a:pt x="152" y="96926"/>
                </a:lnTo>
                <a:lnTo>
                  <a:pt x="108" y="106679"/>
                </a:lnTo>
                <a:lnTo>
                  <a:pt x="0" y="130606"/>
                </a:lnTo>
                <a:lnTo>
                  <a:pt x="10515" y="130606"/>
                </a:lnTo>
                <a:lnTo>
                  <a:pt x="10667" y="106679"/>
                </a:lnTo>
                <a:lnTo>
                  <a:pt x="114299" y="106679"/>
                </a:lnTo>
                <a:lnTo>
                  <a:pt x="114299" y="101345"/>
                </a:lnTo>
                <a:lnTo>
                  <a:pt x="87172" y="101345"/>
                </a:lnTo>
                <a:lnTo>
                  <a:pt x="87172" y="99212"/>
                </a:lnTo>
                <a:lnTo>
                  <a:pt x="16306" y="99212"/>
                </a:lnTo>
                <a:lnTo>
                  <a:pt x="3962" y="96926"/>
                </a:lnTo>
                <a:close/>
              </a:path>
              <a:path w="640080" h="130810">
                <a:moveTo>
                  <a:pt x="114299" y="106679"/>
                </a:moveTo>
                <a:lnTo>
                  <a:pt x="103784" y="106679"/>
                </a:lnTo>
                <a:lnTo>
                  <a:pt x="103784" y="130606"/>
                </a:lnTo>
                <a:lnTo>
                  <a:pt x="114299" y="130606"/>
                </a:lnTo>
                <a:lnTo>
                  <a:pt x="114299" y="106679"/>
                </a:lnTo>
                <a:close/>
              </a:path>
              <a:path w="640080" h="130810">
                <a:moveTo>
                  <a:pt x="98297" y="9753"/>
                </a:moveTo>
                <a:lnTo>
                  <a:pt x="87172" y="9753"/>
                </a:lnTo>
                <a:lnTo>
                  <a:pt x="87172" y="101345"/>
                </a:lnTo>
                <a:lnTo>
                  <a:pt x="98297" y="101345"/>
                </a:lnTo>
                <a:lnTo>
                  <a:pt x="98297" y="9753"/>
                </a:lnTo>
                <a:close/>
              </a:path>
              <a:path w="640080" h="130810">
                <a:moveTo>
                  <a:pt x="114299" y="96926"/>
                </a:moveTo>
                <a:lnTo>
                  <a:pt x="98297" y="96926"/>
                </a:lnTo>
                <a:lnTo>
                  <a:pt x="98297" y="101345"/>
                </a:lnTo>
                <a:lnTo>
                  <a:pt x="114299" y="101345"/>
                </a:lnTo>
                <a:lnTo>
                  <a:pt x="114299" y="96926"/>
                </a:lnTo>
                <a:close/>
              </a:path>
              <a:path w="640080" h="130810">
                <a:moveTo>
                  <a:pt x="3962" y="96926"/>
                </a:moveTo>
                <a:lnTo>
                  <a:pt x="16306" y="99212"/>
                </a:lnTo>
                <a:lnTo>
                  <a:pt x="19964" y="98602"/>
                </a:lnTo>
                <a:lnTo>
                  <a:pt x="21998" y="97129"/>
                </a:lnTo>
                <a:lnTo>
                  <a:pt x="8026" y="97129"/>
                </a:lnTo>
                <a:lnTo>
                  <a:pt x="3962" y="96926"/>
                </a:lnTo>
                <a:close/>
              </a:path>
              <a:path w="640080" h="130810">
                <a:moveTo>
                  <a:pt x="87172" y="96926"/>
                </a:moveTo>
                <a:lnTo>
                  <a:pt x="22279" y="96926"/>
                </a:lnTo>
                <a:lnTo>
                  <a:pt x="19964" y="98602"/>
                </a:lnTo>
                <a:lnTo>
                  <a:pt x="16306" y="99212"/>
                </a:lnTo>
                <a:lnTo>
                  <a:pt x="87172" y="99212"/>
                </a:lnTo>
                <a:lnTo>
                  <a:pt x="87172" y="96926"/>
                </a:lnTo>
                <a:close/>
              </a:path>
              <a:path w="640080" h="130810">
                <a:moveTo>
                  <a:pt x="8488" y="96926"/>
                </a:moveTo>
                <a:lnTo>
                  <a:pt x="3962" y="96926"/>
                </a:lnTo>
                <a:lnTo>
                  <a:pt x="8026" y="97129"/>
                </a:lnTo>
                <a:lnTo>
                  <a:pt x="8488" y="96926"/>
                </a:lnTo>
                <a:close/>
              </a:path>
              <a:path w="640080" h="130810">
                <a:moveTo>
                  <a:pt x="98297" y="0"/>
                </a:moveTo>
                <a:lnTo>
                  <a:pt x="26365" y="0"/>
                </a:lnTo>
                <a:lnTo>
                  <a:pt x="24841" y="43433"/>
                </a:lnTo>
                <a:lnTo>
                  <a:pt x="24348" y="51409"/>
                </a:lnTo>
                <a:lnTo>
                  <a:pt x="22981" y="66141"/>
                </a:lnTo>
                <a:lnTo>
                  <a:pt x="22910" y="66903"/>
                </a:lnTo>
                <a:lnTo>
                  <a:pt x="21793" y="73558"/>
                </a:lnTo>
                <a:lnTo>
                  <a:pt x="20269" y="79248"/>
                </a:lnTo>
                <a:lnTo>
                  <a:pt x="18846" y="84937"/>
                </a:lnTo>
                <a:lnTo>
                  <a:pt x="16859" y="89154"/>
                </a:lnTo>
                <a:lnTo>
                  <a:pt x="16763" y="89357"/>
                </a:lnTo>
                <a:lnTo>
                  <a:pt x="14020" y="92506"/>
                </a:lnTo>
                <a:lnTo>
                  <a:pt x="11379" y="95656"/>
                </a:lnTo>
                <a:lnTo>
                  <a:pt x="8026" y="97129"/>
                </a:lnTo>
                <a:lnTo>
                  <a:pt x="21998" y="97129"/>
                </a:lnTo>
                <a:lnTo>
                  <a:pt x="22910" y="96469"/>
                </a:lnTo>
                <a:lnTo>
                  <a:pt x="25145" y="92811"/>
                </a:lnTo>
                <a:lnTo>
                  <a:pt x="27482" y="89154"/>
                </a:lnTo>
                <a:lnTo>
                  <a:pt x="29311" y="84429"/>
                </a:lnTo>
                <a:lnTo>
                  <a:pt x="30632" y="78638"/>
                </a:lnTo>
                <a:lnTo>
                  <a:pt x="32054" y="72745"/>
                </a:lnTo>
                <a:lnTo>
                  <a:pt x="32953" y="66903"/>
                </a:lnTo>
                <a:lnTo>
                  <a:pt x="33070" y="66141"/>
                </a:lnTo>
                <a:lnTo>
                  <a:pt x="33680" y="58826"/>
                </a:lnTo>
                <a:lnTo>
                  <a:pt x="34367" y="51663"/>
                </a:lnTo>
                <a:lnTo>
                  <a:pt x="34899" y="43687"/>
                </a:lnTo>
                <a:lnTo>
                  <a:pt x="35204" y="35661"/>
                </a:lnTo>
                <a:lnTo>
                  <a:pt x="36118" y="9753"/>
                </a:lnTo>
                <a:lnTo>
                  <a:pt x="98297" y="9753"/>
                </a:lnTo>
                <a:lnTo>
                  <a:pt x="98297" y="0"/>
                </a:lnTo>
                <a:close/>
              </a:path>
              <a:path w="640080" h="130810">
                <a:moveTo>
                  <a:pt x="149882" y="61721"/>
                </a:moveTo>
                <a:lnTo>
                  <a:pt x="118488" y="106679"/>
                </a:lnTo>
                <a:lnTo>
                  <a:pt x="131442" y="106679"/>
                </a:lnTo>
                <a:lnTo>
                  <a:pt x="155994" y="71018"/>
                </a:lnTo>
                <a:lnTo>
                  <a:pt x="151559" y="71018"/>
                </a:lnTo>
                <a:lnTo>
                  <a:pt x="151559" y="67817"/>
                </a:lnTo>
                <a:lnTo>
                  <a:pt x="148968" y="67817"/>
                </a:lnTo>
                <a:lnTo>
                  <a:pt x="147384" y="65505"/>
                </a:lnTo>
                <a:lnTo>
                  <a:pt x="151559" y="65505"/>
                </a:lnTo>
                <a:lnTo>
                  <a:pt x="151559" y="62733"/>
                </a:lnTo>
                <a:lnTo>
                  <a:pt x="149882" y="61721"/>
                </a:lnTo>
                <a:close/>
              </a:path>
              <a:path w="640080" h="130810">
                <a:moveTo>
                  <a:pt x="184172" y="26669"/>
                </a:moveTo>
                <a:lnTo>
                  <a:pt x="173352" y="26669"/>
                </a:lnTo>
                <a:lnTo>
                  <a:pt x="173352" y="106679"/>
                </a:lnTo>
                <a:lnTo>
                  <a:pt x="184172" y="106679"/>
                </a:lnTo>
                <a:lnTo>
                  <a:pt x="184172" y="71018"/>
                </a:lnTo>
                <a:lnTo>
                  <a:pt x="176705" y="71018"/>
                </a:lnTo>
                <a:lnTo>
                  <a:pt x="176705" y="61721"/>
                </a:lnTo>
                <a:lnTo>
                  <a:pt x="184172" y="61721"/>
                </a:lnTo>
                <a:lnTo>
                  <a:pt x="184172" y="26669"/>
                </a:lnTo>
                <a:close/>
              </a:path>
              <a:path w="640080" h="130810">
                <a:moveTo>
                  <a:pt x="199789" y="66483"/>
                </a:moveTo>
                <a:lnTo>
                  <a:pt x="198803" y="67055"/>
                </a:lnTo>
                <a:lnTo>
                  <a:pt x="226235" y="106679"/>
                </a:lnTo>
                <a:lnTo>
                  <a:pt x="239189" y="106679"/>
                </a:lnTo>
                <a:lnTo>
                  <a:pt x="214286" y="71018"/>
                </a:lnTo>
                <a:lnTo>
                  <a:pt x="206118" y="71018"/>
                </a:lnTo>
                <a:lnTo>
                  <a:pt x="206118" y="67425"/>
                </a:lnTo>
                <a:lnTo>
                  <a:pt x="199789" y="66483"/>
                </a:lnTo>
                <a:close/>
              </a:path>
              <a:path w="640080" h="130810">
                <a:moveTo>
                  <a:pt x="157773" y="66483"/>
                </a:moveTo>
                <a:lnTo>
                  <a:pt x="151559" y="67425"/>
                </a:lnTo>
                <a:lnTo>
                  <a:pt x="151559" y="71018"/>
                </a:lnTo>
                <a:lnTo>
                  <a:pt x="155994" y="71018"/>
                </a:lnTo>
                <a:lnTo>
                  <a:pt x="158722" y="67055"/>
                </a:lnTo>
                <a:lnTo>
                  <a:pt x="157773" y="66483"/>
                </a:lnTo>
                <a:close/>
              </a:path>
              <a:path w="640080" h="130810">
                <a:moveTo>
                  <a:pt x="173352" y="61721"/>
                </a:moveTo>
                <a:lnTo>
                  <a:pt x="155967" y="61721"/>
                </a:lnTo>
                <a:lnTo>
                  <a:pt x="159026" y="66293"/>
                </a:lnTo>
                <a:lnTo>
                  <a:pt x="157773" y="66483"/>
                </a:lnTo>
                <a:lnTo>
                  <a:pt x="158722" y="67055"/>
                </a:lnTo>
                <a:lnTo>
                  <a:pt x="155994" y="71018"/>
                </a:lnTo>
                <a:lnTo>
                  <a:pt x="173352" y="71018"/>
                </a:lnTo>
                <a:lnTo>
                  <a:pt x="173352" y="61721"/>
                </a:lnTo>
                <a:close/>
              </a:path>
              <a:path w="640080" h="130810">
                <a:moveTo>
                  <a:pt x="180820" y="61721"/>
                </a:moveTo>
                <a:lnTo>
                  <a:pt x="176705" y="61721"/>
                </a:lnTo>
                <a:lnTo>
                  <a:pt x="176705" y="71018"/>
                </a:lnTo>
                <a:lnTo>
                  <a:pt x="180820" y="71018"/>
                </a:lnTo>
                <a:lnTo>
                  <a:pt x="180820" y="61721"/>
                </a:lnTo>
                <a:close/>
              </a:path>
              <a:path w="640080" h="130810">
                <a:moveTo>
                  <a:pt x="184172" y="61721"/>
                </a:moveTo>
                <a:lnTo>
                  <a:pt x="180820" y="61721"/>
                </a:lnTo>
                <a:lnTo>
                  <a:pt x="180820" y="71018"/>
                </a:lnTo>
                <a:lnTo>
                  <a:pt x="184172" y="71018"/>
                </a:lnTo>
                <a:lnTo>
                  <a:pt x="184172" y="61721"/>
                </a:lnTo>
                <a:close/>
              </a:path>
              <a:path w="640080" h="130810">
                <a:moveTo>
                  <a:pt x="201575" y="61721"/>
                </a:moveTo>
                <a:lnTo>
                  <a:pt x="184172" y="61721"/>
                </a:lnTo>
                <a:lnTo>
                  <a:pt x="184172" y="71018"/>
                </a:lnTo>
                <a:lnTo>
                  <a:pt x="201546" y="71018"/>
                </a:lnTo>
                <a:lnTo>
                  <a:pt x="198803" y="67055"/>
                </a:lnTo>
                <a:lnTo>
                  <a:pt x="199767" y="66483"/>
                </a:lnTo>
                <a:lnTo>
                  <a:pt x="198498" y="66293"/>
                </a:lnTo>
                <a:lnTo>
                  <a:pt x="201575" y="61721"/>
                </a:lnTo>
                <a:close/>
              </a:path>
              <a:path w="640080" h="130810">
                <a:moveTo>
                  <a:pt x="206192" y="67425"/>
                </a:moveTo>
                <a:lnTo>
                  <a:pt x="206118" y="71018"/>
                </a:lnTo>
                <a:lnTo>
                  <a:pt x="214286" y="71018"/>
                </a:lnTo>
                <a:lnTo>
                  <a:pt x="212051" y="67817"/>
                </a:lnTo>
                <a:lnTo>
                  <a:pt x="208861" y="67817"/>
                </a:lnTo>
                <a:lnTo>
                  <a:pt x="206192" y="67425"/>
                </a:lnTo>
                <a:close/>
              </a:path>
              <a:path w="640080" h="130810">
                <a:moveTo>
                  <a:pt x="132509" y="26669"/>
                </a:moveTo>
                <a:lnTo>
                  <a:pt x="120774" y="26669"/>
                </a:lnTo>
                <a:lnTo>
                  <a:pt x="148968" y="67817"/>
                </a:lnTo>
                <a:lnTo>
                  <a:pt x="151559" y="67425"/>
                </a:lnTo>
                <a:lnTo>
                  <a:pt x="151559" y="65505"/>
                </a:lnTo>
                <a:lnTo>
                  <a:pt x="147240" y="65505"/>
                </a:lnTo>
                <a:lnTo>
                  <a:pt x="149882" y="61721"/>
                </a:lnTo>
                <a:lnTo>
                  <a:pt x="155967" y="61721"/>
                </a:lnTo>
                <a:lnTo>
                  <a:pt x="132509" y="26669"/>
                </a:lnTo>
                <a:close/>
              </a:path>
              <a:path w="640080" h="130810">
                <a:moveTo>
                  <a:pt x="151559" y="67425"/>
                </a:moveTo>
                <a:lnTo>
                  <a:pt x="148968" y="67817"/>
                </a:lnTo>
                <a:lnTo>
                  <a:pt x="151559" y="67817"/>
                </a:lnTo>
                <a:lnTo>
                  <a:pt x="151559" y="67425"/>
                </a:lnTo>
                <a:close/>
              </a:path>
              <a:path w="640080" h="130810">
                <a:moveTo>
                  <a:pt x="207794" y="61721"/>
                </a:moveTo>
                <a:lnTo>
                  <a:pt x="206118" y="62733"/>
                </a:lnTo>
                <a:lnTo>
                  <a:pt x="206192" y="67425"/>
                </a:lnTo>
                <a:lnTo>
                  <a:pt x="208861" y="67817"/>
                </a:lnTo>
                <a:lnTo>
                  <a:pt x="210437" y="65505"/>
                </a:lnTo>
                <a:lnTo>
                  <a:pt x="207794" y="61721"/>
                </a:lnTo>
                <a:close/>
              </a:path>
              <a:path w="640080" h="130810">
                <a:moveTo>
                  <a:pt x="210437" y="65505"/>
                </a:moveTo>
                <a:lnTo>
                  <a:pt x="208861" y="67817"/>
                </a:lnTo>
                <a:lnTo>
                  <a:pt x="212051" y="67817"/>
                </a:lnTo>
                <a:lnTo>
                  <a:pt x="210437" y="65505"/>
                </a:lnTo>
                <a:close/>
              </a:path>
              <a:path w="640080" h="130810">
                <a:moveTo>
                  <a:pt x="151559" y="62733"/>
                </a:moveTo>
                <a:lnTo>
                  <a:pt x="151559" y="67425"/>
                </a:lnTo>
                <a:lnTo>
                  <a:pt x="157773" y="66483"/>
                </a:lnTo>
                <a:lnTo>
                  <a:pt x="151559" y="62733"/>
                </a:lnTo>
                <a:close/>
              </a:path>
              <a:path w="640080" h="130810">
                <a:moveTo>
                  <a:pt x="206118" y="62733"/>
                </a:moveTo>
                <a:lnTo>
                  <a:pt x="199789" y="66483"/>
                </a:lnTo>
                <a:lnTo>
                  <a:pt x="206192" y="67425"/>
                </a:lnTo>
                <a:lnTo>
                  <a:pt x="206118" y="62733"/>
                </a:lnTo>
                <a:close/>
              </a:path>
              <a:path w="640080" h="130810">
                <a:moveTo>
                  <a:pt x="155967" y="61721"/>
                </a:moveTo>
                <a:lnTo>
                  <a:pt x="151559" y="61721"/>
                </a:lnTo>
                <a:lnTo>
                  <a:pt x="151559" y="62733"/>
                </a:lnTo>
                <a:lnTo>
                  <a:pt x="157773" y="66483"/>
                </a:lnTo>
                <a:lnTo>
                  <a:pt x="159026" y="66293"/>
                </a:lnTo>
                <a:lnTo>
                  <a:pt x="155967" y="61721"/>
                </a:lnTo>
                <a:close/>
              </a:path>
              <a:path w="640080" h="130810">
                <a:moveTo>
                  <a:pt x="236903" y="26669"/>
                </a:moveTo>
                <a:lnTo>
                  <a:pt x="225168" y="26669"/>
                </a:lnTo>
                <a:lnTo>
                  <a:pt x="198498" y="66293"/>
                </a:lnTo>
                <a:lnTo>
                  <a:pt x="199789" y="66483"/>
                </a:lnTo>
                <a:lnTo>
                  <a:pt x="206089" y="62733"/>
                </a:lnTo>
                <a:lnTo>
                  <a:pt x="206118" y="61721"/>
                </a:lnTo>
                <a:lnTo>
                  <a:pt x="213015" y="61721"/>
                </a:lnTo>
                <a:lnTo>
                  <a:pt x="236903" y="26669"/>
                </a:lnTo>
                <a:close/>
              </a:path>
              <a:path w="640080" h="130810">
                <a:moveTo>
                  <a:pt x="213015" y="61721"/>
                </a:moveTo>
                <a:lnTo>
                  <a:pt x="207794" y="61721"/>
                </a:lnTo>
                <a:lnTo>
                  <a:pt x="210437" y="65505"/>
                </a:lnTo>
                <a:lnTo>
                  <a:pt x="213015" y="61721"/>
                </a:lnTo>
                <a:close/>
              </a:path>
              <a:path w="640080" h="130810">
                <a:moveTo>
                  <a:pt x="151559" y="61721"/>
                </a:moveTo>
                <a:lnTo>
                  <a:pt x="149882" y="61721"/>
                </a:lnTo>
                <a:lnTo>
                  <a:pt x="151559" y="62733"/>
                </a:lnTo>
                <a:lnTo>
                  <a:pt x="151559" y="61721"/>
                </a:lnTo>
                <a:close/>
              </a:path>
              <a:path w="640080" h="130810">
                <a:moveTo>
                  <a:pt x="207794" y="61721"/>
                </a:moveTo>
                <a:lnTo>
                  <a:pt x="206118" y="61721"/>
                </a:lnTo>
                <a:lnTo>
                  <a:pt x="206118" y="62733"/>
                </a:lnTo>
                <a:lnTo>
                  <a:pt x="207794" y="61721"/>
                </a:lnTo>
                <a:close/>
              </a:path>
              <a:path w="640080" h="130810">
                <a:moveTo>
                  <a:pt x="268019" y="26669"/>
                </a:moveTo>
                <a:lnTo>
                  <a:pt x="257199" y="26669"/>
                </a:lnTo>
                <a:lnTo>
                  <a:pt x="257199" y="106679"/>
                </a:lnTo>
                <a:lnTo>
                  <a:pt x="266952" y="106679"/>
                </a:lnTo>
                <a:lnTo>
                  <a:pt x="280734" y="90220"/>
                </a:lnTo>
                <a:lnTo>
                  <a:pt x="268019" y="90220"/>
                </a:lnTo>
                <a:lnTo>
                  <a:pt x="268019" y="26669"/>
                </a:lnTo>
                <a:close/>
              </a:path>
              <a:path w="640080" h="130810">
                <a:moveTo>
                  <a:pt x="331113" y="42976"/>
                </a:moveTo>
                <a:lnTo>
                  <a:pt x="320292" y="42976"/>
                </a:lnTo>
                <a:lnTo>
                  <a:pt x="320292" y="106679"/>
                </a:lnTo>
                <a:lnTo>
                  <a:pt x="331113" y="106679"/>
                </a:lnTo>
                <a:lnTo>
                  <a:pt x="331113" y="42976"/>
                </a:lnTo>
                <a:close/>
              </a:path>
              <a:path w="640080" h="130810">
                <a:moveTo>
                  <a:pt x="331113" y="26669"/>
                </a:moveTo>
                <a:lnTo>
                  <a:pt x="321511" y="26669"/>
                </a:lnTo>
                <a:lnTo>
                  <a:pt x="268019" y="90220"/>
                </a:lnTo>
                <a:lnTo>
                  <a:pt x="280734" y="90220"/>
                </a:lnTo>
                <a:lnTo>
                  <a:pt x="320292" y="42976"/>
                </a:lnTo>
                <a:lnTo>
                  <a:pt x="331113" y="42976"/>
                </a:lnTo>
                <a:lnTo>
                  <a:pt x="331113" y="26669"/>
                </a:lnTo>
                <a:close/>
              </a:path>
              <a:path w="640080" h="130810">
                <a:moveTo>
                  <a:pt x="372943" y="26669"/>
                </a:moveTo>
                <a:lnTo>
                  <a:pt x="362122" y="26669"/>
                </a:lnTo>
                <a:lnTo>
                  <a:pt x="362122" y="106679"/>
                </a:lnTo>
                <a:lnTo>
                  <a:pt x="372943" y="106679"/>
                </a:lnTo>
                <a:lnTo>
                  <a:pt x="372943" y="71323"/>
                </a:lnTo>
                <a:lnTo>
                  <a:pt x="434207" y="71323"/>
                </a:lnTo>
                <a:lnTo>
                  <a:pt x="434207" y="62026"/>
                </a:lnTo>
                <a:lnTo>
                  <a:pt x="372943" y="62026"/>
                </a:lnTo>
                <a:lnTo>
                  <a:pt x="372943" y="26669"/>
                </a:lnTo>
                <a:close/>
              </a:path>
              <a:path w="640080" h="130810">
                <a:moveTo>
                  <a:pt x="434207" y="71323"/>
                </a:moveTo>
                <a:lnTo>
                  <a:pt x="423387" y="71323"/>
                </a:lnTo>
                <a:lnTo>
                  <a:pt x="423387" y="106679"/>
                </a:lnTo>
                <a:lnTo>
                  <a:pt x="434207" y="106679"/>
                </a:lnTo>
                <a:lnTo>
                  <a:pt x="434207" y="71323"/>
                </a:lnTo>
                <a:close/>
              </a:path>
              <a:path w="640080" h="130810">
                <a:moveTo>
                  <a:pt x="434207" y="26669"/>
                </a:moveTo>
                <a:lnTo>
                  <a:pt x="423387" y="26669"/>
                </a:lnTo>
                <a:lnTo>
                  <a:pt x="423387" y="62026"/>
                </a:lnTo>
                <a:lnTo>
                  <a:pt x="434207" y="62026"/>
                </a:lnTo>
                <a:lnTo>
                  <a:pt x="434207" y="26669"/>
                </a:lnTo>
                <a:close/>
              </a:path>
              <a:path w="640080" h="130810">
                <a:moveTo>
                  <a:pt x="505297" y="25907"/>
                </a:moveTo>
                <a:lnTo>
                  <a:pt x="490566" y="25907"/>
                </a:lnTo>
                <a:lnTo>
                  <a:pt x="483453" y="27635"/>
                </a:lnTo>
                <a:lnTo>
                  <a:pt x="470956" y="34543"/>
                </a:lnTo>
                <a:lnTo>
                  <a:pt x="466079" y="39319"/>
                </a:lnTo>
                <a:lnTo>
                  <a:pt x="458967" y="51511"/>
                </a:lnTo>
                <a:lnTo>
                  <a:pt x="457189" y="58572"/>
                </a:lnTo>
                <a:lnTo>
                  <a:pt x="457189" y="74523"/>
                </a:lnTo>
                <a:lnTo>
                  <a:pt x="483453" y="105714"/>
                </a:lnTo>
                <a:lnTo>
                  <a:pt x="490566" y="107441"/>
                </a:lnTo>
                <a:lnTo>
                  <a:pt x="505297" y="107441"/>
                </a:lnTo>
                <a:lnTo>
                  <a:pt x="511444" y="106121"/>
                </a:lnTo>
                <a:lnTo>
                  <a:pt x="516931" y="103479"/>
                </a:lnTo>
                <a:lnTo>
                  <a:pt x="522418" y="100736"/>
                </a:lnTo>
                <a:lnTo>
                  <a:pt x="525573" y="97840"/>
                </a:lnTo>
                <a:lnTo>
                  <a:pt x="492648" y="97840"/>
                </a:lnTo>
                <a:lnTo>
                  <a:pt x="487517" y="96570"/>
                </a:lnTo>
                <a:lnTo>
                  <a:pt x="468163" y="72898"/>
                </a:lnTo>
                <a:lnTo>
                  <a:pt x="468163" y="60299"/>
                </a:lnTo>
                <a:lnTo>
                  <a:pt x="469484" y="54813"/>
                </a:lnTo>
                <a:lnTo>
                  <a:pt x="474767" y="45465"/>
                </a:lnTo>
                <a:lnTo>
                  <a:pt x="478374" y="41859"/>
                </a:lnTo>
                <a:lnTo>
                  <a:pt x="482945" y="39319"/>
                </a:lnTo>
                <a:lnTo>
                  <a:pt x="487517" y="36677"/>
                </a:lnTo>
                <a:lnTo>
                  <a:pt x="492648" y="35356"/>
                </a:lnTo>
                <a:lnTo>
                  <a:pt x="525518" y="35356"/>
                </a:lnTo>
                <a:lnTo>
                  <a:pt x="522418" y="32511"/>
                </a:lnTo>
                <a:lnTo>
                  <a:pt x="511444" y="27228"/>
                </a:lnTo>
                <a:lnTo>
                  <a:pt x="505297" y="25907"/>
                </a:lnTo>
                <a:close/>
              </a:path>
              <a:path w="640080" h="130810">
                <a:moveTo>
                  <a:pt x="521807" y="86106"/>
                </a:moveTo>
                <a:lnTo>
                  <a:pt x="519064" y="90068"/>
                </a:lnTo>
                <a:lnTo>
                  <a:pt x="515660" y="93014"/>
                </a:lnTo>
                <a:lnTo>
                  <a:pt x="507532" y="96875"/>
                </a:lnTo>
                <a:lnTo>
                  <a:pt x="503114" y="97840"/>
                </a:lnTo>
                <a:lnTo>
                  <a:pt x="525573" y="97840"/>
                </a:lnTo>
                <a:lnTo>
                  <a:pt x="526625" y="96875"/>
                </a:lnTo>
                <a:lnTo>
                  <a:pt x="526859" y="96570"/>
                </a:lnTo>
                <a:lnTo>
                  <a:pt x="529885" y="91592"/>
                </a:lnTo>
                <a:lnTo>
                  <a:pt x="521807" y="86106"/>
                </a:lnTo>
                <a:close/>
              </a:path>
              <a:path w="640080" h="130810">
                <a:moveTo>
                  <a:pt x="525518" y="35356"/>
                </a:moveTo>
                <a:lnTo>
                  <a:pt x="503114" y="35356"/>
                </a:lnTo>
                <a:lnTo>
                  <a:pt x="507532" y="36321"/>
                </a:lnTo>
                <a:lnTo>
                  <a:pt x="515660" y="40182"/>
                </a:lnTo>
                <a:lnTo>
                  <a:pt x="519064" y="43179"/>
                </a:lnTo>
                <a:lnTo>
                  <a:pt x="521807" y="47243"/>
                </a:lnTo>
                <a:lnTo>
                  <a:pt x="529736" y="41859"/>
                </a:lnTo>
                <a:lnTo>
                  <a:pt x="529946" y="41859"/>
                </a:lnTo>
                <a:lnTo>
                  <a:pt x="526857" y="36677"/>
                </a:lnTo>
                <a:lnTo>
                  <a:pt x="526736" y="36474"/>
                </a:lnTo>
                <a:lnTo>
                  <a:pt x="525518" y="35356"/>
                </a:lnTo>
                <a:close/>
              </a:path>
              <a:path w="640080" h="130810">
                <a:moveTo>
                  <a:pt x="639686" y="26669"/>
                </a:moveTo>
                <a:lnTo>
                  <a:pt x="628865" y="26669"/>
                </a:lnTo>
                <a:lnTo>
                  <a:pt x="628865" y="106679"/>
                </a:lnTo>
                <a:lnTo>
                  <a:pt x="639686" y="106679"/>
                </a:lnTo>
                <a:lnTo>
                  <a:pt x="639686" y="26669"/>
                </a:lnTo>
                <a:close/>
              </a:path>
              <a:path w="640080" h="130810">
                <a:moveTo>
                  <a:pt x="561657" y="26669"/>
                </a:moveTo>
                <a:lnTo>
                  <a:pt x="550837" y="26669"/>
                </a:lnTo>
                <a:lnTo>
                  <a:pt x="550837" y="106679"/>
                </a:lnTo>
                <a:lnTo>
                  <a:pt x="603669" y="106933"/>
                </a:lnTo>
                <a:lnTo>
                  <a:pt x="593102" y="106933"/>
                </a:lnTo>
                <a:lnTo>
                  <a:pt x="601230" y="104698"/>
                </a:lnTo>
                <a:lnTo>
                  <a:pt x="608690" y="98704"/>
                </a:lnTo>
                <a:lnTo>
                  <a:pt x="588479" y="98704"/>
                </a:lnTo>
                <a:lnTo>
                  <a:pt x="561657" y="98297"/>
                </a:lnTo>
                <a:lnTo>
                  <a:pt x="561657" y="62636"/>
                </a:lnTo>
                <a:lnTo>
                  <a:pt x="608819" y="62636"/>
                </a:lnTo>
                <a:lnTo>
                  <a:pt x="602246" y="57200"/>
                </a:lnTo>
                <a:lnTo>
                  <a:pt x="594575" y="54965"/>
                </a:lnTo>
                <a:lnTo>
                  <a:pt x="592137" y="54965"/>
                </a:lnTo>
                <a:lnTo>
                  <a:pt x="561657" y="54559"/>
                </a:lnTo>
                <a:lnTo>
                  <a:pt x="561657" y="26669"/>
                </a:lnTo>
                <a:close/>
              </a:path>
              <a:path w="640080" h="130810">
                <a:moveTo>
                  <a:pt x="608819" y="62636"/>
                </a:moveTo>
                <a:lnTo>
                  <a:pt x="561657" y="62636"/>
                </a:lnTo>
                <a:lnTo>
                  <a:pt x="589394" y="63042"/>
                </a:lnTo>
                <a:lnTo>
                  <a:pt x="595083" y="64515"/>
                </a:lnTo>
                <a:lnTo>
                  <a:pt x="598843" y="67360"/>
                </a:lnTo>
                <a:lnTo>
                  <a:pt x="602602" y="70103"/>
                </a:lnTo>
                <a:lnTo>
                  <a:pt x="604481" y="74472"/>
                </a:lnTo>
                <a:lnTo>
                  <a:pt x="604481" y="86461"/>
                </a:lnTo>
                <a:lnTo>
                  <a:pt x="602551" y="91033"/>
                </a:lnTo>
                <a:lnTo>
                  <a:pt x="594931" y="97231"/>
                </a:lnTo>
                <a:lnTo>
                  <a:pt x="589292" y="98704"/>
                </a:lnTo>
                <a:lnTo>
                  <a:pt x="608690" y="98704"/>
                </a:lnTo>
                <a:lnTo>
                  <a:pt x="612609" y="95554"/>
                </a:lnTo>
                <a:lnTo>
                  <a:pt x="615454" y="89001"/>
                </a:lnTo>
                <a:lnTo>
                  <a:pt x="615454" y="72237"/>
                </a:lnTo>
                <a:lnTo>
                  <a:pt x="612813" y="65938"/>
                </a:lnTo>
                <a:lnTo>
                  <a:pt x="608819" y="62636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82676" y="5113016"/>
            <a:ext cx="1068407" cy="12420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89839" y="5467708"/>
            <a:ext cx="1583308" cy="13716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89839" y="5815227"/>
            <a:ext cx="1448434" cy="14599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98983" y="6179826"/>
            <a:ext cx="1288110" cy="13624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98983" y="6535425"/>
            <a:ext cx="1183429" cy="13624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8983" y="6891018"/>
            <a:ext cx="1363611" cy="137007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398983" y="7246625"/>
            <a:ext cx="618490" cy="136525"/>
          </a:xfrm>
          <a:custGeom>
            <a:avLst/>
            <a:gdLst/>
            <a:ahLst/>
            <a:cxnLst/>
            <a:rect l="l" t="t" r="r" b="b"/>
            <a:pathLst>
              <a:path w="618490" h="136525">
                <a:moveTo>
                  <a:pt x="89763" y="0"/>
                </a:moveTo>
                <a:lnTo>
                  <a:pt x="0" y="0"/>
                </a:lnTo>
                <a:lnTo>
                  <a:pt x="0" y="106679"/>
                </a:lnTo>
                <a:lnTo>
                  <a:pt x="11125" y="106679"/>
                </a:lnTo>
                <a:lnTo>
                  <a:pt x="11125" y="9753"/>
                </a:lnTo>
                <a:lnTo>
                  <a:pt x="8229" y="9753"/>
                </a:lnTo>
                <a:lnTo>
                  <a:pt x="11125" y="6705"/>
                </a:lnTo>
                <a:lnTo>
                  <a:pt x="89763" y="6705"/>
                </a:lnTo>
                <a:lnTo>
                  <a:pt x="89763" y="0"/>
                </a:lnTo>
                <a:close/>
              </a:path>
              <a:path w="618490" h="136525">
                <a:moveTo>
                  <a:pt x="78638" y="6705"/>
                </a:moveTo>
                <a:lnTo>
                  <a:pt x="78638" y="106679"/>
                </a:lnTo>
                <a:lnTo>
                  <a:pt x="89763" y="106679"/>
                </a:lnTo>
                <a:lnTo>
                  <a:pt x="89763" y="9753"/>
                </a:lnTo>
                <a:lnTo>
                  <a:pt x="81534" y="9753"/>
                </a:lnTo>
                <a:lnTo>
                  <a:pt x="78638" y="6705"/>
                </a:lnTo>
                <a:close/>
              </a:path>
              <a:path w="618490" h="136525">
                <a:moveTo>
                  <a:pt x="11125" y="6705"/>
                </a:moveTo>
                <a:lnTo>
                  <a:pt x="8229" y="9753"/>
                </a:lnTo>
                <a:lnTo>
                  <a:pt x="11125" y="9753"/>
                </a:lnTo>
                <a:lnTo>
                  <a:pt x="11125" y="6705"/>
                </a:lnTo>
                <a:close/>
              </a:path>
              <a:path w="618490" h="136525">
                <a:moveTo>
                  <a:pt x="78638" y="6705"/>
                </a:moveTo>
                <a:lnTo>
                  <a:pt x="11125" y="6705"/>
                </a:lnTo>
                <a:lnTo>
                  <a:pt x="11125" y="9753"/>
                </a:lnTo>
                <a:lnTo>
                  <a:pt x="78638" y="9753"/>
                </a:lnTo>
                <a:lnTo>
                  <a:pt x="78638" y="6705"/>
                </a:lnTo>
                <a:close/>
              </a:path>
              <a:path w="618490" h="136525">
                <a:moveTo>
                  <a:pt x="89763" y="6705"/>
                </a:moveTo>
                <a:lnTo>
                  <a:pt x="78638" y="6705"/>
                </a:lnTo>
                <a:lnTo>
                  <a:pt x="81534" y="9753"/>
                </a:lnTo>
                <a:lnTo>
                  <a:pt x="89763" y="9753"/>
                </a:lnTo>
                <a:lnTo>
                  <a:pt x="89763" y="6705"/>
                </a:lnTo>
                <a:close/>
              </a:path>
              <a:path w="618490" h="136525">
                <a:moveTo>
                  <a:pt x="162081" y="25907"/>
                </a:moveTo>
                <a:lnTo>
                  <a:pt x="147146" y="25907"/>
                </a:lnTo>
                <a:lnTo>
                  <a:pt x="140440" y="27685"/>
                </a:lnTo>
                <a:lnTo>
                  <a:pt x="115396" y="58674"/>
                </a:lnTo>
                <a:lnTo>
                  <a:pt x="115396" y="74523"/>
                </a:lnTo>
                <a:lnTo>
                  <a:pt x="141812" y="105714"/>
                </a:lnTo>
                <a:lnTo>
                  <a:pt x="149127" y="107442"/>
                </a:lnTo>
                <a:lnTo>
                  <a:pt x="163859" y="107442"/>
                </a:lnTo>
                <a:lnTo>
                  <a:pt x="169701" y="106324"/>
                </a:lnTo>
                <a:lnTo>
                  <a:pt x="180369" y="101854"/>
                </a:lnTo>
                <a:lnTo>
                  <a:pt x="184699" y="98704"/>
                </a:lnTo>
                <a:lnTo>
                  <a:pt x="185474" y="97840"/>
                </a:lnTo>
                <a:lnTo>
                  <a:pt x="151565" y="97840"/>
                </a:lnTo>
                <a:lnTo>
                  <a:pt x="146028" y="96570"/>
                </a:lnTo>
                <a:lnTo>
                  <a:pt x="125911" y="73151"/>
                </a:lnTo>
                <a:lnTo>
                  <a:pt x="125911" y="69951"/>
                </a:lnTo>
                <a:lnTo>
                  <a:pt x="123625" y="69951"/>
                </a:lnTo>
                <a:lnTo>
                  <a:pt x="123625" y="61874"/>
                </a:lnTo>
                <a:lnTo>
                  <a:pt x="125911" y="61874"/>
                </a:lnTo>
                <a:lnTo>
                  <a:pt x="125958" y="59283"/>
                </a:lnTo>
                <a:lnTo>
                  <a:pt x="149076" y="35204"/>
                </a:lnTo>
                <a:lnTo>
                  <a:pt x="181157" y="35204"/>
                </a:lnTo>
                <a:lnTo>
                  <a:pt x="180420" y="34442"/>
                </a:lnTo>
                <a:lnTo>
                  <a:pt x="174527" y="31089"/>
                </a:lnTo>
                <a:lnTo>
                  <a:pt x="168821" y="27685"/>
                </a:lnTo>
                <a:lnTo>
                  <a:pt x="162081" y="25907"/>
                </a:lnTo>
                <a:close/>
              </a:path>
              <a:path w="618490" h="136525">
                <a:moveTo>
                  <a:pt x="182299" y="87325"/>
                </a:moveTo>
                <a:lnTo>
                  <a:pt x="179251" y="90881"/>
                </a:lnTo>
                <a:lnTo>
                  <a:pt x="175594" y="93522"/>
                </a:lnTo>
                <a:lnTo>
                  <a:pt x="167161" y="96977"/>
                </a:lnTo>
                <a:lnTo>
                  <a:pt x="162640" y="97840"/>
                </a:lnTo>
                <a:lnTo>
                  <a:pt x="185474" y="97840"/>
                </a:lnTo>
                <a:lnTo>
                  <a:pt x="188395" y="94335"/>
                </a:lnTo>
                <a:lnTo>
                  <a:pt x="182299" y="87325"/>
                </a:lnTo>
                <a:close/>
              </a:path>
              <a:path w="618490" h="136525">
                <a:moveTo>
                  <a:pt x="125911" y="61874"/>
                </a:moveTo>
                <a:lnTo>
                  <a:pt x="123625" y="61874"/>
                </a:lnTo>
                <a:lnTo>
                  <a:pt x="123625" y="69951"/>
                </a:lnTo>
                <a:lnTo>
                  <a:pt x="125911" y="69951"/>
                </a:lnTo>
                <a:lnTo>
                  <a:pt x="125911" y="61874"/>
                </a:lnTo>
                <a:close/>
              </a:path>
              <a:path w="618490" h="136525">
                <a:moveTo>
                  <a:pt x="183214" y="61874"/>
                </a:moveTo>
                <a:lnTo>
                  <a:pt x="125911" y="61874"/>
                </a:lnTo>
                <a:lnTo>
                  <a:pt x="125911" y="69951"/>
                </a:lnTo>
                <a:lnTo>
                  <a:pt x="193272" y="69951"/>
                </a:lnTo>
                <a:lnTo>
                  <a:pt x="193388" y="65074"/>
                </a:lnTo>
                <a:lnTo>
                  <a:pt x="183214" y="65074"/>
                </a:lnTo>
                <a:lnTo>
                  <a:pt x="183214" y="61874"/>
                </a:lnTo>
                <a:close/>
              </a:path>
              <a:path w="618490" h="136525">
                <a:moveTo>
                  <a:pt x="181157" y="35204"/>
                </a:moveTo>
                <a:lnTo>
                  <a:pt x="160150" y="35204"/>
                </a:lnTo>
                <a:lnTo>
                  <a:pt x="165078" y="36474"/>
                </a:lnTo>
                <a:lnTo>
                  <a:pt x="173612" y="41554"/>
                </a:lnTo>
                <a:lnTo>
                  <a:pt x="176965" y="45110"/>
                </a:lnTo>
                <a:lnTo>
                  <a:pt x="179404" y="49682"/>
                </a:lnTo>
                <a:lnTo>
                  <a:pt x="181969" y="54254"/>
                </a:lnTo>
                <a:lnTo>
                  <a:pt x="183214" y="59283"/>
                </a:lnTo>
                <a:lnTo>
                  <a:pt x="183214" y="65074"/>
                </a:lnTo>
                <a:lnTo>
                  <a:pt x="187481" y="61874"/>
                </a:lnTo>
                <a:lnTo>
                  <a:pt x="193406" y="61874"/>
                </a:lnTo>
                <a:lnTo>
                  <a:pt x="193424" y="58674"/>
                </a:lnTo>
                <a:lnTo>
                  <a:pt x="191784" y="51663"/>
                </a:lnTo>
                <a:lnTo>
                  <a:pt x="191748" y="51511"/>
                </a:lnTo>
                <a:lnTo>
                  <a:pt x="188479" y="45567"/>
                </a:lnTo>
                <a:lnTo>
                  <a:pt x="185042" y="39217"/>
                </a:lnTo>
                <a:lnTo>
                  <a:pt x="181157" y="35204"/>
                </a:lnTo>
                <a:close/>
              </a:path>
              <a:path w="618490" h="136525">
                <a:moveTo>
                  <a:pt x="193406" y="61874"/>
                </a:moveTo>
                <a:lnTo>
                  <a:pt x="187481" y="61874"/>
                </a:lnTo>
                <a:lnTo>
                  <a:pt x="183214" y="65074"/>
                </a:lnTo>
                <a:lnTo>
                  <a:pt x="193388" y="65074"/>
                </a:lnTo>
                <a:lnTo>
                  <a:pt x="193406" y="61874"/>
                </a:lnTo>
                <a:close/>
              </a:path>
              <a:path w="618490" h="136525">
                <a:moveTo>
                  <a:pt x="227740" y="26669"/>
                </a:moveTo>
                <a:lnTo>
                  <a:pt x="217377" y="26669"/>
                </a:lnTo>
                <a:lnTo>
                  <a:pt x="217377" y="136245"/>
                </a:lnTo>
                <a:lnTo>
                  <a:pt x="228197" y="136245"/>
                </a:lnTo>
                <a:lnTo>
                  <a:pt x="228197" y="91846"/>
                </a:lnTo>
                <a:lnTo>
                  <a:pt x="226521" y="88849"/>
                </a:lnTo>
                <a:lnTo>
                  <a:pt x="223432" y="83058"/>
                </a:lnTo>
                <a:lnTo>
                  <a:pt x="223351" y="82905"/>
                </a:lnTo>
                <a:lnTo>
                  <a:pt x="223269" y="82753"/>
                </a:lnTo>
                <a:lnTo>
                  <a:pt x="221644" y="75336"/>
                </a:lnTo>
                <a:lnTo>
                  <a:pt x="221644" y="57861"/>
                </a:lnTo>
                <a:lnTo>
                  <a:pt x="223213" y="50749"/>
                </a:lnTo>
                <a:lnTo>
                  <a:pt x="223269" y="50495"/>
                </a:lnTo>
                <a:lnTo>
                  <a:pt x="226521" y="44500"/>
                </a:lnTo>
                <a:lnTo>
                  <a:pt x="227740" y="42214"/>
                </a:lnTo>
                <a:lnTo>
                  <a:pt x="227740" y="26669"/>
                </a:lnTo>
                <a:close/>
              </a:path>
              <a:path w="618490" h="136525">
                <a:moveTo>
                  <a:pt x="266297" y="25907"/>
                </a:moveTo>
                <a:lnTo>
                  <a:pt x="251667" y="25907"/>
                </a:lnTo>
                <a:lnTo>
                  <a:pt x="245367" y="27482"/>
                </a:lnTo>
                <a:lnTo>
                  <a:pt x="234191" y="33781"/>
                </a:lnTo>
                <a:lnTo>
                  <a:pt x="229772" y="38404"/>
                </a:lnTo>
                <a:lnTo>
                  <a:pt x="227740" y="42214"/>
                </a:lnTo>
                <a:lnTo>
                  <a:pt x="227689" y="51511"/>
                </a:lnTo>
                <a:lnTo>
                  <a:pt x="226673" y="66751"/>
                </a:lnTo>
                <a:lnTo>
                  <a:pt x="228096" y="81838"/>
                </a:lnTo>
                <a:lnTo>
                  <a:pt x="228197" y="91846"/>
                </a:lnTo>
                <a:lnTo>
                  <a:pt x="229873" y="94843"/>
                </a:lnTo>
                <a:lnTo>
                  <a:pt x="234344" y="99466"/>
                </a:lnTo>
                <a:lnTo>
                  <a:pt x="239932" y="102717"/>
                </a:lnTo>
                <a:lnTo>
                  <a:pt x="245520" y="105867"/>
                </a:lnTo>
                <a:lnTo>
                  <a:pt x="251768" y="107442"/>
                </a:lnTo>
                <a:lnTo>
                  <a:pt x="266297" y="107442"/>
                </a:lnTo>
                <a:lnTo>
                  <a:pt x="273104" y="105714"/>
                </a:lnTo>
                <a:lnTo>
                  <a:pt x="285195" y="98806"/>
                </a:lnTo>
                <a:lnTo>
                  <a:pt x="286160" y="97840"/>
                </a:lnTo>
                <a:lnTo>
                  <a:pt x="252225" y="97840"/>
                </a:lnTo>
                <a:lnTo>
                  <a:pt x="247095" y="96570"/>
                </a:lnTo>
                <a:lnTo>
                  <a:pt x="228045" y="72796"/>
                </a:lnTo>
                <a:lnTo>
                  <a:pt x="228045" y="60401"/>
                </a:lnTo>
                <a:lnTo>
                  <a:pt x="252225" y="35356"/>
                </a:lnTo>
                <a:lnTo>
                  <a:pt x="286109" y="35356"/>
                </a:lnTo>
                <a:lnTo>
                  <a:pt x="285195" y="34442"/>
                </a:lnTo>
                <a:lnTo>
                  <a:pt x="279099" y="31089"/>
                </a:lnTo>
                <a:lnTo>
                  <a:pt x="273104" y="27635"/>
                </a:lnTo>
                <a:lnTo>
                  <a:pt x="266297" y="25907"/>
                </a:lnTo>
                <a:close/>
              </a:path>
              <a:path w="618490" h="136525">
                <a:moveTo>
                  <a:pt x="286109" y="35356"/>
                </a:moveTo>
                <a:lnTo>
                  <a:pt x="263605" y="35356"/>
                </a:lnTo>
                <a:lnTo>
                  <a:pt x="268685" y="36677"/>
                </a:lnTo>
                <a:lnTo>
                  <a:pt x="277625" y="41960"/>
                </a:lnTo>
                <a:lnTo>
                  <a:pt x="281181" y="45618"/>
                </a:lnTo>
                <a:lnTo>
                  <a:pt x="286465" y="54965"/>
                </a:lnTo>
                <a:lnTo>
                  <a:pt x="287785" y="60401"/>
                </a:lnTo>
                <a:lnTo>
                  <a:pt x="287785" y="72796"/>
                </a:lnTo>
                <a:lnTo>
                  <a:pt x="263605" y="97840"/>
                </a:lnTo>
                <a:lnTo>
                  <a:pt x="286160" y="97840"/>
                </a:lnTo>
                <a:lnTo>
                  <a:pt x="289970" y="94030"/>
                </a:lnTo>
                <a:lnTo>
                  <a:pt x="296879" y="81838"/>
                </a:lnTo>
                <a:lnTo>
                  <a:pt x="298606" y="74726"/>
                </a:lnTo>
                <a:lnTo>
                  <a:pt x="298606" y="58572"/>
                </a:lnTo>
                <a:lnTo>
                  <a:pt x="296879" y="51511"/>
                </a:lnTo>
                <a:lnTo>
                  <a:pt x="293539" y="45618"/>
                </a:lnTo>
                <a:lnTo>
                  <a:pt x="290026" y="39319"/>
                </a:lnTo>
                <a:lnTo>
                  <a:pt x="289157" y="38404"/>
                </a:lnTo>
                <a:lnTo>
                  <a:pt x="286109" y="35356"/>
                </a:lnTo>
                <a:close/>
              </a:path>
              <a:path w="618490" h="136525">
                <a:moveTo>
                  <a:pt x="227740" y="42214"/>
                </a:moveTo>
                <a:lnTo>
                  <a:pt x="223380" y="50291"/>
                </a:lnTo>
                <a:lnTo>
                  <a:pt x="223269" y="50495"/>
                </a:lnTo>
                <a:lnTo>
                  <a:pt x="221644" y="57861"/>
                </a:lnTo>
                <a:lnTo>
                  <a:pt x="221644" y="75336"/>
                </a:lnTo>
                <a:lnTo>
                  <a:pt x="223269" y="82753"/>
                </a:lnTo>
                <a:lnTo>
                  <a:pt x="226521" y="88849"/>
                </a:lnTo>
                <a:lnTo>
                  <a:pt x="228197" y="91846"/>
                </a:lnTo>
                <a:lnTo>
                  <a:pt x="228096" y="81838"/>
                </a:lnTo>
                <a:lnTo>
                  <a:pt x="226673" y="66751"/>
                </a:lnTo>
                <a:lnTo>
                  <a:pt x="227689" y="51511"/>
                </a:lnTo>
                <a:lnTo>
                  <a:pt x="227740" y="42214"/>
                </a:lnTo>
                <a:close/>
              </a:path>
              <a:path w="618490" h="136525">
                <a:moveTo>
                  <a:pt x="332675" y="26669"/>
                </a:moveTo>
                <a:lnTo>
                  <a:pt x="321854" y="26669"/>
                </a:lnTo>
                <a:lnTo>
                  <a:pt x="321854" y="106679"/>
                </a:lnTo>
                <a:lnTo>
                  <a:pt x="331608" y="106679"/>
                </a:lnTo>
                <a:lnTo>
                  <a:pt x="345390" y="90220"/>
                </a:lnTo>
                <a:lnTo>
                  <a:pt x="332675" y="90220"/>
                </a:lnTo>
                <a:lnTo>
                  <a:pt x="332675" y="26669"/>
                </a:lnTo>
                <a:close/>
              </a:path>
              <a:path w="618490" h="136525">
                <a:moveTo>
                  <a:pt x="395768" y="42976"/>
                </a:moveTo>
                <a:lnTo>
                  <a:pt x="384948" y="42976"/>
                </a:lnTo>
                <a:lnTo>
                  <a:pt x="384948" y="106679"/>
                </a:lnTo>
                <a:lnTo>
                  <a:pt x="395768" y="106679"/>
                </a:lnTo>
                <a:lnTo>
                  <a:pt x="395768" y="42976"/>
                </a:lnTo>
                <a:close/>
              </a:path>
              <a:path w="618490" h="136525">
                <a:moveTo>
                  <a:pt x="395768" y="26669"/>
                </a:moveTo>
                <a:lnTo>
                  <a:pt x="386167" y="26669"/>
                </a:lnTo>
                <a:lnTo>
                  <a:pt x="332675" y="90220"/>
                </a:lnTo>
                <a:lnTo>
                  <a:pt x="345390" y="90220"/>
                </a:lnTo>
                <a:lnTo>
                  <a:pt x="384948" y="42976"/>
                </a:lnTo>
                <a:lnTo>
                  <a:pt x="395768" y="42976"/>
                </a:lnTo>
                <a:lnTo>
                  <a:pt x="395768" y="26669"/>
                </a:lnTo>
                <a:close/>
              </a:path>
              <a:path w="618490" h="136525">
                <a:moveTo>
                  <a:pt x="437598" y="26669"/>
                </a:moveTo>
                <a:lnTo>
                  <a:pt x="426778" y="26669"/>
                </a:lnTo>
                <a:lnTo>
                  <a:pt x="426778" y="106679"/>
                </a:lnTo>
                <a:lnTo>
                  <a:pt x="437598" y="106679"/>
                </a:lnTo>
                <a:lnTo>
                  <a:pt x="437598" y="71323"/>
                </a:lnTo>
                <a:lnTo>
                  <a:pt x="498863" y="71323"/>
                </a:lnTo>
                <a:lnTo>
                  <a:pt x="498863" y="62026"/>
                </a:lnTo>
                <a:lnTo>
                  <a:pt x="437598" y="62026"/>
                </a:lnTo>
                <a:lnTo>
                  <a:pt x="437598" y="26669"/>
                </a:lnTo>
                <a:close/>
              </a:path>
              <a:path w="618490" h="136525">
                <a:moveTo>
                  <a:pt x="498863" y="71323"/>
                </a:moveTo>
                <a:lnTo>
                  <a:pt x="488043" y="71323"/>
                </a:lnTo>
                <a:lnTo>
                  <a:pt x="488043" y="106679"/>
                </a:lnTo>
                <a:lnTo>
                  <a:pt x="498863" y="106679"/>
                </a:lnTo>
                <a:lnTo>
                  <a:pt x="498863" y="71323"/>
                </a:lnTo>
                <a:close/>
              </a:path>
              <a:path w="618490" h="136525">
                <a:moveTo>
                  <a:pt x="498863" y="26669"/>
                </a:moveTo>
                <a:lnTo>
                  <a:pt x="488043" y="26669"/>
                </a:lnTo>
                <a:lnTo>
                  <a:pt x="488043" y="62026"/>
                </a:lnTo>
                <a:lnTo>
                  <a:pt x="498863" y="62026"/>
                </a:lnTo>
                <a:lnTo>
                  <a:pt x="498863" y="26669"/>
                </a:lnTo>
                <a:close/>
              </a:path>
              <a:path w="618490" h="136525">
                <a:moveTo>
                  <a:pt x="618467" y="26669"/>
                </a:moveTo>
                <a:lnTo>
                  <a:pt x="607646" y="26669"/>
                </a:lnTo>
                <a:lnTo>
                  <a:pt x="607646" y="106679"/>
                </a:lnTo>
                <a:lnTo>
                  <a:pt x="618467" y="106679"/>
                </a:lnTo>
                <a:lnTo>
                  <a:pt x="618467" y="26669"/>
                </a:lnTo>
                <a:close/>
              </a:path>
              <a:path w="618490" h="136525">
                <a:moveTo>
                  <a:pt x="540438" y="26669"/>
                </a:moveTo>
                <a:lnTo>
                  <a:pt x="529619" y="26669"/>
                </a:lnTo>
                <a:lnTo>
                  <a:pt x="529619" y="106679"/>
                </a:lnTo>
                <a:lnTo>
                  <a:pt x="582475" y="106934"/>
                </a:lnTo>
                <a:lnTo>
                  <a:pt x="571884" y="106934"/>
                </a:lnTo>
                <a:lnTo>
                  <a:pt x="580011" y="104698"/>
                </a:lnTo>
                <a:lnTo>
                  <a:pt x="587472" y="98704"/>
                </a:lnTo>
                <a:lnTo>
                  <a:pt x="567260" y="98704"/>
                </a:lnTo>
                <a:lnTo>
                  <a:pt x="540438" y="98298"/>
                </a:lnTo>
                <a:lnTo>
                  <a:pt x="540438" y="62636"/>
                </a:lnTo>
                <a:lnTo>
                  <a:pt x="587601" y="62636"/>
                </a:lnTo>
                <a:lnTo>
                  <a:pt x="581028" y="57200"/>
                </a:lnTo>
                <a:lnTo>
                  <a:pt x="573358" y="54965"/>
                </a:lnTo>
                <a:lnTo>
                  <a:pt x="570918" y="54965"/>
                </a:lnTo>
                <a:lnTo>
                  <a:pt x="540438" y="54559"/>
                </a:lnTo>
                <a:lnTo>
                  <a:pt x="540438" y="26669"/>
                </a:lnTo>
                <a:close/>
              </a:path>
              <a:path w="618490" h="136525">
                <a:moveTo>
                  <a:pt x="587601" y="62636"/>
                </a:moveTo>
                <a:lnTo>
                  <a:pt x="540438" y="62636"/>
                </a:lnTo>
                <a:lnTo>
                  <a:pt x="568176" y="63042"/>
                </a:lnTo>
                <a:lnTo>
                  <a:pt x="573864" y="64515"/>
                </a:lnTo>
                <a:lnTo>
                  <a:pt x="577625" y="67360"/>
                </a:lnTo>
                <a:lnTo>
                  <a:pt x="581384" y="70103"/>
                </a:lnTo>
                <a:lnTo>
                  <a:pt x="583264" y="74472"/>
                </a:lnTo>
                <a:lnTo>
                  <a:pt x="583264" y="86461"/>
                </a:lnTo>
                <a:lnTo>
                  <a:pt x="581333" y="91033"/>
                </a:lnTo>
                <a:lnTo>
                  <a:pt x="573712" y="97231"/>
                </a:lnTo>
                <a:lnTo>
                  <a:pt x="568073" y="98704"/>
                </a:lnTo>
                <a:lnTo>
                  <a:pt x="587472" y="98704"/>
                </a:lnTo>
                <a:lnTo>
                  <a:pt x="591392" y="95554"/>
                </a:lnTo>
                <a:lnTo>
                  <a:pt x="594235" y="89001"/>
                </a:lnTo>
                <a:lnTo>
                  <a:pt x="594235" y="72237"/>
                </a:lnTo>
                <a:lnTo>
                  <a:pt x="591593" y="65938"/>
                </a:lnTo>
                <a:lnTo>
                  <a:pt x="587601" y="62636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8983" y="7602218"/>
            <a:ext cx="708025" cy="137160"/>
          </a:xfrm>
          <a:custGeom>
            <a:avLst/>
            <a:gdLst/>
            <a:ahLst/>
            <a:cxnLst/>
            <a:rect l="l" t="t" r="r" b="b"/>
            <a:pathLst>
              <a:path w="708025" h="137159">
                <a:moveTo>
                  <a:pt x="89763" y="0"/>
                </a:moveTo>
                <a:lnTo>
                  <a:pt x="0" y="0"/>
                </a:lnTo>
                <a:lnTo>
                  <a:pt x="0" y="106680"/>
                </a:lnTo>
                <a:lnTo>
                  <a:pt x="11125" y="106680"/>
                </a:lnTo>
                <a:lnTo>
                  <a:pt x="11125" y="9753"/>
                </a:lnTo>
                <a:lnTo>
                  <a:pt x="8229" y="9753"/>
                </a:lnTo>
                <a:lnTo>
                  <a:pt x="11125" y="6705"/>
                </a:lnTo>
                <a:lnTo>
                  <a:pt x="89763" y="6705"/>
                </a:lnTo>
                <a:lnTo>
                  <a:pt x="89763" y="0"/>
                </a:lnTo>
                <a:close/>
              </a:path>
              <a:path w="708025" h="137159">
                <a:moveTo>
                  <a:pt x="78638" y="6705"/>
                </a:moveTo>
                <a:lnTo>
                  <a:pt x="78638" y="106680"/>
                </a:lnTo>
                <a:lnTo>
                  <a:pt x="89763" y="106680"/>
                </a:lnTo>
                <a:lnTo>
                  <a:pt x="89763" y="9753"/>
                </a:lnTo>
                <a:lnTo>
                  <a:pt x="81534" y="9753"/>
                </a:lnTo>
                <a:lnTo>
                  <a:pt x="78638" y="6705"/>
                </a:lnTo>
                <a:close/>
              </a:path>
              <a:path w="708025" h="137159">
                <a:moveTo>
                  <a:pt x="11125" y="6705"/>
                </a:moveTo>
                <a:lnTo>
                  <a:pt x="8229" y="9753"/>
                </a:lnTo>
                <a:lnTo>
                  <a:pt x="11125" y="9753"/>
                </a:lnTo>
                <a:lnTo>
                  <a:pt x="11125" y="6705"/>
                </a:lnTo>
                <a:close/>
              </a:path>
              <a:path w="708025" h="137159">
                <a:moveTo>
                  <a:pt x="78638" y="6705"/>
                </a:moveTo>
                <a:lnTo>
                  <a:pt x="11125" y="6705"/>
                </a:lnTo>
                <a:lnTo>
                  <a:pt x="11125" y="9753"/>
                </a:lnTo>
                <a:lnTo>
                  <a:pt x="78638" y="9753"/>
                </a:lnTo>
                <a:lnTo>
                  <a:pt x="78638" y="6705"/>
                </a:lnTo>
                <a:close/>
              </a:path>
              <a:path w="708025" h="137159">
                <a:moveTo>
                  <a:pt x="89763" y="6705"/>
                </a:moveTo>
                <a:lnTo>
                  <a:pt x="78638" y="6705"/>
                </a:lnTo>
                <a:lnTo>
                  <a:pt x="81534" y="9753"/>
                </a:lnTo>
                <a:lnTo>
                  <a:pt x="89763" y="9753"/>
                </a:lnTo>
                <a:lnTo>
                  <a:pt x="89763" y="6705"/>
                </a:lnTo>
                <a:close/>
              </a:path>
              <a:path w="708025" h="137159">
                <a:moveTo>
                  <a:pt x="164011" y="25908"/>
                </a:moveTo>
                <a:lnTo>
                  <a:pt x="148263" y="25908"/>
                </a:lnTo>
                <a:lnTo>
                  <a:pt x="141304" y="27635"/>
                </a:lnTo>
                <a:lnTo>
                  <a:pt x="129112" y="34544"/>
                </a:lnTo>
                <a:lnTo>
                  <a:pt x="124286" y="39319"/>
                </a:lnTo>
                <a:lnTo>
                  <a:pt x="117174" y="51511"/>
                </a:lnTo>
                <a:lnTo>
                  <a:pt x="115396" y="58572"/>
                </a:lnTo>
                <a:lnTo>
                  <a:pt x="115396" y="74523"/>
                </a:lnTo>
                <a:lnTo>
                  <a:pt x="141405" y="105714"/>
                </a:lnTo>
                <a:lnTo>
                  <a:pt x="148365" y="107442"/>
                </a:lnTo>
                <a:lnTo>
                  <a:pt x="163910" y="107442"/>
                </a:lnTo>
                <a:lnTo>
                  <a:pt x="170920" y="105714"/>
                </a:lnTo>
                <a:lnTo>
                  <a:pt x="177118" y="102260"/>
                </a:lnTo>
                <a:lnTo>
                  <a:pt x="183315" y="98704"/>
                </a:lnTo>
                <a:lnTo>
                  <a:pt x="184179" y="97840"/>
                </a:lnTo>
                <a:lnTo>
                  <a:pt x="150498" y="97840"/>
                </a:lnTo>
                <a:lnTo>
                  <a:pt x="145469" y="96570"/>
                </a:lnTo>
                <a:lnTo>
                  <a:pt x="126368" y="72796"/>
                </a:lnTo>
                <a:lnTo>
                  <a:pt x="126368" y="60299"/>
                </a:lnTo>
                <a:lnTo>
                  <a:pt x="127689" y="54813"/>
                </a:lnTo>
                <a:lnTo>
                  <a:pt x="132972" y="45466"/>
                </a:lnTo>
                <a:lnTo>
                  <a:pt x="136528" y="41859"/>
                </a:lnTo>
                <a:lnTo>
                  <a:pt x="140999" y="39319"/>
                </a:lnTo>
                <a:lnTo>
                  <a:pt x="145469" y="36677"/>
                </a:lnTo>
                <a:lnTo>
                  <a:pt x="150549" y="35356"/>
                </a:lnTo>
                <a:lnTo>
                  <a:pt x="184137" y="35356"/>
                </a:lnTo>
                <a:lnTo>
                  <a:pt x="183315" y="34544"/>
                </a:lnTo>
                <a:lnTo>
                  <a:pt x="171022" y="27635"/>
                </a:lnTo>
                <a:lnTo>
                  <a:pt x="164011" y="25908"/>
                </a:lnTo>
                <a:close/>
              </a:path>
              <a:path w="708025" h="137159">
                <a:moveTo>
                  <a:pt x="184137" y="35356"/>
                </a:moveTo>
                <a:lnTo>
                  <a:pt x="161928" y="35356"/>
                </a:lnTo>
                <a:lnTo>
                  <a:pt x="167008" y="36677"/>
                </a:lnTo>
                <a:lnTo>
                  <a:pt x="171479" y="39319"/>
                </a:lnTo>
                <a:lnTo>
                  <a:pt x="175949" y="41859"/>
                </a:lnTo>
                <a:lnTo>
                  <a:pt x="179454" y="45466"/>
                </a:lnTo>
                <a:lnTo>
                  <a:pt x="181994" y="50139"/>
                </a:lnTo>
                <a:lnTo>
                  <a:pt x="184636" y="54813"/>
                </a:lnTo>
                <a:lnTo>
                  <a:pt x="185957" y="60299"/>
                </a:lnTo>
                <a:lnTo>
                  <a:pt x="185957" y="72796"/>
                </a:lnTo>
                <a:lnTo>
                  <a:pt x="161878" y="97840"/>
                </a:lnTo>
                <a:lnTo>
                  <a:pt x="184179" y="97840"/>
                </a:lnTo>
                <a:lnTo>
                  <a:pt x="188141" y="93878"/>
                </a:lnTo>
                <a:lnTo>
                  <a:pt x="191596" y="87782"/>
                </a:lnTo>
                <a:lnTo>
                  <a:pt x="195152" y="81584"/>
                </a:lnTo>
                <a:lnTo>
                  <a:pt x="196930" y="74523"/>
                </a:lnTo>
                <a:lnTo>
                  <a:pt x="196930" y="58572"/>
                </a:lnTo>
                <a:lnTo>
                  <a:pt x="195152" y="51511"/>
                </a:lnTo>
                <a:lnTo>
                  <a:pt x="191625" y="45466"/>
                </a:lnTo>
                <a:lnTo>
                  <a:pt x="188141" y="39319"/>
                </a:lnTo>
                <a:lnTo>
                  <a:pt x="184137" y="35356"/>
                </a:lnTo>
                <a:close/>
              </a:path>
              <a:path w="708025" h="137159">
                <a:moveTo>
                  <a:pt x="209496" y="97332"/>
                </a:moveTo>
                <a:lnTo>
                  <a:pt x="205588" y="97332"/>
                </a:lnTo>
                <a:lnTo>
                  <a:pt x="205588" y="126034"/>
                </a:lnTo>
                <a:lnTo>
                  <a:pt x="215799" y="126034"/>
                </a:lnTo>
                <a:lnTo>
                  <a:pt x="215799" y="106680"/>
                </a:lnTo>
                <a:lnTo>
                  <a:pt x="297790" y="106680"/>
                </a:lnTo>
                <a:lnTo>
                  <a:pt x="297790" y="101498"/>
                </a:lnTo>
                <a:lnTo>
                  <a:pt x="274473" y="101498"/>
                </a:lnTo>
                <a:lnTo>
                  <a:pt x="274473" y="99212"/>
                </a:lnTo>
                <a:lnTo>
                  <a:pt x="219762" y="99212"/>
                </a:lnTo>
                <a:lnTo>
                  <a:pt x="209496" y="97332"/>
                </a:lnTo>
                <a:close/>
              </a:path>
              <a:path w="708025" h="137159">
                <a:moveTo>
                  <a:pt x="297790" y="106680"/>
                </a:moveTo>
                <a:lnTo>
                  <a:pt x="287580" y="106680"/>
                </a:lnTo>
                <a:lnTo>
                  <a:pt x="287580" y="126034"/>
                </a:lnTo>
                <a:lnTo>
                  <a:pt x="297790" y="126034"/>
                </a:lnTo>
                <a:lnTo>
                  <a:pt x="297790" y="106680"/>
                </a:lnTo>
                <a:close/>
              </a:path>
              <a:path w="708025" h="137159">
                <a:moveTo>
                  <a:pt x="285294" y="36118"/>
                </a:moveTo>
                <a:lnTo>
                  <a:pt x="274473" y="36118"/>
                </a:lnTo>
                <a:lnTo>
                  <a:pt x="274473" y="101498"/>
                </a:lnTo>
                <a:lnTo>
                  <a:pt x="285294" y="101498"/>
                </a:lnTo>
                <a:lnTo>
                  <a:pt x="285294" y="36118"/>
                </a:lnTo>
                <a:close/>
              </a:path>
              <a:path w="708025" h="137159">
                <a:moveTo>
                  <a:pt x="297790" y="97332"/>
                </a:moveTo>
                <a:lnTo>
                  <a:pt x="285294" y="97332"/>
                </a:lnTo>
                <a:lnTo>
                  <a:pt x="285294" y="101498"/>
                </a:lnTo>
                <a:lnTo>
                  <a:pt x="297790" y="101498"/>
                </a:lnTo>
                <a:lnTo>
                  <a:pt x="297790" y="97332"/>
                </a:lnTo>
                <a:close/>
              </a:path>
              <a:path w="708025" h="137159">
                <a:moveTo>
                  <a:pt x="285294" y="26670"/>
                </a:moveTo>
                <a:lnTo>
                  <a:pt x="226162" y="26670"/>
                </a:lnTo>
                <a:lnTo>
                  <a:pt x="225096" y="53340"/>
                </a:lnTo>
                <a:lnTo>
                  <a:pt x="224791" y="58928"/>
                </a:lnTo>
                <a:lnTo>
                  <a:pt x="214682" y="96215"/>
                </a:lnTo>
                <a:lnTo>
                  <a:pt x="212091" y="97332"/>
                </a:lnTo>
                <a:lnTo>
                  <a:pt x="209496" y="97332"/>
                </a:lnTo>
                <a:lnTo>
                  <a:pt x="219762" y="99212"/>
                </a:lnTo>
                <a:lnTo>
                  <a:pt x="231649" y="84124"/>
                </a:lnTo>
                <a:lnTo>
                  <a:pt x="232753" y="79806"/>
                </a:lnTo>
                <a:lnTo>
                  <a:pt x="233512" y="75082"/>
                </a:lnTo>
                <a:lnTo>
                  <a:pt x="233935" y="69799"/>
                </a:lnTo>
                <a:lnTo>
                  <a:pt x="234443" y="64617"/>
                </a:lnTo>
                <a:lnTo>
                  <a:pt x="234798" y="59334"/>
                </a:lnTo>
                <a:lnTo>
                  <a:pt x="235002" y="53949"/>
                </a:lnTo>
                <a:lnTo>
                  <a:pt x="235916" y="36118"/>
                </a:lnTo>
                <a:lnTo>
                  <a:pt x="285294" y="36118"/>
                </a:lnTo>
                <a:lnTo>
                  <a:pt x="285294" y="26670"/>
                </a:lnTo>
                <a:close/>
              </a:path>
              <a:path w="708025" h="137159">
                <a:moveTo>
                  <a:pt x="274473" y="97332"/>
                </a:moveTo>
                <a:lnTo>
                  <a:pt x="225216" y="97332"/>
                </a:lnTo>
                <a:lnTo>
                  <a:pt x="222810" y="98805"/>
                </a:lnTo>
                <a:lnTo>
                  <a:pt x="219762" y="99212"/>
                </a:lnTo>
                <a:lnTo>
                  <a:pt x="274473" y="99212"/>
                </a:lnTo>
                <a:lnTo>
                  <a:pt x="274473" y="97332"/>
                </a:lnTo>
                <a:close/>
              </a:path>
              <a:path w="708025" h="137159">
                <a:moveTo>
                  <a:pt x="305771" y="121615"/>
                </a:moveTo>
                <a:lnTo>
                  <a:pt x="300742" y="129692"/>
                </a:lnTo>
                <a:lnTo>
                  <a:pt x="303180" y="132130"/>
                </a:lnTo>
                <a:lnTo>
                  <a:pt x="306076" y="133959"/>
                </a:lnTo>
                <a:lnTo>
                  <a:pt x="309429" y="135178"/>
                </a:lnTo>
                <a:lnTo>
                  <a:pt x="312883" y="136398"/>
                </a:lnTo>
                <a:lnTo>
                  <a:pt x="316490" y="137007"/>
                </a:lnTo>
                <a:lnTo>
                  <a:pt x="324110" y="137007"/>
                </a:lnTo>
                <a:lnTo>
                  <a:pt x="327345" y="136398"/>
                </a:lnTo>
                <a:lnTo>
                  <a:pt x="327494" y="136398"/>
                </a:lnTo>
                <a:lnTo>
                  <a:pt x="330765" y="135026"/>
                </a:lnTo>
                <a:lnTo>
                  <a:pt x="333914" y="133807"/>
                </a:lnTo>
                <a:lnTo>
                  <a:pt x="336810" y="131673"/>
                </a:lnTo>
                <a:lnTo>
                  <a:pt x="339451" y="128625"/>
                </a:lnTo>
                <a:lnTo>
                  <a:pt x="340274" y="127711"/>
                </a:lnTo>
                <a:lnTo>
                  <a:pt x="317455" y="127711"/>
                </a:lnTo>
                <a:lnTo>
                  <a:pt x="314763" y="127152"/>
                </a:lnTo>
                <a:lnTo>
                  <a:pt x="312324" y="126034"/>
                </a:lnTo>
                <a:lnTo>
                  <a:pt x="309987" y="125018"/>
                </a:lnTo>
                <a:lnTo>
                  <a:pt x="307803" y="123545"/>
                </a:lnTo>
                <a:lnTo>
                  <a:pt x="305771" y="121615"/>
                </a:lnTo>
                <a:close/>
              </a:path>
              <a:path w="708025" h="137159">
                <a:moveTo>
                  <a:pt x="340468" y="106474"/>
                </a:moveTo>
                <a:lnTo>
                  <a:pt x="337013" y="114300"/>
                </a:lnTo>
                <a:lnTo>
                  <a:pt x="334676" y="119278"/>
                </a:lnTo>
                <a:lnTo>
                  <a:pt x="332187" y="122732"/>
                </a:lnTo>
                <a:lnTo>
                  <a:pt x="329545" y="124663"/>
                </a:lnTo>
                <a:lnTo>
                  <a:pt x="327005" y="126695"/>
                </a:lnTo>
                <a:lnTo>
                  <a:pt x="323957" y="127711"/>
                </a:lnTo>
                <a:lnTo>
                  <a:pt x="340274" y="127711"/>
                </a:lnTo>
                <a:lnTo>
                  <a:pt x="342195" y="125577"/>
                </a:lnTo>
                <a:lnTo>
                  <a:pt x="344592" y="121615"/>
                </a:lnTo>
                <a:lnTo>
                  <a:pt x="344684" y="121462"/>
                </a:lnTo>
                <a:lnTo>
                  <a:pt x="346919" y="116281"/>
                </a:lnTo>
                <a:lnTo>
                  <a:pt x="350191" y="108966"/>
                </a:lnTo>
                <a:lnTo>
                  <a:pt x="341585" y="108966"/>
                </a:lnTo>
                <a:lnTo>
                  <a:pt x="340468" y="106474"/>
                </a:lnTo>
                <a:close/>
              </a:path>
              <a:path w="708025" h="137159">
                <a:moveTo>
                  <a:pt x="346172" y="94669"/>
                </a:moveTo>
                <a:lnTo>
                  <a:pt x="343414" y="100888"/>
                </a:lnTo>
                <a:lnTo>
                  <a:pt x="342195" y="102565"/>
                </a:lnTo>
                <a:lnTo>
                  <a:pt x="340468" y="106474"/>
                </a:lnTo>
                <a:lnTo>
                  <a:pt x="341585" y="108966"/>
                </a:lnTo>
                <a:lnTo>
                  <a:pt x="348595" y="100126"/>
                </a:lnTo>
                <a:lnTo>
                  <a:pt x="346172" y="94669"/>
                </a:lnTo>
                <a:close/>
              </a:path>
              <a:path w="708025" h="137159">
                <a:moveTo>
                  <a:pt x="387000" y="26670"/>
                </a:moveTo>
                <a:lnTo>
                  <a:pt x="376332" y="26670"/>
                </a:lnTo>
                <a:lnTo>
                  <a:pt x="346172" y="94669"/>
                </a:lnTo>
                <a:lnTo>
                  <a:pt x="348595" y="100126"/>
                </a:lnTo>
                <a:lnTo>
                  <a:pt x="341585" y="108966"/>
                </a:lnTo>
                <a:lnTo>
                  <a:pt x="350191" y="108966"/>
                </a:lnTo>
                <a:lnTo>
                  <a:pt x="387000" y="26670"/>
                </a:lnTo>
                <a:close/>
              </a:path>
              <a:path w="708025" h="137159">
                <a:moveTo>
                  <a:pt x="315982" y="26670"/>
                </a:moveTo>
                <a:lnTo>
                  <a:pt x="304704" y="26670"/>
                </a:lnTo>
                <a:lnTo>
                  <a:pt x="340468" y="106474"/>
                </a:lnTo>
                <a:lnTo>
                  <a:pt x="342195" y="102565"/>
                </a:lnTo>
                <a:lnTo>
                  <a:pt x="343414" y="100888"/>
                </a:lnTo>
                <a:lnTo>
                  <a:pt x="346172" y="94669"/>
                </a:lnTo>
                <a:lnTo>
                  <a:pt x="315982" y="26670"/>
                </a:lnTo>
                <a:close/>
              </a:path>
              <a:path w="708025" h="137159">
                <a:moveTo>
                  <a:pt x="414679" y="26670"/>
                </a:moveTo>
                <a:lnTo>
                  <a:pt x="403858" y="26670"/>
                </a:lnTo>
                <a:lnTo>
                  <a:pt x="403858" y="106680"/>
                </a:lnTo>
                <a:lnTo>
                  <a:pt x="514501" y="106680"/>
                </a:lnTo>
                <a:lnTo>
                  <a:pt x="514501" y="100126"/>
                </a:lnTo>
                <a:lnTo>
                  <a:pt x="414679" y="100126"/>
                </a:lnTo>
                <a:lnTo>
                  <a:pt x="411935" y="97231"/>
                </a:lnTo>
                <a:lnTo>
                  <a:pt x="414679" y="97231"/>
                </a:lnTo>
                <a:lnTo>
                  <a:pt x="414679" y="26670"/>
                </a:lnTo>
                <a:close/>
              </a:path>
              <a:path w="708025" h="137159">
                <a:moveTo>
                  <a:pt x="414679" y="97231"/>
                </a:moveTo>
                <a:lnTo>
                  <a:pt x="411935" y="97231"/>
                </a:lnTo>
                <a:lnTo>
                  <a:pt x="414679" y="100126"/>
                </a:lnTo>
                <a:lnTo>
                  <a:pt x="414679" y="97231"/>
                </a:lnTo>
                <a:close/>
              </a:path>
              <a:path w="708025" h="137159">
                <a:moveTo>
                  <a:pt x="453998" y="97231"/>
                </a:moveTo>
                <a:lnTo>
                  <a:pt x="414679" y="97231"/>
                </a:lnTo>
                <a:lnTo>
                  <a:pt x="414679" y="100126"/>
                </a:lnTo>
                <a:lnTo>
                  <a:pt x="453998" y="100126"/>
                </a:lnTo>
                <a:lnTo>
                  <a:pt x="453998" y="97231"/>
                </a:lnTo>
                <a:close/>
              </a:path>
              <a:path w="708025" h="137159">
                <a:moveTo>
                  <a:pt x="464818" y="26670"/>
                </a:moveTo>
                <a:lnTo>
                  <a:pt x="453998" y="26670"/>
                </a:lnTo>
                <a:lnTo>
                  <a:pt x="453998" y="100126"/>
                </a:lnTo>
                <a:lnTo>
                  <a:pt x="456436" y="97231"/>
                </a:lnTo>
                <a:lnTo>
                  <a:pt x="464818" y="97231"/>
                </a:lnTo>
                <a:lnTo>
                  <a:pt x="464818" y="26670"/>
                </a:lnTo>
                <a:close/>
              </a:path>
              <a:path w="708025" h="137159">
                <a:moveTo>
                  <a:pt x="461923" y="97231"/>
                </a:moveTo>
                <a:lnTo>
                  <a:pt x="456436" y="97231"/>
                </a:lnTo>
                <a:lnTo>
                  <a:pt x="453998" y="100126"/>
                </a:lnTo>
                <a:lnTo>
                  <a:pt x="464818" y="100126"/>
                </a:lnTo>
                <a:lnTo>
                  <a:pt x="461923" y="97231"/>
                </a:lnTo>
                <a:close/>
              </a:path>
              <a:path w="708025" h="137159">
                <a:moveTo>
                  <a:pt x="464818" y="97231"/>
                </a:moveTo>
                <a:lnTo>
                  <a:pt x="461923" y="97231"/>
                </a:lnTo>
                <a:lnTo>
                  <a:pt x="464818" y="100126"/>
                </a:lnTo>
                <a:lnTo>
                  <a:pt x="464818" y="97231"/>
                </a:lnTo>
                <a:close/>
              </a:path>
              <a:path w="708025" h="137159">
                <a:moveTo>
                  <a:pt x="503680" y="97231"/>
                </a:moveTo>
                <a:lnTo>
                  <a:pt x="464818" y="97231"/>
                </a:lnTo>
                <a:lnTo>
                  <a:pt x="464818" y="100126"/>
                </a:lnTo>
                <a:lnTo>
                  <a:pt x="503680" y="100126"/>
                </a:lnTo>
                <a:lnTo>
                  <a:pt x="503680" y="97231"/>
                </a:lnTo>
                <a:close/>
              </a:path>
              <a:path w="708025" h="137159">
                <a:moveTo>
                  <a:pt x="514501" y="26670"/>
                </a:moveTo>
                <a:lnTo>
                  <a:pt x="503680" y="26670"/>
                </a:lnTo>
                <a:lnTo>
                  <a:pt x="503680" y="100126"/>
                </a:lnTo>
                <a:lnTo>
                  <a:pt x="506576" y="97231"/>
                </a:lnTo>
                <a:lnTo>
                  <a:pt x="514501" y="97231"/>
                </a:lnTo>
                <a:lnTo>
                  <a:pt x="514501" y="26670"/>
                </a:lnTo>
                <a:close/>
              </a:path>
              <a:path w="708025" h="137159">
                <a:moveTo>
                  <a:pt x="514501" y="97231"/>
                </a:moveTo>
                <a:lnTo>
                  <a:pt x="506576" y="97231"/>
                </a:lnTo>
                <a:lnTo>
                  <a:pt x="503680" y="100126"/>
                </a:lnTo>
                <a:lnTo>
                  <a:pt x="514501" y="100126"/>
                </a:lnTo>
                <a:lnTo>
                  <a:pt x="514501" y="97231"/>
                </a:lnTo>
                <a:close/>
              </a:path>
              <a:path w="708025" h="137159">
                <a:moveTo>
                  <a:pt x="556065" y="26670"/>
                </a:moveTo>
                <a:lnTo>
                  <a:pt x="545245" y="26670"/>
                </a:lnTo>
                <a:lnTo>
                  <a:pt x="545245" y="106680"/>
                </a:lnTo>
                <a:lnTo>
                  <a:pt x="556065" y="106680"/>
                </a:lnTo>
                <a:lnTo>
                  <a:pt x="556065" y="71018"/>
                </a:lnTo>
                <a:lnTo>
                  <a:pt x="552712" y="71018"/>
                </a:lnTo>
                <a:lnTo>
                  <a:pt x="552712" y="61722"/>
                </a:lnTo>
                <a:lnTo>
                  <a:pt x="556065" y="61722"/>
                </a:lnTo>
                <a:lnTo>
                  <a:pt x="556065" y="26670"/>
                </a:lnTo>
                <a:close/>
              </a:path>
              <a:path w="708025" h="137159">
                <a:moveTo>
                  <a:pt x="571993" y="66467"/>
                </a:moveTo>
                <a:lnTo>
                  <a:pt x="571000" y="67056"/>
                </a:lnTo>
                <a:lnTo>
                  <a:pt x="603919" y="106680"/>
                </a:lnTo>
                <a:lnTo>
                  <a:pt x="616720" y="106680"/>
                </a:lnTo>
                <a:lnTo>
                  <a:pt x="587587" y="71018"/>
                </a:lnTo>
                <a:lnTo>
                  <a:pt x="578468" y="71018"/>
                </a:lnTo>
                <a:lnTo>
                  <a:pt x="578468" y="67448"/>
                </a:lnTo>
                <a:lnTo>
                  <a:pt x="571993" y="66467"/>
                </a:lnTo>
                <a:close/>
              </a:path>
              <a:path w="708025" h="137159">
                <a:moveTo>
                  <a:pt x="556065" y="61722"/>
                </a:moveTo>
                <a:lnTo>
                  <a:pt x="552712" y="61722"/>
                </a:lnTo>
                <a:lnTo>
                  <a:pt x="552712" y="71018"/>
                </a:lnTo>
                <a:lnTo>
                  <a:pt x="556065" y="71018"/>
                </a:lnTo>
                <a:lnTo>
                  <a:pt x="556065" y="61722"/>
                </a:lnTo>
                <a:close/>
              </a:path>
              <a:path w="708025" h="137159">
                <a:moveTo>
                  <a:pt x="574523" y="61722"/>
                </a:moveTo>
                <a:lnTo>
                  <a:pt x="556065" y="61722"/>
                </a:lnTo>
                <a:lnTo>
                  <a:pt x="556065" y="71018"/>
                </a:lnTo>
                <a:lnTo>
                  <a:pt x="574292" y="71018"/>
                </a:lnTo>
                <a:lnTo>
                  <a:pt x="571000" y="67056"/>
                </a:lnTo>
                <a:lnTo>
                  <a:pt x="571993" y="66467"/>
                </a:lnTo>
                <a:lnTo>
                  <a:pt x="570848" y="66294"/>
                </a:lnTo>
                <a:lnTo>
                  <a:pt x="574523" y="61722"/>
                </a:lnTo>
                <a:close/>
              </a:path>
              <a:path w="708025" h="137159">
                <a:moveTo>
                  <a:pt x="578468" y="67448"/>
                </a:moveTo>
                <a:lnTo>
                  <a:pt x="578468" y="71018"/>
                </a:lnTo>
                <a:lnTo>
                  <a:pt x="587587" y="71018"/>
                </a:lnTo>
                <a:lnTo>
                  <a:pt x="584972" y="67818"/>
                </a:lnTo>
                <a:lnTo>
                  <a:pt x="580906" y="67818"/>
                </a:lnTo>
                <a:lnTo>
                  <a:pt x="578468" y="67448"/>
                </a:lnTo>
                <a:close/>
              </a:path>
              <a:path w="708025" h="137159">
                <a:moveTo>
                  <a:pt x="579992" y="61722"/>
                </a:moveTo>
                <a:lnTo>
                  <a:pt x="578468" y="62626"/>
                </a:lnTo>
                <a:lnTo>
                  <a:pt x="578468" y="67448"/>
                </a:lnTo>
                <a:lnTo>
                  <a:pt x="580906" y="67818"/>
                </a:lnTo>
                <a:lnTo>
                  <a:pt x="582937" y="65326"/>
                </a:lnTo>
                <a:lnTo>
                  <a:pt x="579992" y="61722"/>
                </a:lnTo>
                <a:close/>
              </a:path>
              <a:path w="708025" h="137159">
                <a:moveTo>
                  <a:pt x="582937" y="65326"/>
                </a:moveTo>
                <a:lnTo>
                  <a:pt x="580906" y="67818"/>
                </a:lnTo>
                <a:lnTo>
                  <a:pt x="584972" y="67818"/>
                </a:lnTo>
                <a:lnTo>
                  <a:pt x="582937" y="65326"/>
                </a:lnTo>
                <a:close/>
              </a:path>
              <a:path w="708025" h="137159">
                <a:moveTo>
                  <a:pt x="578468" y="62626"/>
                </a:moveTo>
                <a:lnTo>
                  <a:pt x="571993" y="66467"/>
                </a:lnTo>
                <a:lnTo>
                  <a:pt x="578468" y="67448"/>
                </a:lnTo>
                <a:lnTo>
                  <a:pt x="578468" y="62626"/>
                </a:lnTo>
                <a:close/>
              </a:path>
              <a:path w="708025" h="137159">
                <a:moveTo>
                  <a:pt x="614434" y="26670"/>
                </a:moveTo>
                <a:lnTo>
                  <a:pt x="602700" y="26670"/>
                </a:lnTo>
                <a:lnTo>
                  <a:pt x="570848" y="66294"/>
                </a:lnTo>
                <a:lnTo>
                  <a:pt x="571993" y="66467"/>
                </a:lnTo>
                <a:lnTo>
                  <a:pt x="578468" y="62626"/>
                </a:lnTo>
                <a:lnTo>
                  <a:pt x="578468" y="61722"/>
                </a:lnTo>
                <a:lnTo>
                  <a:pt x="585874" y="61722"/>
                </a:lnTo>
                <a:lnTo>
                  <a:pt x="614434" y="26670"/>
                </a:lnTo>
                <a:close/>
              </a:path>
              <a:path w="708025" h="137159">
                <a:moveTo>
                  <a:pt x="585874" y="61722"/>
                </a:moveTo>
                <a:lnTo>
                  <a:pt x="579992" y="61722"/>
                </a:lnTo>
                <a:lnTo>
                  <a:pt x="582937" y="65326"/>
                </a:lnTo>
                <a:lnTo>
                  <a:pt x="585874" y="61722"/>
                </a:lnTo>
                <a:close/>
              </a:path>
              <a:path w="708025" h="137159">
                <a:moveTo>
                  <a:pt x="579992" y="61722"/>
                </a:moveTo>
                <a:lnTo>
                  <a:pt x="578468" y="61722"/>
                </a:lnTo>
                <a:lnTo>
                  <a:pt x="578468" y="62626"/>
                </a:lnTo>
                <a:lnTo>
                  <a:pt x="579992" y="61722"/>
                </a:lnTo>
                <a:close/>
              </a:path>
              <a:path w="708025" h="137159">
                <a:moveTo>
                  <a:pt x="644618" y="26670"/>
                </a:moveTo>
                <a:lnTo>
                  <a:pt x="633798" y="26670"/>
                </a:lnTo>
                <a:lnTo>
                  <a:pt x="633798" y="106680"/>
                </a:lnTo>
                <a:lnTo>
                  <a:pt x="643552" y="106680"/>
                </a:lnTo>
                <a:lnTo>
                  <a:pt x="657333" y="90220"/>
                </a:lnTo>
                <a:lnTo>
                  <a:pt x="644618" y="90220"/>
                </a:lnTo>
                <a:lnTo>
                  <a:pt x="644618" y="26670"/>
                </a:lnTo>
                <a:close/>
              </a:path>
              <a:path w="708025" h="137159">
                <a:moveTo>
                  <a:pt x="707712" y="42976"/>
                </a:moveTo>
                <a:lnTo>
                  <a:pt x="696892" y="42976"/>
                </a:lnTo>
                <a:lnTo>
                  <a:pt x="696892" y="106680"/>
                </a:lnTo>
                <a:lnTo>
                  <a:pt x="707712" y="106680"/>
                </a:lnTo>
                <a:lnTo>
                  <a:pt x="707712" y="42976"/>
                </a:lnTo>
                <a:close/>
              </a:path>
              <a:path w="708025" h="137159">
                <a:moveTo>
                  <a:pt x="707712" y="26670"/>
                </a:moveTo>
                <a:lnTo>
                  <a:pt x="698111" y="26670"/>
                </a:lnTo>
                <a:lnTo>
                  <a:pt x="644618" y="90220"/>
                </a:lnTo>
                <a:lnTo>
                  <a:pt x="657333" y="90220"/>
                </a:lnTo>
                <a:lnTo>
                  <a:pt x="696892" y="42976"/>
                </a:lnTo>
                <a:lnTo>
                  <a:pt x="707712" y="42976"/>
                </a:lnTo>
                <a:lnTo>
                  <a:pt x="707712" y="2667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84352" y="7957824"/>
            <a:ext cx="1238302" cy="107594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398983" y="8313425"/>
            <a:ext cx="673735" cy="136525"/>
          </a:xfrm>
          <a:custGeom>
            <a:avLst/>
            <a:gdLst/>
            <a:ahLst/>
            <a:cxnLst/>
            <a:rect l="l" t="t" r="r" b="b"/>
            <a:pathLst>
              <a:path w="673735" h="136525">
                <a:moveTo>
                  <a:pt x="67818" y="0"/>
                </a:moveTo>
                <a:lnTo>
                  <a:pt x="0" y="0"/>
                </a:lnTo>
                <a:lnTo>
                  <a:pt x="0" y="106679"/>
                </a:lnTo>
                <a:lnTo>
                  <a:pt x="11125" y="106679"/>
                </a:lnTo>
                <a:lnTo>
                  <a:pt x="10977" y="9753"/>
                </a:lnTo>
                <a:lnTo>
                  <a:pt x="8077" y="9753"/>
                </a:lnTo>
                <a:lnTo>
                  <a:pt x="10972" y="6857"/>
                </a:lnTo>
                <a:lnTo>
                  <a:pt x="67818" y="6857"/>
                </a:lnTo>
                <a:lnTo>
                  <a:pt x="67818" y="0"/>
                </a:lnTo>
                <a:close/>
              </a:path>
              <a:path w="673735" h="136525">
                <a:moveTo>
                  <a:pt x="10972" y="6857"/>
                </a:moveTo>
                <a:lnTo>
                  <a:pt x="8077" y="9753"/>
                </a:lnTo>
                <a:lnTo>
                  <a:pt x="10977" y="9753"/>
                </a:lnTo>
                <a:lnTo>
                  <a:pt x="10972" y="6857"/>
                </a:lnTo>
                <a:close/>
              </a:path>
              <a:path w="673735" h="136525">
                <a:moveTo>
                  <a:pt x="67818" y="6857"/>
                </a:moveTo>
                <a:lnTo>
                  <a:pt x="10972" y="6857"/>
                </a:lnTo>
                <a:lnTo>
                  <a:pt x="10977" y="9753"/>
                </a:lnTo>
                <a:lnTo>
                  <a:pt x="67818" y="9753"/>
                </a:lnTo>
                <a:lnTo>
                  <a:pt x="67818" y="6857"/>
                </a:lnTo>
                <a:close/>
              </a:path>
              <a:path w="673735" h="136525">
                <a:moveTo>
                  <a:pt x="133847" y="61417"/>
                </a:moveTo>
                <a:lnTo>
                  <a:pt x="100776" y="61417"/>
                </a:lnTo>
                <a:lnTo>
                  <a:pt x="94680" y="62483"/>
                </a:lnTo>
                <a:lnTo>
                  <a:pt x="90108" y="64617"/>
                </a:lnTo>
                <a:lnTo>
                  <a:pt x="85638" y="66649"/>
                </a:lnTo>
                <a:lnTo>
                  <a:pt x="82327" y="69494"/>
                </a:lnTo>
                <a:lnTo>
                  <a:pt x="80355" y="72847"/>
                </a:lnTo>
                <a:lnTo>
                  <a:pt x="78424" y="76199"/>
                </a:lnTo>
                <a:lnTo>
                  <a:pt x="77511" y="79756"/>
                </a:lnTo>
                <a:lnTo>
                  <a:pt x="77547" y="89001"/>
                </a:lnTo>
                <a:lnTo>
                  <a:pt x="100726" y="107442"/>
                </a:lnTo>
                <a:lnTo>
                  <a:pt x="114340" y="107442"/>
                </a:lnTo>
                <a:lnTo>
                  <a:pt x="120639" y="105867"/>
                </a:lnTo>
                <a:lnTo>
                  <a:pt x="125618" y="102717"/>
                </a:lnTo>
                <a:lnTo>
                  <a:pt x="130698" y="99568"/>
                </a:lnTo>
                <a:lnTo>
                  <a:pt x="131255" y="98907"/>
                </a:lnTo>
                <a:lnTo>
                  <a:pt x="101996" y="98907"/>
                </a:lnTo>
                <a:lnTo>
                  <a:pt x="97017" y="97536"/>
                </a:lnTo>
                <a:lnTo>
                  <a:pt x="89905" y="92049"/>
                </a:lnTo>
                <a:lnTo>
                  <a:pt x="88127" y="88392"/>
                </a:lnTo>
                <a:lnTo>
                  <a:pt x="88127" y="79756"/>
                </a:lnTo>
                <a:lnTo>
                  <a:pt x="89600" y="76352"/>
                </a:lnTo>
                <a:lnTo>
                  <a:pt x="92547" y="73609"/>
                </a:lnTo>
                <a:lnTo>
                  <a:pt x="95595" y="70865"/>
                </a:lnTo>
                <a:lnTo>
                  <a:pt x="100980" y="69494"/>
                </a:lnTo>
                <a:lnTo>
                  <a:pt x="133847" y="69494"/>
                </a:lnTo>
                <a:lnTo>
                  <a:pt x="133847" y="61417"/>
                </a:lnTo>
                <a:close/>
              </a:path>
              <a:path w="673735" h="136525">
                <a:moveTo>
                  <a:pt x="138011" y="35356"/>
                </a:moveTo>
                <a:lnTo>
                  <a:pt x="118658" y="35356"/>
                </a:lnTo>
                <a:lnTo>
                  <a:pt x="124297" y="37185"/>
                </a:lnTo>
                <a:lnTo>
                  <a:pt x="128056" y="40843"/>
                </a:lnTo>
                <a:lnTo>
                  <a:pt x="131917" y="44500"/>
                </a:lnTo>
                <a:lnTo>
                  <a:pt x="133847" y="49733"/>
                </a:lnTo>
                <a:lnTo>
                  <a:pt x="133847" y="82600"/>
                </a:lnTo>
                <a:lnTo>
                  <a:pt x="136286" y="90068"/>
                </a:lnTo>
                <a:lnTo>
                  <a:pt x="134305" y="95219"/>
                </a:lnTo>
                <a:lnTo>
                  <a:pt x="134305" y="106679"/>
                </a:lnTo>
                <a:lnTo>
                  <a:pt x="144668" y="106679"/>
                </a:lnTo>
                <a:lnTo>
                  <a:pt x="144668" y="69494"/>
                </a:lnTo>
                <a:lnTo>
                  <a:pt x="135981" y="69494"/>
                </a:lnTo>
                <a:lnTo>
                  <a:pt x="135981" y="61417"/>
                </a:lnTo>
                <a:lnTo>
                  <a:pt x="144668" y="61417"/>
                </a:lnTo>
                <a:lnTo>
                  <a:pt x="144668" y="46532"/>
                </a:lnTo>
                <a:lnTo>
                  <a:pt x="141823" y="38760"/>
                </a:lnTo>
                <a:lnTo>
                  <a:pt x="138011" y="35356"/>
                </a:lnTo>
                <a:close/>
              </a:path>
              <a:path w="673735" h="136525">
                <a:moveTo>
                  <a:pt x="133847" y="82600"/>
                </a:moveTo>
                <a:lnTo>
                  <a:pt x="114493" y="98907"/>
                </a:lnTo>
                <a:lnTo>
                  <a:pt x="131255" y="98907"/>
                </a:lnTo>
                <a:lnTo>
                  <a:pt x="134254" y="95351"/>
                </a:lnTo>
                <a:lnTo>
                  <a:pt x="134128" y="87884"/>
                </a:lnTo>
                <a:lnTo>
                  <a:pt x="133847" y="86106"/>
                </a:lnTo>
                <a:lnTo>
                  <a:pt x="133847" y="82600"/>
                </a:lnTo>
                <a:close/>
              </a:path>
              <a:path w="673735" h="136525">
                <a:moveTo>
                  <a:pt x="133847" y="82600"/>
                </a:moveTo>
                <a:lnTo>
                  <a:pt x="133847" y="86106"/>
                </a:lnTo>
                <a:lnTo>
                  <a:pt x="134128" y="87884"/>
                </a:lnTo>
                <a:lnTo>
                  <a:pt x="134208" y="88392"/>
                </a:lnTo>
                <a:lnTo>
                  <a:pt x="134305" y="95219"/>
                </a:lnTo>
                <a:lnTo>
                  <a:pt x="136286" y="90068"/>
                </a:lnTo>
                <a:lnTo>
                  <a:pt x="133847" y="82600"/>
                </a:lnTo>
                <a:close/>
              </a:path>
              <a:path w="673735" h="136525">
                <a:moveTo>
                  <a:pt x="144668" y="61417"/>
                </a:moveTo>
                <a:lnTo>
                  <a:pt x="135981" y="61417"/>
                </a:lnTo>
                <a:lnTo>
                  <a:pt x="135981" y="69494"/>
                </a:lnTo>
                <a:lnTo>
                  <a:pt x="144668" y="69494"/>
                </a:lnTo>
                <a:lnTo>
                  <a:pt x="144668" y="61417"/>
                </a:lnTo>
                <a:close/>
              </a:path>
              <a:path w="673735" h="136525">
                <a:moveTo>
                  <a:pt x="122570" y="25907"/>
                </a:moveTo>
                <a:lnTo>
                  <a:pt x="105907" y="25907"/>
                </a:lnTo>
                <a:lnTo>
                  <a:pt x="99913" y="26873"/>
                </a:lnTo>
                <a:lnTo>
                  <a:pt x="94223" y="28803"/>
                </a:lnTo>
                <a:lnTo>
                  <a:pt x="88534" y="30632"/>
                </a:lnTo>
                <a:lnTo>
                  <a:pt x="83657" y="33273"/>
                </a:lnTo>
                <a:lnTo>
                  <a:pt x="79593" y="36728"/>
                </a:lnTo>
                <a:lnTo>
                  <a:pt x="84470" y="44805"/>
                </a:lnTo>
                <a:lnTo>
                  <a:pt x="87721" y="41960"/>
                </a:lnTo>
                <a:lnTo>
                  <a:pt x="91683" y="39674"/>
                </a:lnTo>
                <a:lnTo>
                  <a:pt x="101030" y="36220"/>
                </a:lnTo>
                <a:lnTo>
                  <a:pt x="105958" y="35356"/>
                </a:lnTo>
                <a:lnTo>
                  <a:pt x="138011" y="35356"/>
                </a:lnTo>
                <a:lnTo>
                  <a:pt x="136133" y="33680"/>
                </a:lnTo>
                <a:lnTo>
                  <a:pt x="130545" y="28498"/>
                </a:lnTo>
                <a:lnTo>
                  <a:pt x="122570" y="25907"/>
                </a:lnTo>
                <a:close/>
              </a:path>
              <a:path w="673735" h="136525">
                <a:moveTo>
                  <a:pt x="183836" y="26669"/>
                </a:moveTo>
                <a:lnTo>
                  <a:pt x="173473" y="26669"/>
                </a:lnTo>
                <a:lnTo>
                  <a:pt x="173473" y="136245"/>
                </a:lnTo>
                <a:lnTo>
                  <a:pt x="184293" y="136245"/>
                </a:lnTo>
                <a:lnTo>
                  <a:pt x="184293" y="91846"/>
                </a:lnTo>
                <a:lnTo>
                  <a:pt x="182617" y="88849"/>
                </a:lnTo>
                <a:lnTo>
                  <a:pt x="179528" y="83058"/>
                </a:lnTo>
                <a:lnTo>
                  <a:pt x="179447" y="82905"/>
                </a:lnTo>
                <a:lnTo>
                  <a:pt x="179365" y="82753"/>
                </a:lnTo>
                <a:lnTo>
                  <a:pt x="177740" y="75336"/>
                </a:lnTo>
                <a:lnTo>
                  <a:pt x="177740" y="57861"/>
                </a:lnTo>
                <a:lnTo>
                  <a:pt x="179309" y="50749"/>
                </a:lnTo>
                <a:lnTo>
                  <a:pt x="179365" y="50495"/>
                </a:lnTo>
                <a:lnTo>
                  <a:pt x="182617" y="44500"/>
                </a:lnTo>
                <a:lnTo>
                  <a:pt x="183836" y="42214"/>
                </a:lnTo>
                <a:lnTo>
                  <a:pt x="183836" y="26669"/>
                </a:lnTo>
                <a:close/>
              </a:path>
              <a:path w="673735" h="136525">
                <a:moveTo>
                  <a:pt x="222393" y="25907"/>
                </a:moveTo>
                <a:lnTo>
                  <a:pt x="207763" y="25907"/>
                </a:lnTo>
                <a:lnTo>
                  <a:pt x="201463" y="27482"/>
                </a:lnTo>
                <a:lnTo>
                  <a:pt x="190287" y="33781"/>
                </a:lnTo>
                <a:lnTo>
                  <a:pt x="185868" y="38404"/>
                </a:lnTo>
                <a:lnTo>
                  <a:pt x="183836" y="42214"/>
                </a:lnTo>
                <a:lnTo>
                  <a:pt x="183785" y="51511"/>
                </a:lnTo>
                <a:lnTo>
                  <a:pt x="182769" y="66751"/>
                </a:lnTo>
                <a:lnTo>
                  <a:pt x="184192" y="81838"/>
                </a:lnTo>
                <a:lnTo>
                  <a:pt x="184293" y="91846"/>
                </a:lnTo>
                <a:lnTo>
                  <a:pt x="185969" y="94843"/>
                </a:lnTo>
                <a:lnTo>
                  <a:pt x="190440" y="99466"/>
                </a:lnTo>
                <a:lnTo>
                  <a:pt x="196028" y="102717"/>
                </a:lnTo>
                <a:lnTo>
                  <a:pt x="201616" y="105867"/>
                </a:lnTo>
                <a:lnTo>
                  <a:pt x="207864" y="107442"/>
                </a:lnTo>
                <a:lnTo>
                  <a:pt x="222393" y="107442"/>
                </a:lnTo>
                <a:lnTo>
                  <a:pt x="229200" y="105714"/>
                </a:lnTo>
                <a:lnTo>
                  <a:pt x="241291" y="98806"/>
                </a:lnTo>
                <a:lnTo>
                  <a:pt x="242256" y="97840"/>
                </a:lnTo>
                <a:lnTo>
                  <a:pt x="208321" y="97840"/>
                </a:lnTo>
                <a:lnTo>
                  <a:pt x="203191" y="96570"/>
                </a:lnTo>
                <a:lnTo>
                  <a:pt x="184141" y="72796"/>
                </a:lnTo>
                <a:lnTo>
                  <a:pt x="184141" y="60401"/>
                </a:lnTo>
                <a:lnTo>
                  <a:pt x="208321" y="35356"/>
                </a:lnTo>
                <a:lnTo>
                  <a:pt x="242205" y="35356"/>
                </a:lnTo>
                <a:lnTo>
                  <a:pt x="241291" y="34442"/>
                </a:lnTo>
                <a:lnTo>
                  <a:pt x="235195" y="31089"/>
                </a:lnTo>
                <a:lnTo>
                  <a:pt x="229200" y="27635"/>
                </a:lnTo>
                <a:lnTo>
                  <a:pt x="222393" y="25907"/>
                </a:lnTo>
                <a:close/>
              </a:path>
              <a:path w="673735" h="136525">
                <a:moveTo>
                  <a:pt x="242205" y="35356"/>
                </a:moveTo>
                <a:lnTo>
                  <a:pt x="219701" y="35356"/>
                </a:lnTo>
                <a:lnTo>
                  <a:pt x="224781" y="36677"/>
                </a:lnTo>
                <a:lnTo>
                  <a:pt x="233721" y="41960"/>
                </a:lnTo>
                <a:lnTo>
                  <a:pt x="237277" y="45618"/>
                </a:lnTo>
                <a:lnTo>
                  <a:pt x="242561" y="54965"/>
                </a:lnTo>
                <a:lnTo>
                  <a:pt x="243881" y="60401"/>
                </a:lnTo>
                <a:lnTo>
                  <a:pt x="243881" y="72796"/>
                </a:lnTo>
                <a:lnTo>
                  <a:pt x="219701" y="97840"/>
                </a:lnTo>
                <a:lnTo>
                  <a:pt x="242256" y="97840"/>
                </a:lnTo>
                <a:lnTo>
                  <a:pt x="246066" y="94030"/>
                </a:lnTo>
                <a:lnTo>
                  <a:pt x="252975" y="81838"/>
                </a:lnTo>
                <a:lnTo>
                  <a:pt x="254702" y="74726"/>
                </a:lnTo>
                <a:lnTo>
                  <a:pt x="254702" y="58572"/>
                </a:lnTo>
                <a:lnTo>
                  <a:pt x="252975" y="51511"/>
                </a:lnTo>
                <a:lnTo>
                  <a:pt x="249635" y="45618"/>
                </a:lnTo>
                <a:lnTo>
                  <a:pt x="246122" y="39319"/>
                </a:lnTo>
                <a:lnTo>
                  <a:pt x="245253" y="38404"/>
                </a:lnTo>
                <a:lnTo>
                  <a:pt x="242205" y="35356"/>
                </a:lnTo>
                <a:close/>
              </a:path>
              <a:path w="673735" h="136525">
                <a:moveTo>
                  <a:pt x="183836" y="42214"/>
                </a:moveTo>
                <a:lnTo>
                  <a:pt x="179476" y="50291"/>
                </a:lnTo>
                <a:lnTo>
                  <a:pt x="179365" y="50495"/>
                </a:lnTo>
                <a:lnTo>
                  <a:pt x="177740" y="57861"/>
                </a:lnTo>
                <a:lnTo>
                  <a:pt x="177740" y="75336"/>
                </a:lnTo>
                <a:lnTo>
                  <a:pt x="179365" y="82753"/>
                </a:lnTo>
                <a:lnTo>
                  <a:pt x="182617" y="88849"/>
                </a:lnTo>
                <a:lnTo>
                  <a:pt x="184293" y="91846"/>
                </a:lnTo>
                <a:lnTo>
                  <a:pt x="184192" y="81838"/>
                </a:lnTo>
                <a:lnTo>
                  <a:pt x="182769" y="66751"/>
                </a:lnTo>
                <a:lnTo>
                  <a:pt x="183785" y="51511"/>
                </a:lnTo>
                <a:lnTo>
                  <a:pt x="183836" y="42214"/>
                </a:lnTo>
                <a:close/>
              </a:path>
              <a:path w="673735" h="136525">
                <a:moveTo>
                  <a:pt x="267390" y="97332"/>
                </a:moveTo>
                <a:lnTo>
                  <a:pt x="263483" y="97332"/>
                </a:lnTo>
                <a:lnTo>
                  <a:pt x="263483" y="126034"/>
                </a:lnTo>
                <a:lnTo>
                  <a:pt x="273693" y="126034"/>
                </a:lnTo>
                <a:lnTo>
                  <a:pt x="273693" y="106679"/>
                </a:lnTo>
                <a:lnTo>
                  <a:pt x="355685" y="106679"/>
                </a:lnTo>
                <a:lnTo>
                  <a:pt x="355685" y="101498"/>
                </a:lnTo>
                <a:lnTo>
                  <a:pt x="332367" y="101498"/>
                </a:lnTo>
                <a:lnTo>
                  <a:pt x="332367" y="99212"/>
                </a:lnTo>
                <a:lnTo>
                  <a:pt x="277656" y="99212"/>
                </a:lnTo>
                <a:lnTo>
                  <a:pt x="267390" y="97332"/>
                </a:lnTo>
                <a:close/>
              </a:path>
              <a:path w="673735" h="136525">
                <a:moveTo>
                  <a:pt x="355685" y="106679"/>
                </a:moveTo>
                <a:lnTo>
                  <a:pt x="345474" y="106679"/>
                </a:lnTo>
                <a:lnTo>
                  <a:pt x="345474" y="126034"/>
                </a:lnTo>
                <a:lnTo>
                  <a:pt x="355685" y="126034"/>
                </a:lnTo>
                <a:lnTo>
                  <a:pt x="355685" y="106679"/>
                </a:lnTo>
                <a:close/>
              </a:path>
              <a:path w="673735" h="136525">
                <a:moveTo>
                  <a:pt x="343188" y="36118"/>
                </a:moveTo>
                <a:lnTo>
                  <a:pt x="332367" y="36118"/>
                </a:lnTo>
                <a:lnTo>
                  <a:pt x="332367" y="101498"/>
                </a:lnTo>
                <a:lnTo>
                  <a:pt x="343188" y="101498"/>
                </a:lnTo>
                <a:lnTo>
                  <a:pt x="343188" y="36118"/>
                </a:lnTo>
                <a:close/>
              </a:path>
              <a:path w="673735" h="136525">
                <a:moveTo>
                  <a:pt x="355685" y="97332"/>
                </a:moveTo>
                <a:lnTo>
                  <a:pt x="343188" y="97332"/>
                </a:lnTo>
                <a:lnTo>
                  <a:pt x="343188" y="101498"/>
                </a:lnTo>
                <a:lnTo>
                  <a:pt x="355685" y="101498"/>
                </a:lnTo>
                <a:lnTo>
                  <a:pt x="355685" y="97332"/>
                </a:lnTo>
                <a:close/>
              </a:path>
              <a:path w="673735" h="136525">
                <a:moveTo>
                  <a:pt x="343188" y="26669"/>
                </a:moveTo>
                <a:lnTo>
                  <a:pt x="284057" y="26669"/>
                </a:lnTo>
                <a:lnTo>
                  <a:pt x="282990" y="53339"/>
                </a:lnTo>
                <a:lnTo>
                  <a:pt x="282685" y="58927"/>
                </a:lnTo>
                <a:lnTo>
                  <a:pt x="272576" y="96215"/>
                </a:lnTo>
                <a:lnTo>
                  <a:pt x="269985" y="97332"/>
                </a:lnTo>
                <a:lnTo>
                  <a:pt x="267390" y="97332"/>
                </a:lnTo>
                <a:lnTo>
                  <a:pt x="277656" y="99212"/>
                </a:lnTo>
                <a:lnTo>
                  <a:pt x="289543" y="84124"/>
                </a:lnTo>
                <a:lnTo>
                  <a:pt x="290648" y="79806"/>
                </a:lnTo>
                <a:lnTo>
                  <a:pt x="291406" y="75082"/>
                </a:lnTo>
                <a:lnTo>
                  <a:pt x="291829" y="69799"/>
                </a:lnTo>
                <a:lnTo>
                  <a:pt x="292337" y="64617"/>
                </a:lnTo>
                <a:lnTo>
                  <a:pt x="292693" y="59334"/>
                </a:lnTo>
                <a:lnTo>
                  <a:pt x="292896" y="53949"/>
                </a:lnTo>
                <a:lnTo>
                  <a:pt x="293810" y="36118"/>
                </a:lnTo>
                <a:lnTo>
                  <a:pt x="343188" y="36118"/>
                </a:lnTo>
                <a:lnTo>
                  <a:pt x="343188" y="26669"/>
                </a:lnTo>
                <a:close/>
              </a:path>
              <a:path w="673735" h="136525">
                <a:moveTo>
                  <a:pt x="332367" y="97332"/>
                </a:moveTo>
                <a:lnTo>
                  <a:pt x="283110" y="97332"/>
                </a:lnTo>
                <a:lnTo>
                  <a:pt x="280704" y="98806"/>
                </a:lnTo>
                <a:lnTo>
                  <a:pt x="277656" y="99212"/>
                </a:lnTo>
                <a:lnTo>
                  <a:pt x="332367" y="99212"/>
                </a:lnTo>
                <a:lnTo>
                  <a:pt x="332367" y="97332"/>
                </a:lnTo>
                <a:close/>
              </a:path>
              <a:path w="673735" h="136525">
                <a:moveTo>
                  <a:pt x="387592" y="26669"/>
                </a:moveTo>
                <a:lnTo>
                  <a:pt x="376772" y="26669"/>
                </a:lnTo>
                <a:lnTo>
                  <a:pt x="376772" y="106679"/>
                </a:lnTo>
                <a:lnTo>
                  <a:pt x="386525" y="106679"/>
                </a:lnTo>
                <a:lnTo>
                  <a:pt x="400307" y="90220"/>
                </a:lnTo>
                <a:lnTo>
                  <a:pt x="387592" y="90220"/>
                </a:lnTo>
                <a:lnTo>
                  <a:pt x="387592" y="26669"/>
                </a:lnTo>
                <a:close/>
              </a:path>
              <a:path w="673735" h="136525">
                <a:moveTo>
                  <a:pt x="450686" y="42976"/>
                </a:moveTo>
                <a:lnTo>
                  <a:pt x="439865" y="42976"/>
                </a:lnTo>
                <a:lnTo>
                  <a:pt x="439865" y="106679"/>
                </a:lnTo>
                <a:lnTo>
                  <a:pt x="450686" y="106679"/>
                </a:lnTo>
                <a:lnTo>
                  <a:pt x="450686" y="42976"/>
                </a:lnTo>
                <a:close/>
              </a:path>
              <a:path w="673735" h="136525">
                <a:moveTo>
                  <a:pt x="450686" y="26669"/>
                </a:moveTo>
                <a:lnTo>
                  <a:pt x="441084" y="26669"/>
                </a:lnTo>
                <a:lnTo>
                  <a:pt x="387592" y="90220"/>
                </a:lnTo>
                <a:lnTo>
                  <a:pt x="400307" y="90220"/>
                </a:lnTo>
                <a:lnTo>
                  <a:pt x="439865" y="42976"/>
                </a:lnTo>
                <a:lnTo>
                  <a:pt x="450686" y="42976"/>
                </a:lnTo>
                <a:lnTo>
                  <a:pt x="450686" y="26669"/>
                </a:lnTo>
                <a:close/>
              </a:path>
              <a:path w="673735" h="136525">
                <a:moveTo>
                  <a:pt x="492516" y="26669"/>
                </a:moveTo>
                <a:lnTo>
                  <a:pt x="481695" y="26669"/>
                </a:lnTo>
                <a:lnTo>
                  <a:pt x="481695" y="106679"/>
                </a:lnTo>
                <a:lnTo>
                  <a:pt x="492516" y="106679"/>
                </a:lnTo>
                <a:lnTo>
                  <a:pt x="492516" y="71323"/>
                </a:lnTo>
                <a:lnTo>
                  <a:pt x="553780" y="71323"/>
                </a:lnTo>
                <a:lnTo>
                  <a:pt x="553780" y="62026"/>
                </a:lnTo>
                <a:lnTo>
                  <a:pt x="492516" y="62026"/>
                </a:lnTo>
                <a:lnTo>
                  <a:pt x="492516" y="26669"/>
                </a:lnTo>
                <a:close/>
              </a:path>
              <a:path w="673735" h="136525">
                <a:moveTo>
                  <a:pt x="553780" y="71323"/>
                </a:moveTo>
                <a:lnTo>
                  <a:pt x="542960" y="71323"/>
                </a:lnTo>
                <a:lnTo>
                  <a:pt x="542960" y="106679"/>
                </a:lnTo>
                <a:lnTo>
                  <a:pt x="553780" y="106679"/>
                </a:lnTo>
                <a:lnTo>
                  <a:pt x="553780" y="71323"/>
                </a:lnTo>
                <a:close/>
              </a:path>
              <a:path w="673735" h="136525">
                <a:moveTo>
                  <a:pt x="553780" y="26669"/>
                </a:moveTo>
                <a:lnTo>
                  <a:pt x="542960" y="26669"/>
                </a:lnTo>
                <a:lnTo>
                  <a:pt x="542960" y="62026"/>
                </a:lnTo>
                <a:lnTo>
                  <a:pt x="553780" y="62026"/>
                </a:lnTo>
                <a:lnTo>
                  <a:pt x="553780" y="26669"/>
                </a:lnTo>
                <a:close/>
              </a:path>
              <a:path w="673735" h="136525">
                <a:moveTo>
                  <a:pt x="673385" y="26669"/>
                </a:moveTo>
                <a:lnTo>
                  <a:pt x="662565" y="26669"/>
                </a:lnTo>
                <a:lnTo>
                  <a:pt x="662565" y="106679"/>
                </a:lnTo>
                <a:lnTo>
                  <a:pt x="673385" y="106679"/>
                </a:lnTo>
                <a:lnTo>
                  <a:pt x="673385" y="26669"/>
                </a:lnTo>
                <a:close/>
              </a:path>
              <a:path w="673735" h="136525">
                <a:moveTo>
                  <a:pt x="595356" y="26669"/>
                </a:moveTo>
                <a:lnTo>
                  <a:pt x="584536" y="26669"/>
                </a:lnTo>
                <a:lnTo>
                  <a:pt x="584536" y="106679"/>
                </a:lnTo>
                <a:lnTo>
                  <a:pt x="637394" y="106934"/>
                </a:lnTo>
                <a:lnTo>
                  <a:pt x="626802" y="106934"/>
                </a:lnTo>
                <a:lnTo>
                  <a:pt x="634930" y="104698"/>
                </a:lnTo>
                <a:lnTo>
                  <a:pt x="642389" y="98704"/>
                </a:lnTo>
                <a:lnTo>
                  <a:pt x="622179" y="98704"/>
                </a:lnTo>
                <a:lnTo>
                  <a:pt x="595356" y="98298"/>
                </a:lnTo>
                <a:lnTo>
                  <a:pt x="595356" y="62636"/>
                </a:lnTo>
                <a:lnTo>
                  <a:pt x="642519" y="62636"/>
                </a:lnTo>
                <a:lnTo>
                  <a:pt x="635946" y="57200"/>
                </a:lnTo>
                <a:lnTo>
                  <a:pt x="628275" y="54965"/>
                </a:lnTo>
                <a:lnTo>
                  <a:pt x="625836" y="54965"/>
                </a:lnTo>
                <a:lnTo>
                  <a:pt x="595356" y="54559"/>
                </a:lnTo>
                <a:lnTo>
                  <a:pt x="595356" y="26669"/>
                </a:lnTo>
                <a:close/>
              </a:path>
              <a:path w="673735" h="136525">
                <a:moveTo>
                  <a:pt x="642519" y="62636"/>
                </a:moveTo>
                <a:lnTo>
                  <a:pt x="595356" y="62636"/>
                </a:lnTo>
                <a:lnTo>
                  <a:pt x="623093" y="63042"/>
                </a:lnTo>
                <a:lnTo>
                  <a:pt x="628783" y="64515"/>
                </a:lnTo>
                <a:lnTo>
                  <a:pt x="632542" y="67360"/>
                </a:lnTo>
                <a:lnTo>
                  <a:pt x="636301" y="70103"/>
                </a:lnTo>
                <a:lnTo>
                  <a:pt x="638181" y="74472"/>
                </a:lnTo>
                <a:lnTo>
                  <a:pt x="638181" y="86461"/>
                </a:lnTo>
                <a:lnTo>
                  <a:pt x="636250" y="91033"/>
                </a:lnTo>
                <a:lnTo>
                  <a:pt x="628630" y="97231"/>
                </a:lnTo>
                <a:lnTo>
                  <a:pt x="622992" y="98704"/>
                </a:lnTo>
                <a:lnTo>
                  <a:pt x="642389" y="98704"/>
                </a:lnTo>
                <a:lnTo>
                  <a:pt x="646309" y="95554"/>
                </a:lnTo>
                <a:lnTo>
                  <a:pt x="649154" y="89001"/>
                </a:lnTo>
                <a:lnTo>
                  <a:pt x="649154" y="72237"/>
                </a:lnTo>
                <a:lnTo>
                  <a:pt x="646512" y="65938"/>
                </a:lnTo>
                <a:lnTo>
                  <a:pt x="642519" y="62636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8983" y="8669016"/>
            <a:ext cx="968161" cy="124206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82676" y="9024624"/>
            <a:ext cx="1528203" cy="107594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98983" y="9380219"/>
            <a:ext cx="1443138" cy="136245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1172766"/>
            <a:ext cx="169076" cy="16907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35300" y="1883966"/>
            <a:ext cx="169076" cy="169076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2239566"/>
            <a:ext cx="169076" cy="169076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35300" y="2950766"/>
            <a:ext cx="169076" cy="169076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4373166"/>
            <a:ext cx="169076" cy="169076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4728766"/>
            <a:ext cx="169076" cy="169076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5097066"/>
            <a:ext cx="169076" cy="169076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5439966"/>
            <a:ext cx="169076" cy="169076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35300" y="6151166"/>
            <a:ext cx="169076" cy="169076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35300" y="7217965"/>
            <a:ext cx="169076" cy="169076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7573565"/>
            <a:ext cx="169076" cy="169076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7929165"/>
            <a:ext cx="169076" cy="169076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35300" y="8284765"/>
            <a:ext cx="169076" cy="16907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6887765"/>
            <a:ext cx="169076" cy="169076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35300" y="1528366"/>
            <a:ext cx="169076" cy="169076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62400" y="1172766"/>
            <a:ext cx="169076" cy="169076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962400" y="1883966"/>
            <a:ext cx="169076" cy="169076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62400" y="2239566"/>
            <a:ext cx="169076" cy="169076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962400" y="2950766"/>
            <a:ext cx="169076" cy="169076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62400" y="4373166"/>
            <a:ext cx="169076" cy="169076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62400" y="4728766"/>
            <a:ext cx="169076" cy="169076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966769" y="5097066"/>
            <a:ext cx="169076" cy="169076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62400" y="5439966"/>
            <a:ext cx="169076" cy="169076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962400" y="6151166"/>
            <a:ext cx="169076" cy="169076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962400" y="7217965"/>
            <a:ext cx="169076" cy="169076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62400" y="7573565"/>
            <a:ext cx="169076" cy="169076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62400" y="7929165"/>
            <a:ext cx="169076" cy="169076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962400" y="8284765"/>
            <a:ext cx="169076" cy="169076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966769" y="6887765"/>
            <a:ext cx="169076" cy="169076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1172766"/>
            <a:ext cx="169076" cy="169076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838700" y="1883966"/>
            <a:ext cx="169076" cy="169076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2239566"/>
            <a:ext cx="169076" cy="169076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838700" y="2950766"/>
            <a:ext cx="169076" cy="169076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4373166"/>
            <a:ext cx="169076" cy="169076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4728766"/>
            <a:ext cx="169076" cy="169076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836719" y="5097066"/>
            <a:ext cx="169076" cy="169076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5439966"/>
            <a:ext cx="169076" cy="169076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838700" y="6151166"/>
            <a:ext cx="169076" cy="169076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838700" y="7217965"/>
            <a:ext cx="169076" cy="169076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7573565"/>
            <a:ext cx="169076" cy="169076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7929165"/>
            <a:ext cx="169076" cy="169076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838700" y="8284765"/>
            <a:ext cx="169076" cy="169076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836719" y="6887765"/>
            <a:ext cx="169076" cy="169076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8640365"/>
            <a:ext cx="169076" cy="169076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8995965"/>
            <a:ext cx="169076" cy="169076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838700" y="9351565"/>
            <a:ext cx="169076" cy="169076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5795566"/>
            <a:ext cx="169076" cy="169076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38700" y="1528366"/>
            <a:ext cx="169076" cy="169076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1172766"/>
            <a:ext cx="169076" cy="169076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222111" y="1883966"/>
            <a:ext cx="169076" cy="169076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2239566"/>
            <a:ext cx="169076" cy="169076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222111" y="2950766"/>
            <a:ext cx="169076" cy="169076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4373166"/>
            <a:ext cx="169076" cy="169076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4728766"/>
            <a:ext cx="169076" cy="169076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5097066"/>
            <a:ext cx="169076" cy="169076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5439966"/>
            <a:ext cx="169076" cy="169076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222111" y="6151166"/>
            <a:ext cx="169076" cy="169076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222111" y="7217965"/>
            <a:ext cx="169076" cy="169076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7573565"/>
            <a:ext cx="169076" cy="169076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7929165"/>
            <a:ext cx="169076" cy="169076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222111" y="8284765"/>
            <a:ext cx="169076" cy="169076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6887765"/>
            <a:ext cx="169076" cy="169076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8640365"/>
            <a:ext cx="169076" cy="169076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2111" y="1528366"/>
            <a:ext cx="169076" cy="169076"/>
          </a:xfrm>
          <a:prstGeom prst="rect">
            <a:avLst/>
          </a:prstGeom>
        </p:spPr>
      </p:pic>
      <p:sp>
        <p:nvSpPr>
          <p:cNvPr id="100" name="object 100"/>
          <p:cNvSpPr/>
          <p:nvPr/>
        </p:nvSpPr>
        <p:spPr>
          <a:xfrm>
            <a:off x="3975100" y="160020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52400" h="25400">
                <a:moveTo>
                  <a:pt x="139700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39700" y="25400"/>
                </a:lnTo>
                <a:lnTo>
                  <a:pt x="139700" y="0"/>
                </a:lnTo>
                <a:close/>
              </a:path>
              <a:path w="152400" h="25400">
                <a:moveTo>
                  <a:pt x="146714" y="0"/>
                </a:moveTo>
                <a:lnTo>
                  <a:pt x="139700" y="0"/>
                </a:lnTo>
                <a:lnTo>
                  <a:pt x="139700" y="25400"/>
                </a:lnTo>
                <a:lnTo>
                  <a:pt x="146714" y="25400"/>
                </a:lnTo>
                <a:lnTo>
                  <a:pt x="152400" y="19714"/>
                </a:lnTo>
                <a:lnTo>
                  <a:pt x="152400" y="5686"/>
                </a:lnTo>
                <a:lnTo>
                  <a:pt x="146714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838700" y="2654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223000" y="2654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2230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223000" y="9067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222110" y="65786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2230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2230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223000" y="40767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2230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8387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838700" y="65786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8387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838700" y="40767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9751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975100" y="65786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962400" y="8712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962400" y="9067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9624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9751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975100" y="40767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9751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0353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035300" y="65786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035300" y="8712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035300" y="9067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0353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0353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0353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975100" y="2654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012973" y="4013201"/>
            <a:ext cx="197485" cy="140970"/>
          </a:xfrm>
          <a:custGeom>
            <a:avLst/>
            <a:gdLst/>
            <a:ahLst/>
            <a:cxnLst/>
            <a:rect l="l" t="t" r="r" b="b"/>
            <a:pathLst>
              <a:path w="197485" h="140970">
                <a:moveTo>
                  <a:pt x="197346" y="0"/>
                </a:moveTo>
                <a:lnTo>
                  <a:pt x="0" y="0"/>
                </a:lnTo>
                <a:lnTo>
                  <a:pt x="0" y="140790"/>
                </a:lnTo>
                <a:lnTo>
                  <a:pt x="197346" y="140790"/>
                </a:lnTo>
                <a:lnTo>
                  <a:pt x="197346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025673" y="2616201"/>
            <a:ext cx="197485" cy="140970"/>
          </a:xfrm>
          <a:custGeom>
            <a:avLst/>
            <a:gdLst/>
            <a:ahLst/>
            <a:cxnLst/>
            <a:rect l="l" t="t" r="r" b="b"/>
            <a:pathLst>
              <a:path w="197485" h="140969">
                <a:moveTo>
                  <a:pt x="197346" y="0"/>
                </a:moveTo>
                <a:lnTo>
                  <a:pt x="0" y="0"/>
                </a:lnTo>
                <a:lnTo>
                  <a:pt x="0" y="140790"/>
                </a:lnTo>
                <a:lnTo>
                  <a:pt x="197346" y="140790"/>
                </a:lnTo>
                <a:lnTo>
                  <a:pt x="197346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2" name="object 13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745718" y="9781540"/>
            <a:ext cx="164003" cy="164003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975051" y="9824519"/>
            <a:ext cx="831142" cy="96824"/>
          </a:xfrm>
          <a:prstGeom prst="rect">
            <a:avLst/>
          </a:prstGeom>
        </p:spPr>
      </p:pic>
      <p:sp>
        <p:nvSpPr>
          <p:cNvPr id="134" name="object 134"/>
          <p:cNvSpPr/>
          <p:nvPr/>
        </p:nvSpPr>
        <p:spPr>
          <a:xfrm>
            <a:off x="4259803" y="9837491"/>
            <a:ext cx="124460" cy="22860"/>
          </a:xfrm>
          <a:custGeom>
            <a:avLst/>
            <a:gdLst/>
            <a:ahLst/>
            <a:cxnLst/>
            <a:rect l="l" t="t" r="r" b="b"/>
            <a:pathLst>
              <a:path w="124460" h="22859">
                <a:moveTo>
                  <a:pt x="11359" y="0"/>
                </a:moveTo>
                <a:lnTo>
                  <a:pt x="5085" y="0"/>
                </a:lnTo>
                <a:lnTo>
                  <a:pt x="0" y="5085"/>
                </a:lnTo>
                <a:lnTo>
                  <a:pt x="0" y="17632"/>
                </a:lnTo>
                <a:lnTo>
                  <a:pt x="5085" y="22718"/>
                </a:lnTo>
                <a:lnTo>
                  <a:pt x="11359" y="22718"/>
                </a:lnTo>
                <a:lnTo>
                  <a:pt x="11359" y="0"/>
                </a:lnTo>
                <a:close/>
              </a:path>
              <a:path w="124460" h="22859">
                <a:moveTo>
                  <a:pt x="112959" y="0"/>
                </a:moveTo>
                <a:lnTo>
                  <a:pt x="11359" y="0"/>
                </a:lnTo>
                <a:lnTo>
                  <a:pt x="11359" y="22718"/>
                </a:lnTo>
                <a:lnTo>
                  <a:pt x="112959" y="22718"/>
                </a:lnTo>
                <a:lnTo>
                  <a:pt x="112959" y="0"/>
                </a:lnTo>
                <a:close/>
              </a:path>
              <a:path w="124460" h="22859">
                <a:moveTo>
                  <a:pt x="119232" y="0"/>
                </a:moveTo>
                <a:lnTo>
                  <a:pt x="112959" y="0"/>
                </a:lnTo>
                <a:lnTo>
                  <a:pt x="112959" y="22718"/>
                </a:lnTo>
                <a:lnTo>
                  <a:pt x="119232" y="22718"/>
                </a:lnTo>
                <a:lnTo>
                  <a:pt x="124318" y="17632"/>
                </a:lnTo>
                <a:lnTo>
                  <a:pt x="124318" y="5085"/>
                </a:lnTo>
                <a:lnTo>
                  <a:pt x="119232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5" name="object 13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435551" y="9816185"/>
            <a:ext cx="835507" cy="96824"/>
          </a:xfrm>
          <a:prstGeom prst="rect">
            <a:avLst/>
          </a:prstGeom>
        </p:spPr>
      </p:pic>
      <p:grpSp>
        <p:nvGrpSpPr>
          <p:cNvPr id="136" name="object 136"/>
          <p:cNvGrpSpPr/>
          <p:nvPr/>
        </p:nvGrpSpPr>
        <p:grpSpPr>
          <a:xfrm>
            <a:off x="5713018" y="9791700"/>
            <a:ext cx="1543050" cy="117475"/>
            <a:chOff x="5713018" y="9791700"/>
            <a:chExt cx="1543050" cy="117475"/>
          </a:xfrm>
        </p:grpSpPr>
        <p:sp>
          <p:nvSpPr>
            <p:cNvPr id="137" name="object 137"/>
            <p:cNvSpPr/>
            <p:nvPr/>
          </p:nvSpPr>
          <p:spPr>
            <a:xfrm>
              <a:off x="5713018" y="9791700"/>
              <a:ext cx="164465" cy="117475"/>
            </a:xfrm>
            <a:custGeom>
              <a:avLst/>
              <a:gdLst/>
              <a:ahLst/>
              <a:cxnLst/>
              <a:rect l="l" t="t" r="r" b="b"/>
              <a:pathLst>
                <a:path w="164464" h="117475">
                  <a:moveTo>
                    <a:pt x="164454" y="0"/>
                  </a:moveTo>
                  <a:lnTo>
                    <a:pt x="0" y="0"/>
                  </a:lnTo>
                  <a:lnTo>
                    <a:pt x="0" y="117326"/>
                  </a:lnTo>
                  <a:lnTo>
                    <a:pt x="164454" y="117326"/>
                  </a:lnTo>
                  <a:lnTo>
                    <a:pt x="164454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908763" y="9822179"/>
              <a:ext cx="1346720" cy="71729"/>
            </a:xfrm>
            <a:prstGeom prst="rect">
              <a:avLst/>
            </a:prstGeom>
          </p:spPr>
        </p:pic>
      </p:grpSp>
      <p:graphicFrame>
        <p:nvGraphicFramePr>
          <p:cNvPr id="139" name="object 139"/>
          <p:cNvGraphicFramePr>
            <a:graphicFrameLocks noGrp="1"/>
          </p:cNvGraphicFramePr>
          <p:nvPr/>
        </p:nvGraphicFramePr>
        <p:xfrm>
          <a:off x="7937500" y="463550"/>
          <a:ext cx="6794500" cy="9137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3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6CEB6"/>
                      </a:solidFill>
                      <a:prstDash val="solid"/>
                    </a:lnL>
                    <a:lnR w="12700">
                      <a:solidFill>
                        <a:srgbClr val="E6CEB6"/>
                      </a:solidFill>
                      <a:prstDash val="solid"/>
                    </a:lnR>
                    <a:lnT w="12700">
                      <a:solidFill>
                        <a:srgbClr val="E6CEB6"/>
                      </a:solidFill>
                      <a:prstDash val="solid"/>
                    </a:lnT>
                    <a:lnB w="12700">
                      <a:solidFill>
                        <a:srgbClr val="E6CEB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pic>
        <p:nvPicPr>
          <p:cNvPr id="140" name="object 14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435318" y="9781540"/>
            <a:ext cx="164003" cy="164003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664650" y="9824519"/>
            <a:ext cx="831142" cy="96824"/>
          </a:xfrm>
          <a:prstGeom prst="rect">
            <a:avLst/>
          </a:prstGeom>
        </p:spPr>
      </p:pic>
      <p:sp>
        <p:nvSpPr>
          <p:cNvPr id="142" name="object 142"/>
          <p:cNvSpPr/>
          <p:nvPr/>
        </p:nvSpPr>
        <p:spPr>
          <a:xfrm>
            <a:off x="9949403" y="9837491"/>
            <a:ext cx="124460" cy="22860"/>
          </a:xfrm>
          <a:custGeom>
            <a:avLst/>
            <a:gdLst/>
            <a:ahLst/>
            <a:cxnLst/>
            <a:rect l="l" t="t" r="r" b="b"/>
            <a:pathLst>
              <a:path w="124459" h="22859">
                <a:moveTo>
                  <a:pt x="11359" y="0"/>
                </a:moveTo>
                <a:lnTo>
                  <a:pt x="5085" y="0"/>
                </a:lnTo>
                <a:lnTo>
                  <a:pt x="0" y="5085"/>
                </a:lnTo>
                <a:lnTo>
                  <a:pt x="0" y="17632"/>
                </a:lnTo>
                <a:lnTo>
                  <a:pt x="5085" y="22718"/>
                </a:lnTo>
                <a:lnTo>
                  <a:pt x="11359" y="22718"/>
                </a:lnTo>
                <a:lnTo>
                  <a:pt x="11359" y="0"/>
                </a:lnTo>
                <a:close/>
              </a:path>
              <a:path w="124459" h="22859">
                <a:moveTo>
                  <a:pt x="112959" y="0"/>
                </a:moveTo>
                <a:lnTo>
                  <a:pt x="11359" y="0"/>
                </a:lnTo>
                <a:lnTo>
                  <a:pt x="11359" y="22718"/>
                </a:lnTo>
                <a:lnTo>
                  <a:pt x="112959" y="22718"/>
                </a:lnTo>
                <a:lnTo>
                  <a:pt x="112959" y="0"/>
                </a:lnTo>
                <a:close/>
              </a:path>
              <a:path w="124459" h="22859">
                <a:moveTo>
                  <a:pt x="119232" y="0"/>
                </a:moveTo>
                <a:lnTo>
                  <a:pt x="112959" y="0"/>
                </a:lnTo>
                <a:lnTo>
                  <a:pt x="112959" y="22718"/>
                </a:lnTo>
                <a:lnTo>
                  <a:pt x="119232" y="22718"/>
                </a:lnTo>
                <a:lnTo>
                  <a:pt x="124318" y="17632"/>
                </a:lnTo>
                <a:lnTo>
                  <a:pt x="124318" y="5085"/>
                </a:lnTo>
                <a:lnTo>
                  <a:pt x="119232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3" name="object 143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0125150" y="9816185"/>
            <a:ext cx="835507" cy="96824"/>
          </a:xfrm>
          <a:prstGeom prst="rect">
            <a:avLst/>
          </a:prstGeom>
        </p:spPr>
      </p:pic>
      <p:grpSp>
        <p:nvGrpSpPr>
          <p:cNvPr id="144" name="object 144"/>
          <p:cNvGrpSpPr/>
          <p:nvPr/>
        </p:nvGrpSpPr>
        <p:grpSpPr>
          <a:xfrm>
            <a:off x="11402669" y="9791700"/>
            <a:ext cx="1542415" cy="117475"/>
            <a:chOff x="11402669" y="9791700"/>
            <a:chExt cx="1542415" cy="117475"/>
          </a:xfrm>
        </p:grpSpPr>
        <p:sp>
          <p:nvSpPr>
            <p:cNvPr id="145" name="object 145"/>
            <p:cNvSpPr/>
            <p:nvPr/>
          </p:nvSpPr>
          <p:spPr>
            <a:xfrm>
              <a:off x="11402669" y="9791700"/>
              <a:ext cx="164465" cy="117475"/>
            </a:xfrm>
            <a:custGeom>
              <a:avLst/>
              <a:gdLst/>
              <a:ahLst/>
              <a:cxnLst/>
              <a:rect l="l" t="t" r="r" b="b"/>
              <a:pathLst>
                <a:path w="164465" h="117475">
                  <a:moveTo>
                    <a:pt x="164454" y="0"/>
                  </a:moveTo>
                  <a:lnTo>
                    <a:pt x="0" y="0"/>
                  </a:lnTo>
                  <a:lnTo>
                    <a:pt x="0" y="117326"/>
                  </a:lnTo>
                  <a:lnTo>
                    <a:pt x="164454" y="117326"/>
                  </a:lnTo>
                  <a:lnTo>
                    <a:pt x="164454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598351" y="9822179"/>
              <a:ext cx="1346720" cy="71729"/>
            </a:xfrm>
            <a:prstGeom prst="rect">
              <a:avLst/>
            </a:prstGeom>
          </p:spPr>
        </p:pic>
      </p:grpSp>
      <p:pic>
        <p:nvPicPr>
          <p:cNvPr id="147" name="object 14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057133" y="542750"/>
            <a:ext cx="910940" cy="148285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9236995" y="553726"/>
            <a:ext cx="1253877" cy="339445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0789003" y="553726"/>
            <a:ext cx="1449351" cy="339445"/>
          </a:xfrm>
          <a:prstGeom prst="rect">
            <a:avLst/>
          </a:prstGeom>
        </p:spPr>
      </p:pic>
      <p:sp>
        <p:nvSpPr>
          <p:cNvPr id="150" name="object 150"/>
          <p:cNvSpPr/>
          <p:nvPr/>
        </p:nvSpPr>
        <p:spPr>
          <a:xfrm>
            <a:off x="9779000" y="9080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4328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97790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8432800" y="80010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8432800" y="7302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779000" y="7302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1430000" y="9080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432800" y="6591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779000" y="6591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1430000" y="4089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14300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1430000" y="6591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4328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7790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14300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97790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432800" y="4089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8432800" y="8369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8432800" y="9080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432800" y="76581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779000" y="76581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14300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432800" y="6934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779000" y="69596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1430000" y="87376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432800" y="62230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779000" y="62230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14300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7790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5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5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5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1430000" y="2667000"/>
            <a:ext cx="152400" cy="25400"/>
          </a:xfrm>
          <a:custGeom>
            <a:avLst/>
            <a:gdLst/>
            <a:ahLst/>
            <a:cxnLst/>
            <a:rect l="l" t="t" r="r" b="b"/>
            <a:pathLst>
              <a:path w="152400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52400" h="25400">
                <a:moveTo>
                  <a:pt x="139700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39700" y="25400"/>
                </a:lnTo>
                <a:lnTo>
                  <a:pt x="139700" y="0"/>
                </a:lnTo>
                <a:close/>
              </a:path>
              <a:path w="152400" h="25400">
                <a:moveTo>
                  <a:pt x="146714" y="0"/>
                </a:moveTo>
                <a:lnTo>
                  <a:pt x="139700" y="0"/>
                </a:lnTo>
                <a:lnTo>
                  <a:pt x="139700" y="25400"/>
                </a:lnTo>
                <a:lnTo>
                  <a:pt x="146714" y="25400"/>
                </a:lnTo>
                <a:lnTo>
                  <a:pt x="152400" y="19714"/>
                </a:lnTo>
                <a:lnTo>
                  <a:pt x="152400" y="5686"/>
                </a:lnTo>
                <a:lnTo>
                  <a:pt x="146714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0" name="object 18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8640365"/>
            <a:ext cx="169076" cy="169076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5439966"/>
            <a:ext cx="169076" cy="169076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3661966"/>
            <a:ext cx="169076" cy="169076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2239566"/>
            <a:ext cx="169076" cy="169076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2239566"/>
            <a:ext cx="169076" cy="169076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5439966"/>
            <a:ext cx="169076" cy="169076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8297465"/>
            <a:ext cx="169076" cy="169076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2239566"/>
            <a:ext cx="169076" cy="169076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7929165"/>
            <a:ext cx="169076" cy="169076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432800" y="5084366"/>
            <a:ext cx="169076" cy="169076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432800" y="1883966"/>
            <a:ext cx="169076" cy="169076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3306366"/>
            <a:ext cx="169076" cy="169076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779000" y="1883966"/>
            <a:ext cx="169076" cy="169076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1430000" y="5084366"/>
            <a:ext cx="169076" cy="169076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7929165"/>
            <a:ext cx="169076" cy="169076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1430000" y="1883966"/>
            <a:ext cx="169076" cy="169076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4728766"/>
            <a:ext cx="169076" cy="169076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2963466"/>
            <a:ext cx="169076" cy="169076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2963466"/>
            <a:ext cx="169076" cy="169076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8640365"/>
            <a:ext cx="169076" cy="169076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779000" y="4017566"/>
            <a:ext cx="169076" cy="169076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2963466"/>
            <a:ext cx="169076" cy="169076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1528366"/>
            <a:ext cx="169076" cy="169076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4728766"/>
            <a:ext cx="169076" cy="169076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5439966"/>
            <a:ext cx="169076" cy="169076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1528366"/>
            <a:ext cx="169076" cy="169076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4728766"/>
            <a:ext cx="169076" cy="169076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7586265"/>
            <a:ext cx="169076" cy="169076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1528366"/>
            <a:ext cx="169076" cy="169076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2595166"/>
            <a:ext cx="169076" cy="169076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1172766"/>
            <a:ext cx="169076" cy="169076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4373166"/>
            <a:ext cx="169076" cy="169076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432800" y="2595166"/>
            <a:ext cx="169076" cy="169076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8297465"/>
            <a:ext cx="169076" cy="169076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79000" y="1172766"/>
            <a:ext cx="169076" cy="169076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4373166"/>
            <a:ext cx="169076" cy="169076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7230665"/>
            <a:ext cx="169076" cy="169076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1430000" y="6151166"/>
            <a:ext cx="169076" cy="169076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6862365"/>
            <a:ext cx="169076" cy="169076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1430000" y="1172766"/>
            <a:ext cx="169076" cy="169076"/>
          </a:xfrm>
          <a:prstGeom prst="rect">
            <a:avLst/>
          </a:prstGeom>
        </p:spPr>
      </p:pic>
      <p:sp>
        <p:nvSpPr>
          <p:cNvPr id="220" name="object 220"/>
          <p:cNvSpPr/>
          <p:nvPr/>
        </p:nvSpPr>
        <p:spPr>
          <a:xfrm>
            <a:off x="9756673" y="4381501"/>
            <a:ext cx="197485" cy="140970"/>
          </a:xfrm>
          <a:custGeom>
            <a:avLst/>
            <a:gdLst/>
            <a:ahLst/>
            <a:cxnLst/>
            <a:rect l="l" t="t" r="r" b="b"/>
            <a:pathLst>
              <a:path w="197484" h="140970">
                <a:moveTo>
                  <a:pt x="197346" y="0"/>
                </a:moveTo>
                <a:lnTo>
                  <a:pt x="0" y="0"/>
                </a:lnTo>
                <a:lnTo>
                  <a:pt x="0" y="140790"/>
                </a:lnTo>
                <a:lnTo>
                  <a:pt x="197346" y="140790"/>
                </a:lnTo>
                <a:lnTo>
                  <a:pt x="197346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756673" y="5092701"/>
            <a:ext cx="197485" cy="140970"/>
          </a:xfrm>
          <a:custGeom>
            <a:avLst/>
            <a:gdLst/>
            <a:ahLst/>
            <a:cxnLst/>
            <a:rect l="l" t="t" r="r" b="b"/>
            <a:pathLst>
              <a:path w="197484" h="140970">
                <a:moveTo>
                  <a:pt x="197346" y="0"/>
                </a:moveTo>
                <a:lnTo>
                  <a:pt x="0" y="0"/>
                </a:lnTo>
                <a:lnTo>
                  <a:pt x="0" y="140790"/>
                </a:lnTo>
                <a:lnTo>
                  <a:pt x="197346" y="140790"/>
                </a:lnTo>
                <a:lnTo>
                  <a:pt x="197346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2" name="object 222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4658542" y="10154005"/>
            <a:ext cx="171366" cy="108508"/>
          </a:xfrm>
          <a:prstGeom prst="rect">
            <a:avLst/>
          </a:prstGeom>
        </p:spPr>
      </p:pic>
      <p:sp>
        <p:nvSpPr>
          <p:cNvPr id="223" name="object 223"/>
          <p:cNvSpPr/>
          <p:nvPr/>
        </p:nvSpPr>
        <p:spPr>
          <a:xfrm>
            <a:off x="12721708" y="551743"/>
            <a:ext cx="651510" cy="313055"/>
          </a:xfrm>
          <a:custGeom>
            <a:avLst/>
            <a:gdLst/>
            <a:ahLst/>
            <a:cxnLst/>
            <a:rect l="l" t="t" r="r" b="b"/>
            <a:pathLst>
              <a:path w="651509" h="313055">
                <a:moveTo>
                  <a:pt x="6400" y="83819"/>
                </a:moveTo>
                <a:lnTo>
                  <a:pt x="0" y="98297"/>
                </a:lnTo>
                <a:lnTo>
                  <a:pt x="6096" y="102260"/>
                </a:lnTo>
                <a:lnTo>
                  <a:pt x="12700" y="105257"/>
                </a:lnTo>
                <a:lnTo>
                  <a:pt x="19812" y="107289"/>
                </a:lnTo>
                <a:lnTo>
                  <a:pt x="27025" y="109219"/>
                </a:lnTo>
                <a:lnTo>
                  <a:pt x="34188" y="110185"/>
                </a:lnTo>
                <a:lnTo>
                  <a:pt x="49530" y="110185"/>
                </a:lnTo>
                <a:lnTo>
                  <a:pt x="82500" y="93573"/>
                </a:lnTo>
                <a:lnTo>
                  <a:pt x="33274" y="93573"/>
                </a:lnTo>
                <a:lnTo>
                  <a:pt x="27635" y="92760"/>
                </a:lnTo>
                <a:lnTo>
                  <a:pt x="21945" y="91135"/>
                </a:lnTo>
                <a:lnTo>
                  <a:pt x="16256" y="89407"/>
                </a:lnTo>
                <a:lnTo>
                  <a:pt x="11074" y="86969"/>
                </a:lnTo>
                <a:lnTo>
                  <a:pt x="6400" y="83819"/>
                </a:lnTo>
                <a:close/>
              </a:path>
              <a:path w="651509" h="313055">
                <a:moveTo>
                  <a:pt x="78953" y="16763"/>
                </a:moveTo>
                <a:lnTo>
                  <a:pt x="45415" y="16763"/>
                </a:lnTo>
                <a:lnTo>
                  <a:pt x="51155" y="18135"/>
                </a:lnTo>
                <a:lnTo>
                  <a:pt x="55626" y="20878"/>
                </a:lnTo>
                <a:lnTo>
                  <a:pt x="60198" y="23621"/>
                </a:lnTo>
                <a:lnTo>
                  <a:pt x="62484" y="27482"/>
                </a:lnTo>
                <a:lnTo>
                  <a:pt x="62484" y="36626"/>
                </a:lnTo>
                <a:lnTo>
                  <a:pt x="60807" y="39928"/>
                </a:lnTo>
                <a:lnTo>
                  <a:pt x="54102" y="44805"/>
                </a:lnTo>
                <a:lnTo>
                  <a:pt x="49479" y="46024"/>
                </a:lnTo>
                <a:lnTo>
                  <a:pt x="20269" y="46024"/>
                </a:lnTo>
                <a:lnTo>
                  <a:pt x="20269" y="61569"/>
                </a:lnTo>
                <a:lnTo>
                  <a:pt x="51917" y="61569"/>
                </a:lnTo>
                <a:lnTo>
                  <a:pt x="57251" y="62788"/>
                </a:lnTo>
                <a:lnTo>
                  <a:pt x="64973" y="67665"/>
                </a:lnTo>
                <a:lnTo>
                  <a:pt x="66903" y="71221"/>
                </a:lnTo>
                <a:lnTo>
                  <a:pt x="66903" y="81381"/>
                </a:lnTo>
                <a:lnTo>
                  <a:pt x="64211" y="85699"/>
                </a:lnTo>
                <a:lnTo>
                  <a:pt x="58826" y="88849"/>
                </a:lnTo>
                <a:lnTo>
                  <a:pt x="53543" y="91998"/>
                </a:lnTo>
                <a:lnTo>
                  <a:pt x="46888" y="93573"/>
                </a:lnTo>
                <a:lnTo>
                  <a:pt x="82500" y="93573"/>
                </a:lnTo>
                <a:lnTo>
                  <a:pt x="84937" y="90779"/>
                </a:lnTo>
                <a:lnTo>
                  <a:pt x="87020" y="85191"/>
                </a:lnTo>
                <a:lnTo>
                  <a:pt x="87020" y="72694"/>
                </a:lnTo>
                <a:lnTo>
                  <a:pt x="85279" y="67665"/>
                </a:lnTo>
                <a:lnTo>
                  <a:pt x="85191" y="67411"/>
                </a:lnTo>
                <a:lnTo>
                  <a:pt x="81534" y="62941"/>
                </a:lnTo>
                <a:lnTo>
                  <a:pt x="77978" y="58369"/>
                </a:lnTo>
                <a:lnTo>
                  <a:pt x="72999" y="55067"/>
                </a:lnTo>
                <a:lnTo>
                  <a:pt x="66598" y="53035"/>
                </a:lnTo>
                <a:lnTo>
                  <a:pt x="71577" y="50901"/>
                </a:lnTo>
                <a:lnTo>
                  <a:pt x="75488" y="47853"/>
                </a:lnTo>
                <a:lnTo>
                  <a:pt x="81178" y="39928"/>
                </a:lnTo>
                <a:lnTo>
                  <a:pt x="82600" y="35305"/>
                </a:lnTo>
                <a:lnTo>
                  <a:pt x="82486" y="23621"/>
                </a:lnTo>
                <a:lnTo>
                  <a:pt x="80714" y="18897"/>
                </a:lnTo>
                <a:lnTo>
                  <a:pt x="80619" y="18643"/>
                </a:lnTo>
                <a:lnTo>
                  <a:pt x="78953" y="16763"/>
                </a:lnTo>
                <a:close/>
              </a:path>
              <a:path w="651509" h="313055">
                <a:moveTo>
                  <a:pt x="46786" y="0"/>
                </a:moveTo>
                <a:lnTo>
                  <a:pt x="32766" y="0"/>
                </a:lnTo>
                <a:lnTo>
                  <a:pt x="26619" y="761"/>
                </a:lnTo>
                <a:lnTo>
                  <a:pt x="20421" y="2285"/>
                </a:lnTo>
                <a:lnTo>
                  <a:pt x="14325" y="3708"/>
                </a:lnTo>
                <a:lnTo>
                  <a:pt x="8534" y="5892"/>
                </a:lnTo>
                <a:lnTo>
                  <a:pt x="3047" y="8839"/>
                </a:lnTo>
                <a:lnTo>
                  <a:pt x="9296" y="24841"/>
                </a:lnTo>
                <a:lnTo>
                  <a:pt x="13766" y="22199"/>
                </a:lnTo>
                <a:lnTo>
                  <a:pt x="18542" y="20218"/>
                </a:lnTo>
                <a:lnTo>
                  <a:pt x="23622" y="18897"/>
                </a:lnTo>
                <a:lnTo>
                  <a:pt x="28702" y="17475"/>
                </a:lnTo>
                <a:lnTo>
                  <a:pt x="33629" y="16763"/>
                </a:lnTo>
                <a:lnTo>
                  <a:pt x="78953" y="16763"/>
                </a:lnTo>
                <a:lnTo>
                  <a:pt x="76657" y="14173"/>
                </a:lnTo>
                <a:lnTo>
                  <a:pt x="72694" y="9601"/>
                </a:lnTo>
                <a:lnTo>
                  <a:pt x="67360" y="6095"/>
                </a:lnTo>
                <a:lnTo>
                  <a:pt x="54051" y="1219"/>
                </a:lnTo>
                <a:lnTo>
                  <a:pt x="46786" y="0"/>
                </a:lnTo>
                <a:close/>
              </a:path>
              <a:path w="651509" h="313055">
                <a:moveTo>
                  <a:pt x="170499" y="42214"/>
                </a:moveTo>
                <a:lnTo>
                  <a:pt x="142099" y="42214"/>
                </a:lnTo>
                <a:lnTo>
                  <a:pt x="147129" y="43738"/>
                </a:lnTo>
                <a:lnTo>
                  <a:pt x="150481" y="46786"/>
                </a:lnTo>
                <a:lnTo>
                  <a:pt x="153936" y="49834"/>
                </a:lnTo>
                <a:lnTo>
                  <a:pt x="155663" y="54203"/>
                </a:lnTo>
                <a:lnTo>
                  <a:pt x="155663" y="61112"/>
                </a:lnTo>
                <a:lnTo>
                  <a:pt x="134632" y="61112"/>
                </a:lnTo>
                <a:lnTo>
                  <a:pt x="126450" y="61531"/>
                </a:lnTo>
                <a:lnTo>
                  <a:pt x="100799" y="78028"/>
                </a:lnTo>
                <a:lnTo>
                  <a:pt x="100917" y="90423"/>
                </a:lnTo>
                <a:lnTo>
                  <a:pt x="119925" y="108813"/>
                </a:lnTo>
                <a:lnTo>
                  <a:pt x="120230" y="108813"/>
                </a:lnTo>
                <a:lnTo>
                  <a:pt x="125031" y="109727"/>
                </a:lnTo>
                <a:lnTo>
                  <a:pt x="137223" y="109727"/>
                </a:lnTo>
                <a:lnTo>
                  <a:pt x="142404" y="108813"/>
                </a:lnTo>
                <a:lnTo>
                  <a:pt x="146671" y="106984"/>
                </a:lnTo>
                <a:lnTo>
                  <a:pt x="151040" y="105054"/>
                </a:lnTo>
                <a:lnTo>
                  <a:pt x="154393" y="102311"/>
                </a:lnTo>
                <a:lnTo>
                  <a:pt x="156730" y="98755"/>
                </a:lnTo>
                <a:lnTo>
                  <a:pt x="174713" y="98755"/>
                </a:lnTo>
                <a:lnTo>
                  <a:pt x="174713" y="95859"/>
                </a:lnTo>
                <a:lnTo>
                  <a:pt x="130212" y="95859"/>
                </a:lnTo>
                <a:lnTo>
                  <a:pt x="126402" y="94843"/>
                </a:lnTo>
                <a:lnTo>
                  <a:pt x="120916" y="90779"/>
                </a:lnTo>
                <a:lnTo>
                  <a:pt x="119544" y="88036"/>
                </a:lnTo>
                <a:lnTo>
                  <a:pt x="119544" y="77368"/>
                </a:lnTo>
                <a:lnTo>
                  <a:pt x="125031" y="73761"/>
                </a:lnTo>
                <a:lnTo>
                  <a:pt x="174713" y="73761"/>
                </a:lnTo>
                <a:lnTo>
                  <a:pt x="174713" y="60959"/>
                </a:lnTo>
                <a:lnTo>
                  <a:pt x="174215" y="54203"/>
                </a:lnTo>
                <a:lnTo>
                  <a:pt x="174113" y="52825"/>
                </a:lnTo>
                <a:lnTo>
                  <a:pt x="172313" y="45796"/>
                </a:lnTo>
                <a:lnTo>
                  <a:pt x="170499" y="42214"/>
                </a:lnTo>
                <a:close/>
              </a:path>
              <a:path w="651509" h="313055">
                <a:moveTo>
                  <a:pt x="174713" y="98755"/>
                </a:moveTo>
                <a:lnTo>
                  <a:pt x="156730" y="98755"/>
                </a:lnTo>
                <a:lnTo>
                  <a:pt x="156730" y="108813"/>
                </a:lnTo>
                <a:lnTo>
                  <a:pt x="174713" y="108813"/>
                </a:lnTo>
                <a:lnTo>
                  <a:pt x="174713" y="98755"/>
                </a:lnTo>
                <a:close/>
              </a:path>
              <a:path w="651509" h="313055">
                <a:moveTo>
                  <a:pt x="174713" y="73761"/>
                </a:moveTo>
                <a:lnTo>
                  <a:pt x="155663" y="73761"/>
                </a:lnTo>
                <a:lnTo>
                  <a:pt x="155663" y="83210"/>
                </a:lnTo>
                <a:lnTo>
                  <a:pt x="154139" y="87274"/>
                </a:lnTo>
                <a:lnTo>
                  <a:pt x="139864" y="95859"/>
                </a:lnTo>
                <a:lnTo>
                  <a:pt x="174713" y="95859"/>
                </a:lnTo>
                <a:lnTo>
                  <a:pt x="174713" y="73761"/>
                </a:lnTo>
                <a:close/>
              </a:path>
              <a:path w="651509" h="313055">
                <a:moveTo>
                  <a:pt x="137680" y="26365"/>
                </a:moveTo>
                <a:lnTo>
                  <a:pt x="130974" y="26365"/>
                </a:lnTo>
                <a:lnTo>
                  <a:pt x="124624" y="27228"/>
                </a:lnTo>
                <a:lnTo>
                  <a:pt x="112635" y="30683"/>
                </a:lnTo>
                <a:lnTo>
                  <a:pt x="107505" y="33172"/>
                </a:lnTo>
                <a:lnTo>
                  <a:pt x="103237" y="36423"/>
                </a:lnTo>
                <a:lnTo>
                  <a:pt x="110705" y="50291"/>
                </a:lnTo>
                <a:lnTo>
                  <a:pt x="113753" y="47751"/>
                </a:lnTo>
                <a:lnTo>
                  <a:pt x="117414" y="45796"/>
                </a:lnTo>
                <a:lnTo>
                  <a:pt x="126301" y="42925"/>
                </a:lnTo>
                <a:lnTo>
                  <a:pt x="130822" y="42214"/>
                </a:lnTo>
                <a:lnTo>
                  <a:pt x="170499" y="42214"/>
                </a:lnTo>
                <a:lnTo>
                  <a:pt x="169312" y="39871"/>
                </a:lnTo>
                <a:lnTo>
                  <a:pt x="165112" y="35051"/>
                </a:lnTo>
                <a:lnTo>
                  <a:pt x="159854" y="31251"/>
                </a:lnTo>
                <a:lnTo>
                  <a:pt x="153529" y="28536"/>
                </a:lnTo>
                <a:lnTo>
                  <a:pt x="146138" y="26908"/>
                </a:lnTo>
                <a:lnTo>
                  <a:pt x="137680" y="26365"/>
                </a:lnTo>
                <a:close/>
              </a:path>
              <a:path w="651509" h="313055">
                <a:moveTo>
                  <a:pt x="218251" y="27279"/>
                </a:moveTo>
                <a:lnTo>
                  <a:pt x="198287" y="27279"/>
                </a:lnTo>
                <a:lnTo>
                  <a:pt x="198287" y="108661"/>
                </a:lnTo>
                <a:lnTo>
                  <a:pt x="215660" y="108661"/>
                </a:lnTo>
                <a:lnTo>
                  <a:pt x="215660" y="54559"/>
                </a:lnTo>
                <a:lnTo>
                  <a:pt x="233770" y="54559"/>
                </a:lnTo>
                <a:lnTo>
                  <a:pt x="218251" y="27279"/>
                </a:lnTo>
                <a:close/>
              </a:path>
              <a:path w="651509" h="313055">
                <a:moveTo>
                  <a:pt x="295417" y="54711"/>
                </a:moveTo>
                <a:lnTo>
                  <a:pt x="278297" y="54711"/>
                </a:lnTo>
                <a:lnTo>
                  <a:pt x="278297" y="108661"/>
                </a:lnTo>
                <a:lnTo>
                  <a:pt x="295518" y="108661"/>
                </a:lnTo>
                <a:lnTo>
                  <a:pt x="295417" y="54711"/>
                </a:lnTo>
                <a:close/>
              </a:path>
              <a:path w="651509" h="313055">
                <a:moveTo>
                  <a:pt x="233770" y="54559"/>
                </a:moveTo>
                <a:lnTo>
                  <a:pt x="215660" y="54559"/>
                </a:lnTo>
                <a:lnTo>
                  <a:pt x="242635" y="100126"/>
                </a:lnTo>
                <a:lnTo>
                  <a:pt x="250865" y="100126"/>
                </a:lnTo>
                <a:lnTo>
                  <a:pt x="264121" y="78181"/>
                </a:lnTo>
                <a:lnTo>
                  <a:pt x="247207" y="78181"/>
                </a:lnTo>
                <a:lnTo>
                  <a:pt x="233856" y="54711"/>
                </a:lnTo>
                <a:lnTo>
                  <a:pt x="233770" y="54559"/>
                </a:lnTo>
                <a:close/>
              </a:path>
              <a:path w="651509" h="313055">
                <a:moveTo>
                  <a:pt x="295366" y="27279"/>
                </a:moveTo>
                <a:lnTo>
                  <a:pt x="277535" y="27279"/>
                </a:lnTo>
                <a:lnTo>
                  <a:pt x="247207" y="78181"/>
                </a:lnTo>
                <a:lnTo>
                  <a:pt x="264121" y="78181"/>
                </a:lnTo>
                <a:lnTo>
                  <a:pt x="278297" y="54711"/>
                </a:lnTo>
                <a:lnTo>
                  <a:pt x="295417" y="54711"/>
                </a:lnTo>
                <a:lnTo>
                  <a:pt x="295366" y="27279"/>
                </a:lnTo>
                <a:close/>
              </a:path>
              <a:path w="651509" h="313055">
                <a:moveTo>
                  <a:pt x="384216" y="42214"/>
                </a:moveTo>
                <a:lnTo>
                  <a:pt x="355816" y="42214"/>
                </a:lnTo>
                <a:lnTo>
                  <a:pt x="360846" y="43738"/>
                </a:lnTo>
                <a:lnTo>
                  <a:pt x="364198" y="46786"/>
                </a:lnTo>
                <a:lnTo>
                  <a:pt x="367653" y="49834"/>
                </a:lnTo>
                <a:lnTo>
                  <a:pt x="369380" y="54203"/>
                </a:lnTo>
                <a:lnTo>
                  <a:pt x="369380" y="61112"/>
                </a:lnTo>
                <a:lnTo>
                  <a:pt x="348349" y="61112"/>
                </a:lnTo>
                <a:lnTo>
                  <a:pt x="340167" y="61531"/>
                </a:lnTo>
                <a:lnTo>
                  <a:pt x="314516" y="78028"/>
                </a:lnTo>
                <a:lnTo>
                  <a:pt x="314633" y="90423"/>
                </a:lnTo>
                <a:lnTo>
                  <a:pt x="333642" y="108813"/>
                </a:lnTo>
                <a:lnTo>
                  <a:pt x="333947" y="108813"/>
                </a:lnTo>
                <a:lnTo>
                  <a:pt x="338748" y="109727"/>
                </a:lnTo>
                <a:lnTo>
                  <a:pt x="350940" y="109727"/>
                </a:lnTo>
                <a:lnTo>
                  <a:pt x="356121" y="108813"/>
                </a:lnTo>
                <a:lnTo>
                  <a:pt x="360388" y="106984"/>
                </a:lnTo>
                <a:lnTo>
                  <a:pt x="364757" y="105054"/>
                </a:lnTo>
                <a:lnTo>
                  <a:pt x="368110" y="102311"/>
                </a:lnTo>
                <a:lnTo>
                  <a:pt x="370447" y="98755"/>
                </a:lnTo>
                <a:lnTo>
                  <a:pt x="388430" y="98755"/>
                </a:lnTo>
                <a:lnTo>
                  <a:pt x="388430" y="95859"/>
                </a:lnTo>
                <a:lnTo>
                  <a:pt x="343929" y="95859"/>
                </a:lnTo>
                <a:lnTo>
                  <a:pt x="340119" y="94843"/>
                </a:lnTo>
                <a:lnTo>
                  <a:pt x="334633" y="90779"/>
                </a:lnTo>
                <a:lnTo>
                  <a:pt x="333261" y="88036"/>
                </a:lnTo>
                <a:lnTo>
                  <a:pt x="333261" y="77368"/>
                </a:lnTo>
                <a:lnTo>
                  <a:pt x="338748" y="73761"/>
                </a:lnTo>
                <a:lnTo>
                  <a:pt x="388430" y="73761"/>
                </a:lnTo>
                <a:lnTo>
                  <a:pt x="388430" y="60959"/>
                </a:lnTo>
                <a:lnTo>
                  <a:pt x="387931" y="54203"/>
                </a:lnTo>
                <a:lnTo>
                  <a:pt x="387830" y="52825"/>
                </a:lnTo>
                <a:lnTo>
                  <a:pt x="386030" y="45796"/>
                </a:lnTo>
                <a:lnTo>
                  <a:pt x="384216" y="42214"/>
                </a:lnTo>
                <a:close/>
              </a:path>
              <a:path w="651509" h="313055">
                <a:moveTo>
                  <a:pt x="388430" y="98755"/>
                </a:moveTo>
                <a:lnTo>
                  <a:pt x="370447" y="98755"/>
                </a:lnTo>
                <a:lnTo>
                  <a:pt x="370447" y="108813"/>
                </a:lnTo>
                <a:lnTo>
                  <a:pt x="388430" y="108813"/>
                </a:lnTo>
                <a:lnTo>
                  <a:pt x="388430" y="98755"/>
                </a:lnTo>
                <a:close/>
              </a:path>
              <a:path w="651509" h="313055">
                <a:moveTo>
                  <a:pt x="388430" y="73761"/>
                </a:moveTo>
                <a:lnTo>
                  <a:pt x="369380" y="73761"/>
                </a:lnTo>
                <a:lnTo>
                  <a:pt x="369380" y="83210"/>
                </a:lnTo>
                <a:lnTo>
                  <a:pt x="367856" y="87274"/>
                </a:lnTo>
                <a:lnTo>
                  <a:pt x="353581" y="95859"/>
                </a:lnTo>
                <a:lnTo>
                  <a:pt x="388430" y="95859"/>
                </a:lnTo>
                <a:lnTo>
                  <a:pt x="388430" y="73761"/>
                </a:lnTo>
                <a:close/>
              </a:path>
              <a:path w="651509" h="313055">
                <a:moveTo>
                  <a:pt x="351397" y="26365"/>
                </a:moveTo>
                <a:lnTo>
                  <a:pt x="344691" y="26365"/>
                </a:lnTo>
                <a:lnTo>
                  <a:pt x="338341" y="27228"/>
                </a:lnTo>
                <a:lnTo>
                  <a:pt x="326352" y="30683"/>
                </a:lnTo>
                <a:lnTo>
                  <a:pt x="321222" y="33172"/>
                </a:lnTo>
                <a:lnTo>
                  <a:pt x="316954" y="36423"/>
                </a:lnTo>
                <a:lnTo>
                  <a:pt x="324422" y="50291"/>
                </a:lnTo>
                <a:lnTo>
                  <a:pt x="327470" y="47751"/>
                </a:lnTo>
                <a:lnTo>
                  <a:pt x="331131" y="45796"/>
                </a:lnTo>
                <a:lnTo>
                  <a:pt x="340018" y="42925"/>
                </a:lnTo>
                <a:lnTo>
                  <a:pt x="344539" y="42214"/>
                </a:lnTo>
                <a:lnTo>
                  <a:pt x="384216" y="42214"/>
                </a:lnTo>
                <a:lnTo>
                  <a:pt x="383029" y="39871"/>
                </a:lnTo>
                <a:lnTo>
                  <a:pt x="378829" y="35051"/>
                </a:lnTo>
                <a:lnTo>
                  <a:pt x="373571" y="31251"/>
                </a:lnTo>
                <a:lnTo>
                  <a:pt x="367246" y="28536"/>
                </a:lnTo>
                <a:lnTo>
                  <a:pt x="359855" y="26908"/>
                </a:lnTo>
                <a:lnTo>
                  <a:pt x="351397" y="26365"/>
                </a:lnTo>
                <a:close/>
              </a:path>
              <a:path w="651509" h="313055">
                <a:moveTo>
                  <a:pt x="481041" y="77114"/>
                </a:moveTo>
                <a:lnTo>
                  <a:pt x="461991" y="77114"/>
                </a:lnTo>
                <a:lnTo>
                  <a:pt x="461991" y="108661"/>
                </a:lnTo>
                <a:lnTo>
                  <a:pt x="481041" y="108661"/>
                </a:lnTo>
                <a:lnTo>
                  <a:pt x="481041" y="77114"/>
                </a:lnTo>
                <a:close/>
              </a:path>
              <a:path w="651509" h="313055">
                <a:moveTo>
                  <a:pt x="424043" y="27279"/>
                </a:moveTo>
                <a:lnTo>
                  <a:pt x="404993" y="27279"/>
                </a:lnTo>
                <a:lnTo>
                  <a:pt x="404993" y="63296"/>
                </a:lnTo>
                <a:lnTo>
                  <a:pt x="407787" y="70713"/>
                </a:lnTo>
                <a:lnTo>
                  <a:pt x="413375" y="75590"/>
                </a:lnTo>
                <a:lnTo>
                  <a:pt x="418963" y="80365"/>
                </a:lnTo>
                <a:lnTo>
                  <a:pt x="426990" y="82753"/>
                </a:lnTo>
                <a:lnTo>
                  <a:pt x="445989" y="82753"/>
                </a:lnTo>
                <a:lnTo>
                  <a:pt x="454168" y="80873"/>
                </a:lnTo>
                <a:lnTo>
                  <a:pt x="461991" y="77114"/>
                </a:lnTo>
                <a:lnTo>
                  <a:pt x="481041" y="77114"/>
                </a:lnTo>
                <a:lnTo>
                  <a:pt x="481041" y="67513"/>
                </a:lnTo>
                <a:lnTo>
                  <a:pt x="435981" y="67513"/>
                </a:lnTo>
                <a:lnTo>
                  <a:pt x="431663" y="66243"/>
                </a:lnTo>
                <a:lnTo>
                  <a:pt x="425567" y="61163"/>
                </a:lnTo>
                <a:lnTo>
                  <a:pt x="424043" y="57302"/>
                </a:lnTo>
                <a:lnTo>
                  <a:pt x="424043" y="27279"/>
                </a:lnTo>
                <a:close/>
              </a:path>
              <a:path w="651509" h="313055">
                <a:moveTo>
                  <a:pt x="481041" y="27279"/>
                </a:moveTo>
                <a:lnTo>
                  <a:pt x="461991" y="27279"/>
                </a:lnTo>
                <a:lnTo>
                  <a:pt x="461991" y="62941"/>
                </a:lnTo>
                <a:lnTo>
                  <a:pt x="455488" y="65989"/>
                </a:lnTo>
                <a:lnTo>
                  <a:pt x="448681" y="67513"/>
                </a:lnTo>
                <a:lnTo>
                  <a:pt x="481041" y="67513"/>
                </a:lnTo>
                <a:lnTo>
                  <a:pt x="481041" y="27279"/>
                </a:lnTo>
                <a:close/>
              </a:path>
              <a:path w="651509" h="313055">
                <a:moveTo>
                  <a:pt x="525708" y="27279"/>
                </a:moveTo>
                <a:lnTo>
                  <a:pt x="506658" y="27279"/>
                </a:lnTo>
                <a:lnTo>
                  <a:pt x="506658" y="108661"/>
                </a:lnTo>
                <a:lnTo>
                  <a:pt x="524184" y="108661"/>
                </a:lnTo>
                <a:lnTo>
                  <a:pt x="547351" y="80924"/>
                </a:lnTo>
                <a:lnTo>
                  <a:pt x="525708" y="80924"/>
                </a:lnTo>
                <a:lnTo>
                  <a:pt x="525708" y="27279"/>
                </a:lnTo>
                <a:close/>
              </a:path>
              <a:path w="651509" h="313055">
                <a:moveTo>
                  <a:pt x="588040" y="55016"/>
                </a:moveTo>
                <a:lnTo>
                  <a:pt x="568990" y="55016"/>
                </a:lnTo>
                <a:lnTo>
                  <a:pt x="568990" y="108661"/>
                </a:lnTo>
                <a:lnTo>
                  <a:pt x="588040" y="108661"/>
                </a:lnTo>
                <a:lnTo>
                  <a:pt x="588040" y="55016"/>
                </a:lnTo>
                <a:close/>
              </a:path>
              <a:path w="651509" h="313055">
                <a:moveTo>
                  <a:pt x="588040" y="27279"/>
                </a:moveTo>
                <a:lnTo>
                  <a:pt x="570666" y="27279"/>
                </a:lnTo>
                <a:lnTo>
                  <a:pt x="525708" y="80924"/>
                </a:lnTo>
                <a:lnTo>
                  <a:pt x="547351" y="80924"/>
                </a:lnTo>
                <a:lnTo>
                  <a:pt x="568990" y="55016"/>
                </a:lnTo>
                <a:lnTo>
                  <a:pt x="588040" y="55016"/>
                </a:lnTo>
                <a:lnTo>
                  <a:pt x="588040" y="27279"/>
                </a:lnTo>
                <a:close/>
              </a:path>
              <a:path w="651509" h="313055">
                <a:moveTo>
                  <a:pt x="651156" y="58369"/>
                </a:moveTo>
                <a:lnTo>
                  <a:pt x="609246" y="58369"/>
                </a:lnTo>
                <a:lnTo>
                  <a:pt x="609246" y="74218"/>
                </a:lnTo>
                <a:lnTo>
                  <a:pt x="651156" y="74218"/>
                </a:lnTo>
                <a:lnTo>
                  <a:pt x="651156" y="58369"/>
                </a:lnTo>
                <a:close/>
              </a:path>
              <a:path w="651509" h="313055">
                <a:moveTo>
                  <a:pt x="143095" y="230479"/>
                </a:moveTo>
                <a:lnTo>
                  <a:pt x="93362" y="230479"/>
                </a:lnTo>
                <a:lnTo>
                  <a:pt x="93362" y="311860"/>
                </a:lnTo>
                <a:lnTo>
                  <a:pt x="145584" y="311860"/>
                </a:lnTo>
                <a:lnTo>
                  <a:pt x="153712" y="309879"/>
                </a:lnTo>
                <a:lnTo>
                  <a:pt x="164685" y="301954"/>
                </a:lnTo>
                <a:lnTo>
                  <a:pt x="166613" y="297992"/>
                </a:lnTo>
                <a:lnTo>
                  <a:pt x="111498" y="297992"/>
                </a:lnTo>
                <a:lnTo>
                  <a:pt x="111498" y="277113"/>
                </a:lnTo>
                <a:lnTo>
                  <a:pt x="165935" y="277113"/>
                </a:lnTo>
                <a:lnTo>
                  <a:pt x="162399" y="272541"/>
                </a:lnTo>
                <a:lnTo>
                  <a:pt x="152341" y="269493"/>
                </a:lnTo>
                <a:lnTo>
                  <a:pt x="156303" y="267766"/>
                </a:lnTo>
                <a:lnTo>
                  <a:pt x="159351" y="265378"/>
                </a:lnTo>
                <a:lnTo>
                  <a:pt x="159991" y="264464"/>
                </a:lnTo>
                <a:lnTo>
                  <a:pt x="111498" y="264464"/>
                </a:lnTo>
                <a:lnTo>
                  <a:pt x="111498" y="244347"/>
                </a:lnTo>
                <a:lnTo>
                  <a:pt x="164591" y="244347"/>
                </a:lnTo>
                <a:lnTo>
                  <a:pt x="162044" y="239623"/>
                </a:lnTo>
                <a:lnTo>
                  <a:pt x="150868" y="232308"/>
                </a:lnTo>
                <a:lnTo>
                  <a:pt x="143095" y="230479"/>
                </a:lnTo>
                <a:close/>
              </a:path>
              <a:path w="651509" h="313055">
                <a:moveTo>
                  <a:pt x="165935" y="277113"/>
                </a:moveTo>
                <a:lnTo>
                  <a:pt x="139082" y="277113"/>
                </a:lnTo>
                <a:lnTo>
                  <a:pt x="142892" y="278028"/>
                </a:lnTo>
                <a:lnTo>
                  <a:pt x="145330" y="279856"/>
                </a:lnTo>
                <a:lnTo>
                  <a:pt x="147769" y="281584"/>
                </a:lnTo>
                <a:lnTo>
                  <a:pt x="148988" y="284225"/>
                </a:lnTo>
                <a:lnTo>
                  <a:pt x="148988" y="294588"/>
                </a:lnTo>
                <a:lnTo>
                  <a:pt x="143756" y="297992"/>
                </a:lnTo>
                <a:lnTo>
                  <a:pt x="166613" y="297992"/>
                </a:lnTo>
                <a:lnTo>
                  <a:pt x="167428" y="296316"/>
                </a:lnTo>
                <a:lnTo>
                  <a:pt x="167428" y="279044"/>
                </a:lnTo>
                <a:lnTo>
                  <a:pt x="165935" y="277113"/>
                </a:lnTo>
                <a:close/>
              </a:path>
              <a:path w="651509" h="313055">
                <a:moveTo>
                  <a:pt x="164591" y="244347"/>
                </a:moveTo>
                <a:lnTo>
                  <a:pt x="141317" y="244347"/>
                </a:lnTo>
                <a:lnTo>
                  <a:pt x="146245" y="247649"/>
                </a:lnTo>
                <a:lnTo>
                  <a:pt x="146245" y="261060"/>
                </a:lnTo>
                <a:lnTo>
                  <a:pt x="141317" y="264464"/>
                </a:lnTo>
                <a:lnTo>
                  <a:pt x="159991" y="264464"/>
                </a:lnTo>
                <a:lnTo>
                  <a:pt x="161485" y="262330"/>
                </a:lnTo>
                <a:lnTo>
                  <a:pt x="163720" y="259282"/>
                </a:lnTo>
                <a:lnTo>
                  <a:pt x="164838" y="255676"/>
                </a:lnTo>
                <a:lnTo>
                  <a:pt x="164838" y="244804"/>
                </a:lnTo>
                <a:lnTo>
                  <a:pt x="164591" y="244347"/>
                </a:lnTo>
                <a:close/>
              </a:path>
              <a:path w="651509" h="313055">
                <a:moveTo>
                  <a:pt x="250866" y="245414"/>
                </a:moveTo>
                <a:lnTo>
                  <a:pt x="222466" y="245414"/>
                </a:lnTo>
                <a:lnTo>
                  <a:pt x="227496" y="246938"/>
                </a:lnTo>
                <a:lnTo>
                  <a:pt x="230848" y="249986"/>
                </a:lnTo>
                <a:lnTo>
                  <a:pt x="234303" y="253034"/>
                </a:lnTo>
                <a:lnTo>
                  <a:pt x="236030" y="257403"/>
                </a:lnTo>
                <a:lnTo>
                  <a:pt x="236030" y="264312"/>
                </a:lnTo>
                <a:lnTo>
                  <a:pt x="214999" y="264312"/>
                </a:lnTo>
                <a:lnTo>
                  <a:pt x="206817" y="264731"/>
                </a:lnTo>
                <a:lnTo>
                  <a:pt x="181166" y="281228"/>
                </a:lnTo>
                <a:lnTo>
                  <a:pt x="181283" y="293623"/>
                </a:lnTo>
                <a:lnTo>
                  <a:pt x="200292" y="312013"/>
                </a:lnTo>
                <a:lnTo>
                  <a:pt x="200597" y="312013"/>
                </a:lnTo>
                <a:lnTo>
                  <a:pt x="205398" y="312927"/>
                </a:lnTo>
                <a:lnTo>
                  <a:pt x="217590" y="312927"/>
                </a:lnTo>
                <a:lnTo>
                  <a:pt x="222771" y="312013"/>
                </a:lnTo>
                <a:lnTo>
                  <a:pt x="227038" y="310184"/>
                </a:lnTo>
                <a:lnTo>
                  <a:pt x="231407" y="308254"/>
                </a:lnTo>
                <a:lnTo>
                  <a:pt x="234760" y="305510"/>
                </a:lnTo>
                <a:lnTo>
                  <a:pt x="237097" y="301954"/>
                </a:lnTo>
                <a:lnTo>
                  <a:pt x="255080" y="301954"/>
                </a:lnTo>
                <a:lnTo>
                  <a:pt x="255080" y="299059"/>
                </a:lnTo>
                <a:lnTo>
                  <a:pt x="210579" y="299059"/>
                </a:lnTo>
                <a:lnTo>
                  <a:pt x="206769" y="298043"/>
                </a:lnTo>
                <a:lnTo>
                  <a:pt x="201283" y="293979"/>
                </a:lnTo>
                <a:lnTo>
                  <a:pt x="199911" y="291236"/>
                </a:lnTo>
                <a:lnTo>
                  <a:pt x="199911" y="280568"/>
                </a:lnTo>
                <a:lnTo>
                  <a:pt x="205398" y="276961"/>
                </a:lnTo>
                <a:lnTo>
                  <a:pt x="255080" y="276961"/>
                </a:lnTo>
                <a:lnTo>
                  <a:pt x="255080" y="264159"/>
                </a:lnTo>
                <a:lnTo>
                  <a:pt x="254581" y="257403"/>
                </a:lnTo>
                <a:lnTo>
                  <a:pt x="254480" y="256025"/>
                </a:lnTo>
                <a:lnTo>
                  <a:pt x="252680" y="248995"/>
                </a:lnTo>
                <a:lnTo>
                  <a:pt x="250866" y="245414"/>
                </a:lnTo>
                <a:close/>
              </a:path>
              <a:path w="651509" h="313055">
                <a:moveTo>
                  <a:pt x="255080" y="301954"/>
                </a:moveTo>
                <a:lnTo>
                  <a:pt x="237097" y="301954"/>
                </a:lnTo>
                <a:lnTo>
                  <a:pt x="237097" y="312013"/>
                </a:lnTo>
                <a:lnTo>
                  <a:pt x="255080" y="312013"/>
                </a:lnTo>
                <a:lnTo>
                  <a:pt x="255080" y="301954"/>
                </a:lnTo>
                <a:close/>
              </a:path>
              <a:path w="651509" h="313055">
                <a:moveTo>
                  <a:pt x="255080" y="276961"/>
                </a:moveTo>
                <a:lnTo>
                  <a:pt x="236030" y="276961"/>
                </a:lnTo>
                <a:lnTo>
                  <a:pt x="236030" y="286410"/>
                </a:lnTo>
                <a:lnTo>
                  <a:pt x="234506" y="290474"/>
                </a:lnTo>
                <a:lnTo>
                  <a:pt x="220231" y="299059"/>
                </a:lnTo>
                <a:lnTo>
                  <a:pt x="255080" y="299059"/>
                </a:lnTo>
                <a:lnTo>
                  <a:pt x="255080" y="276961"/>
                </a:lnTo>
                <a:close/>
              </a:path>
              <a:path w="651509" h="313055">
                <a:moveTo>
                  <a:pt x="218047" y="229564"/>
                </a:moveTo>
                <a:lnTo>
                  <a:pt x="211341" y="229564"/>
                </a:lnTo>
                <a:lnTo>
                  <a:pt x="204991" y="230428"/>
                </a:lnTo>
                <a:lnTo>
                  <a:pt x="193002" y="233882"/>
                </a:lnTo>
                <a:lnTo>
                  <a:pt x="187872" y="236372"/>
                </a:lnTo>
                <a:lnTo>
                  <a:pt x="183604" y="239623"/>
                </a:lnTo>
                <a:lnTo>
                  <a:pt x="191072" y="253491"/>
                </a:lnTo>
                <a:lnTo>
                  <a:pt x="194120" y="250951"/>
                </a:lnTo>
                <a:lnTo>
                  <a:pt x="197781" y="248995"/>
                </a:lnTo>
                <a:lnTo>
                  <a:pt x="206668" y="246125"/>
                </a:lnTo>
                <a:lnTo>
                  <a:pt x="211189" y="245414"/>
                </a:lnTo>
                <a:lnTo>
                  <a:pt x="250866" y="245414"/>
                </a:lnTo>
                <a:lnTo>
                  <a:pt x="249679" y="243071"/>
                </a:lnTo>
                <a:lnTo>
                  <a:pt x="245479" y="238251"/>
                </a:lnTo>
                <a:lnTo>
                  <a:pt x="240221" y="234451"/>
                </a:lnTo>
                <a:lnTo>
                  <a:pt x="233896" y="231736"/>
                </a:lnTo>
                <a:lnTo>
                  <a:pt x="226505" y="230107"/>
                </a:lnTo>
                <a:lnTo>
                  <a:pt x="218047" y="229564"/>
                </a:lnTo>
                <a:close/>
              </a:path>
              <a:path w="651509" h="313055">
                <a:moveTo>
                  <a:pt x="297704" y="230479"/>
                </a:moveTo>
                <a:lnTo>
                  <a:pt x="278654" y="230479"/>
                </a:lnTo>
                <a:lnTo>
                  <a:pt x="278654" y="311860"/>
                </a:lnTo>
                <a:lnTo>
                  <a:pt x="297704" y="311860"/>
                </a:lnTo>
                <a:lnTo>
                  <a:pt x="297704" y="279704"/>
                </a:lnTo>
                <a:lnTo>
                  <a:pt x="357749" y="279704"/>
                </a:lnTo>
                <a:lnTo>
                  <a:pt x="357749" y="263550"/>
                </a:lnTo>
                <a:lnTo>
                  <a:pt x="297704" y="263550"/>
                </a:lnTo>
                <a:lnTo>
                  <a:pt x="297704" y="230479"/>
                </a:lnTo>
                <a:close/>
              </a:path>
              <a:path w="651509" h="313055">
                <a:moveTo>
                  <a:pt x="357749" y="279704"/>
                </a:moveTo>
                <a:lnTo>
                  <a:pt x="338699" y="279704"/>
                </a:lnTo>
                <a:lnTo>
                  <a:pt x="338699" y="311860"/>
                </a:lnTo>
                <a:lnTo>
                  <a:pt x="357749" y="311860"/>
                </a:lnTo>
                <a:lnTo>
                  <a:pt x="357749" y="279704"/>
                </a:lnTo>
                <a:close/>
              </a:path>
              <a:path w="651509" h="313055">
                <a:moveTo>
                  <a:pt x="357749" y="230479"/>
                </a:moveTo>
                <a:lnTo>
                  <a:pt x="338699" y="230479"/>
                </a:lnTo>
                <a:lnTo>
                  <a:pt x="338699" y="263550"/>
                </a:lnTo>
                <a:lnTo>
                  <a:pt x="357749" y="263550"/>
                </a:lnTo>
                <a:lnTo>
                  <a:pt x="357749" y="230479"/>
                </a:lnTo>
                <a:close/>
              </a:path>
              <a:path w="651509" h="313055">
                <a:moveTo>
                  <a:pt x="402330" y="230479"/>
                </a:moveTo>
                <a:lnTo>
                  <a:pt x="383280" y="230479"/>
                </a:lnTo>
                <a:lnTo>
                  <a:pt x="383280" y="311860"/>
                </a:lnTo>
                <a:lnTo>
                  <a:pt x="400806" y="311860"/>
                </a:lnTo>
                <a:lnTo>
                  <a:pt x="423973" y="284124"/>
                </a:lnTo>
                <a:lnTo>
                  <a:pt x="402330" y="284124"/>
                </a:lnTo>
                <a:lnTo>
                  <a:pt x="402330" y="230479"/>
                </a:lnTo>
                <a:close/>
              </a:path>
              <a:path w="651509" h="313055">
                <a:moveTo>
                  <a:pt x="464662" y="258216"/>
                </a:moveTo>
                <a:lnTo>
                  <a:pt x="445612" y="258216"/>
                </a:lnTo>
                <a:lnTo>
                  <a:pt x="445612" y="311860"/>
                </a:lnTo>
                <a:lnTo>
                  <a:pt x="464662" y="311860"/>
                </a:lnTo>
                <a:lnTo>
                  <a:pt x="464662" y="258216"/>
                </a:lnTo>
                <a:close/>
              </a:path>
              <a:path w="651509" h="313055">
                <a:moveTo>
                  <a:pt x="464662" y="230479"/>
                </a:moveTo>
                <a:lnTo>
                  <a:pt x="447288" y="230479"/>
                </a:lnTo>
                <a:lnTo>
                  <a:pt x="402330" y="284124"/>
                </a:lnTo>
                <a:lnTo>
                  <a:pt x="423973" y="284124"/>
                </a:lnTo>
                <a:lnTo>
                  <a:pt x="445612" y="258216"/>
                </a:lnTo>
                <a:lnTo>
                  <a:pt x="464662" y="258216"/>
                </a:lnTo>
                <a:lnTo>
                  <a:pt x="464662" y="230479"/>
                </a:lnTo>
                <a:close/>
              </a:path>
              <a:path w="651509" h="313055">
                <a:moveTo>
                  <a:pt x="533263" y="229564"/>
                </a:moveTo>
                <a:lnTo>
                  <a:pt x="517312" y="229564"/>
                </a:lnTo>
                <a:lnTo>
                  <a:pt x="510098" y="231342"/>
                </a:lnTo>
                <a:lnTo>
                  <a:pt x="483276" y="263296"/>
                </a:lnTo>
                <a:lnTo>
                  <a:pt x="483276" y="279196"/>
                </a:lnTo>
                <a:lnTo>
                  <a:pt x="511419" y="311149"/>
                </a:lnTo>
                <a:lnTo>
                  <a:pt x="519293" y="312927"/>
                </a:lnTo>
                <a:lnTo>
                  <a:pt x="535244" y="312927"/>
                </a:lnTo>
                <a:lnTo>
                  <a:pt x="541544" y="311810"/>
                </a:lnTo>
                <a:lnTo>
                  <a:pt x="552720" y="307339"/>
                </a:lnTo>
                <a:lnTo>
                  <a:pt x="557342" y="304037"/>
                </a:lnTo>
                <a:lnTo>
                  <a:pt x="561000" y="299668"/>
                </a:lnTo>
                <a:lnTo>
                  <a:pt x="558481" y="296773"/>
                </a:lnTo>
                <a:lnTo>
                  <a:pt x="521681" y="296773"/>
                </a:lnTo>
                <a:lnTo>
                  <a:pt x="515788" y="295046"/>
                </a:lnTo>
                <a:lnTo>
                  <a:pt x="511013" y="291591"/>
                </a:lnTo>
                <a:lnTo>
                  <a:pt x="506339" y="288035"/>
                </a:lnTo>
                <a:lnTo>
                  <a:pt x="503444" y="283260"/>
                </a:lnTo>
                <a:lnTo>
                  <a:pt x="502326" y="277266"/>
                </a:lnTo>
                <a:lnTo>
                  <a:pt x="566182" y="277266"/>
                </a:lnTo>
                <a:lnTo>
                  <a:pt x="566385" y="274827"/>
                </a:lnTo>
                <a:lnTo>
                  <a:pt x="566486" y="264616"/>
                </a:lnTo>
                <a:lnTo>
                  <a:pt x="502174" y="264616"/>
                </a:lnTo>
                <a:lnTo>
                  <a:pt x="503073" y="258724"/>
                </a:lnTo>
                <a:lnTo>
                  <a:pt x="519242" y="244804"/>
                </a:lnTo>
                <a:lnTo>
                  <a:pt x="558520" y="244804"/>
                </a:lnTo>
                <a:lnTo>
                  <a:pt x="557780" y="243433"/>
                </a:lnTo>
                <a:lnTo>
                  <a:pt x="557698" y="243280"/>
                </a:lnTo>
                <a:lnTo>
                  <a:pt x="552922" y="238454"/>
                </a:lnTo>
                <a:lnTo>
                  <a:pt x="546522" y="234898"/>
                </a:lnTo>
                <a:lnTo>
                  <a:pt x="540324" y="231342"/>
                </a:lnTo>
                <a:lnTo>
                  <a:pt x="533263" y="229564"/>
                </a:lnTo>
                <a:close/>
              </a:path>
              <a:path w="651509" h="313055">
                <a:moveTo>
                  <a:pt x="550878" y="288035"/>
                </a:moveTo>
                <a:lnTo>
                  <a:pt x="550689" y="288035"/>
                </a:lnTo>
                <a:lnTo>
                  <a:pt x="544998" y="293826"/>
                </a:lnTo>
                <a:lnTo>
                  <a:pt x="537632" y="296773"/>
                </a:lnTo>
                <a:lnTo>
                  <a:pt x="558481" y="296773"/>
                </a:lnTo>
                <a:lnTo>
                  <a:pt x="550878" y="288035"/>
                </a:lnTo>
                <a:close/>
              </a:path>
              <a:path w="651509" h="313055">
                <a:moveTo>
                  <a:pt x="558520" y="244804"/>
                </a:moveTo>
                <a:lnTo>
                  <a:pt x="531536" y="244804"/>
                </a:lnTo>
                <a:lnTo>
                  <a:pt x="536718" y="246633"/>
                </a:lnTo>
                <a:lnTo>
                  <a:pt x="545049" y="253948"/>
                </a:lnTo>
                <a:lnTo>
                  <a:pt x="547538" y="258724"/>
                </a:lnTo>
                <a:lnTo>
                  <a:pt x="548351" y="264616"/>
                </a:lnTo>
                <a:lnTo>
                  <a:pt x="566486" y="264616"/>
                </a:lnTo>
                <a:lnTo>
                  <a:pt x="566486" y="263296"/>
                </a:lnTo>
                <a:lnTo>
                  <a:pt x="564745" y="256133"/>
                </a:lnTo>
                <a:lnTo>
                  <a:pt x="564708" y="255980"/>
                </a:lnTo>
                <a:lnTo>
                  <a:pt x="561238" y="249834"/>
                </a:lnTo>
                <a:lnTo>
                  <a:pt x="558520" y="24480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3811653" y="553714"/>
            <a:ext cx="831850" cy="311150"/>
          </a:xfrm>
          <a:custGeom>
            <a:avLst/>
            <a:gdLst/>
            <a:ahLst/>
            <a:cxnLst/>
            <a:rect l="l" t="t" r="r" b="b"/>
            <a:pathLst>
              <a:path w="831850" h="311150">
                <a:moveTo>
                  <a:pt x="19507" y="0"/>
                </a:moveTo>
                <a:lnTo>
                  <a:pt x="0" y="0"/>
                </a:lnTo>
                <a:lnTo>
                  <a:pt x="0" y="106680"/>
                </a:lnTo>
                <a:lnTo>
                  <a:pt x="18440" y="106680"/>
                </a:lnTo>
                <a:lnTo>
                  <a:pt x="41892" y="75742"/>
                </a:lnTo>
                <a:lnTo>
                  <a:pt x="19507" y="75742"/>
                </a:lnTo>
                <a:lnTo>
                  <a:pt x="19507" y="0"/>
                </a:lnTo>
                <a:close/>
              </a:path>
              <a:path w="831850" h="311150">
                <a:moveTo>
                  <a:pt x="95249" y="31089"/>
                </a:moveTo>
                <a:lnTo>
                  <a:pt x="75742" y="31089"/>
                </a:lnTo>
                <a:lnTo>
                  <a:pt x="75742" y="106680"/>
                </a:lnTo>
                <a:lnTo>
                  <a:pt x="95249" y="106680"/>
                </a:lnTo>
                <a:lnTo>
                  <a:pt x="95249" y="31089"/>
                </a:lnTo>
                <a:close/>
              </a:path>
              <a:path w="831850" h="311150">
                <a:moveTo>
                  <a:pt x="95249" y="0"/>
                </a:moveTo>
                <a:lnTo>
                  <a:pt x="76809" y="0"/>
                </a:lnTo>
                <a:lnTo>
                  <a:pt x="19507" y="75742"/>
                </a:lnTo>
                <a:lnTo>
                  <a:pt x="41892" y="75742"/>
                </a:lnTo>
                <a:lnTo>
                  <a:pt x="75742" y="31089"/>
                </a:lnTo>
                <a:lnTo>
                  <a:pt x="95249" y="31089"/>
                </a:lnTo>
                <a:lnTo>
                  <a:pt x="95249" y="0"/>
                </a:lnTo>
                <a:close/>
              </a:path>
              <a:path w="831850" h="311150">
                <a:moveTo>
                  <a:pt x="142076" y="25298"/>
                </a:moveTo>
                <a:lnTo>
                  <a:pt x="123026" y="25298"/>
                </a:lnTo>
                <a:lnTo>
                  <a:pt x="123026" y="106680"/>
                </a:lnTo>
                <a:lnTo>
                  <a:pt x="142076" y="106680"/>
                </a:lnTo>
                <a:lnTo>
                  <a:pt x="142076" y="74523"/>
                </a:lnTo>
                <a:lnTo>
                  <a:pt x="202122" y="74523"/>
                </a:lnTo>
                <a:lnTo>
                  <a:pt x="202122" y="58369"/>
                </a:lnTo>
                <a:lnTo>
                  <a:pt x="142076" y="58369"/>
                </a:lnTo>
                <a:lnTo>
                  <a:pt x="142076" y="25298"/>
                </a:lnTo>
                <a:close/>
              </a:path>
              <a:path w="831850" h="311150">
                <a:moveTo>
                  <a:pt x="202122" y="74523"/>
                </a:moveTo>
                <a:lnTo>
                  <a:pt x="183072" y="74523"/>
                </a:lnTo>
                <a:lnTo>
                  <a:pt x="183072" y="106680"/>
                </a:lnTo>
                <a:lnTo>
                  <a:pt x="202122" y="106680"/>
                </a:lnTo>
                <a:lnTo>
                  <a:pt x="202122" y="74523"/>
                </a:lnTo>
                <a:close/>
              </a:path>
              <a:path w="831850" h="311150">
                <a:moveTo>
                  <a:pt x="202122" y="25298"/>
                </a:moveTo>
                <a:lnTo>
                  <a:pt x="183072" y="25298"/>
                </a:lnTo>
                <a:lnTo>
                  <a:pt x="183072" y="58369"/>
                </a:lnTo>
                <a:lnTo>
                  <a:pt x="202122" y="58369"/>
                </a:lnTo>
                <a:lnTo>
                  <a:pt x="202122" y="25298"/>
                </a:lnTo>
                <a:close/>
              </a:path>
              <a:path w="831850" h="311150">
                <a:moveTo>
                  <a:pt x="263619" y="41452"/>
                </a:moveTo>
                <a:lnTo>
                  <a:pt x="244569" y="41452"/>
                </a:lnTo>
                <a:lnTo>
                  <a:pt x="244569" y="106680"/>
                </a:lnTo>
                <a:lnTo>
                  <a:pt x="263619" y="106680"/>
                </a:lnTo>
                <a:lnTo>
                  <a:pt x="263619" y="41452"/>
                </a:lnTo>
                <a:close/>
              </a:path>
              <a:path w="831850" h="311150">
                <a:moveTo>
                  <a:pt x="292118" y="25298"/>
                </a:moveTo>
                <a:lnTo>
                  <a:pt x="215918" y="25298"/>
                </a:lnTo>
                <a:lnTo>
                  <a:pt x="215918" y="41452"/>
                </a:lnTo>
                <a:lnTo>
                  <a:pt x="292118" y="41452"/>
                </a:lnTo>
                <a:lnTo>
                  <a:pt x="292118" y="25298"/>
                </a:lnTo>
                <a:close/>
              </a:path>
              <a:path w="831850" h="311150">
                <a:moveTo>
                  <a:pt x="345341" y="24384"/>
                </a:moveTo>
                <a:lnTo>
                  <a:pt x="329390" y="24384"/>
                </a:lnTo>
                <a:lnTo>
                  <a:pt x="322176" y="26162"/>
                </a:lnTo>
                <a:lnTo>
                  <a:pt x="295354" y="58115"/>
                </a:lnTo>
                <a:lnTo>
                  <a:pt x="295354" y="74015"/>
                </a:lnTo>
                <a:lnTo>
                  <a:pt x="323497" y="105968"/>
                </a:lnTo>
                <a:lnTo>
                  <a:pt x="331371" y="107746"/>
                </a:lnTo>
                <a:lnTo>
                  <a:pt x="347322" y="107746"/>
                </a:lnTo>
                <a:lnTo>
                  <a:pt x="353621" y="106629"/>
                </a:lnTo>
                <a:lnTo>
                  <a:pt x="364797" y="102158"/>
                </a:lnTo>
                <a:lnTo>
                  <a:pt x="369420" y="98856"/>
                </a:lnTo>
                <a:lnTo>
                  <a:pt x="373078" y="94488"/>
                </a:lnTo>
                <a:lnTo>
                  <a:pt x="370558" y="91592"/>
                </a:lnTo>
                <a:lnTo>
                  <a:pt x="333759" y="91592"/>
                </a:lnTo>
                <a:lnTo>
                  <a:pt x="327866" y="89865"/>
                </a:lnTo>
                <a:lnTo>
                  <a:pt x="323091" y="86410"/>
                </a:lnTo>
                <a:lnTo>
                  <a:pt x="318417" y="82854"/>
                </a:lnTo>
                <a:lnTo>
                  <a:pt x="315521" y="78079"/>
                </a:lnTo>
                <a:lnTo>
                  <a:pt x="314404" y="72085"/>
                </a:lnTo>
                <a:lnTo>
                  <a:pt x="378259" y="72085"/>
                </a:lnTo>
                <a:lnTo>
                  <a:pt x="378463" y="69646"/>
                </a:lnTo>
                <a:lnTo>
                  <a:pt x="378564" y="59436"/>
                </a:lnTo>
                <a:lnTo>
                  <a:pt x="314251" y="59436"/>
                </a:lnTo>
                <a:lnTo>
                  <a:pt x="315150" y="53543"/>
                </a:lnTo>
                <a:lnTo>
                  <a:pt x="331320" y="39624"/>
                </a:lnTo>
                <a:lnTo>
                  <a:pt x="370598" y="39624"/>
                </a:lnTo>
                <a:lnTo>
                  <a:pt x="369858" y="38252"/>
                </a:lnTo>
                <a:lnTo>
                  <a:pt x="369776" y="38100"/>
                </a:lnTo>
                <a:lnTo>
                  <a:pt x="365000" y="33274"/>
                </a:lnTo>
                <a:lnTo>
                  <a:pt x="358600" y="29718"/>
                </a:lnTo>
                <a:lnTo>
                  <a:pt x="352402" y="26162"/>
                </a:lnTo>
                <a:lnTo>
                  <a:pt x="345341" y="24384"/>
                </a:lnTo>
                <a:close/>
              </a:path>
              <a:path w="831850" h="311150">
                <a:moveTo>
                  <a:pt x="362955" y="82854"/>
                </a:moveTo>
                <a:lnTo>
                  <a:pt x="362767" y="82854"/>
                </a:lnTo>
                <a:lnTo>
                  <a:pt x="357076" y="88646"/>
                </a:lnTo>
                <a:lnTo>
                  <a:pt x="349710" y="91592"/>
                </a:lnTo>
                <a:lnTo>
                  <a:pt x="370558" y="91592"/>
                </a:lnTo>
                <a:lnTo>
                  <a:pt x="362955" y="82854"/>
                </a:lnTo>
                <a:close/>
              </a:path>
              <a:path w="831850" h="311150">
                <a:moveTo>
                  <a:pt x="370598" y="39624"/>
                </a:moveTo>
                <a:lnTo>
                  <a:pt x="343614" y="39624"/>
                </a:lnTo>
                <a:lnTo>
                  <a:pt x="348795" y="41452"/>
                </a:lnTo>
                <a:lnTo>
                  <a:pt x="357127" y="48768"/>
                </a:lnTo>
                <a:lnTo>
                  <a:pt x="359616" y="53543"/>
                </a:lnTo>
                <a:lnTo>
                  <a:pt x="360429" y="59436"/>
                </a:lnTo>
                <a:lnTo>
                  <a:pt x="378564" y="59436"/>
                </a:lnTo>
                <a:lnTo>
                  <a:pt x="378564" y="58115"/>
                </a:lnTo>
                <a:lnTo>
                  <a:pt x="376823" y="50952"/>
                </a:lnTo>
                <a:lnTo>
                  <a:pt x="376786" y="50800"/>
                </a:lnTo>
                <a:lnTo>
                  <a:pt x="373316" y="44653"/>
                </a:lnTo>
                <a:lnTo>
                  <a:pt x="370598" y="39624"/>
                </a:lnTo>
                <a:close/>
              </a:path>
              <a:path w="831850" h="311150">
                <a:moveTo>
                  <a:pt x="418451" y="25298"/>
                </a:moveTo>
                <a:lnTo>
                  <a:pt x="399401" y="25298"/>
                </a:lnTo>
                <a:lnTo>
                  <a:pt x="399401" y="106680"/>
                </a:lnTo>
                <a:lnTo>
                  <a:pt x="418451" y="106680"/>
                </a:lnTo>
                <a:lnTo>
                  <a:pt x="418451" y="74523"/>
                </a:lnTo>
                <a:lnTo>
                  <a:pt x="478497" y="74523"/>
                </a:lnTo>
                <a:lnTo>
                  <a:pt x="478497" y="58369"/>
                </a:lnTo>
                <a:lnTo>
                  <a:pt x="418451" y="58369"/>
                </a:lnTo>
                <a:lnTo>
                  <a:pt x="418451" y="25298"/>
                </a:lnTo>
                <a:close/>
              </a:path>
              <a:path w="831850" h="311150">
                <a:moveTo>
                  <a:pt x="478497" y="74523"/>
                </a:moveTo>
                <a:lnTo>
                  <a:pt x="459447" y="74523"/>
                </a:lnTo>
                <a:lnTo>
                  <a:pt x="459447" y="106680"/>
                </a:lnTo>
                <a:lnTo>
                  <a:pt x="478497" y="106680"/>
                </a:lnTo>
                <a:lnTo>
                  <a:pt x="478497" y="74523"/>
                </a:lnTo>
                <a:close/>
              </a:path>
              <a:path w="831850" h="311150">
                <a:moveTo>
                  <a:pt x="478497" y="25298"/>
                </a:moveTo>
                <a:lnTo>
                  <a:pt x="459447" y="25298"/>
                </a:lnTo>
                <a:lnTo>
                  <a:pt x="459447" y="58369"/>
                </a:lnTo>
                <a:lnTo>
                  <a:pt x="478497" y="58369"/>
                </a:lnTo>
                <a:lnTo>
                  <a:pt x="478497" y="25298"/>
                </a:lnTo>
                <a:close/>
              </a:path>
              <a:path w="831850" h="311150">
                <a:moveTo>
                  <a:pt x="549086" y="24384"/>
                </a:moveTo>
                <a:lnTo>
                  <a:pt x="532525" y="24384"/>
                </a:lnTo>
                <a:lnTo>
                  <a:pt x="524905" y="26162"/>
                </a:lnTo>
                <a:lnTo>
                  <a:pt x="511596" y="33274"/>
                </a:lnTo>
                <a:lnTo>
                  <a:pt x="506414" y="38201"/>
                </a:lnTo>
                <a:lnTo>
                  <a:pt x="498896" y="50800"/>
                </a:lnTo>
                <a:lnTo>
                  <a:pt x="497016" y="57962"/>
                </a:lnTo>
                <a:lnTo>
                  <a:pt x="497016" y="74015"/>
                </a:lnTo>
                <a:lnTo>
                  <a:pt x="525058" y="105968"/>
                </a:lnTo>
                <a:lnTo>
                  <a:pt x="532627" y="107746"/>
                </a:lnTo>
                <a:lnTo>
                  <a:pt x="548984" y="107746"/>
                </a:lnTo>
                <a:lnTo>
                  <a:pt x="555944" y="106121"/>
                </a:lnTo>
                <a:lnTo>
                  <a:pt x="568034" y="99517"/>
                </a:lnTo>
                <a:lnTo>
                  <a:pt x="572657" y="94792"/>
                </a:lnTo>
                <a:lnTo>
                  <a:pt x="574389" y="91440"/>
                </a:lnTo>
                <a:lnTo>
                  <a:pt x="533694" y="91440"/>
                </a:lnTo>
                <a:lnTo>
                  <a:pt x="527750" y="89154"/>
                </a:lnTo>
                <a:lnTo>
                  <a:pt x="523076" y="84582"/>
                </a:lnTo>
                <a:lnTo>
                  <a:pt x="518504" y="79908"/>
                </a:lnTo>
                <a:lnTo>
                  <a:pt x="516331" y="74015"/>
                </a:lnTo>
                <a:lnTo>
                  <a:pt x="516334" y="57962"/>
                </a:lnTo>
                <a:lnTo>
                  <a:pt x="518555" y="52120"/>
                </a:lnTo>
                <a:lnTo>
                  <a:pt x="523229" y="47548"/>
                </a:lnTo>
                <a:lnTo>
                  <a:pt x="527902" y="42875"/>
                </a:lnTo>
                <a:lnTo>
                  <a:pt x="533795" y="40538"/>
                </a:lnTo>
                <a:lnTo>
                  <a:pt x="574435" y="40538"/>
                </a:lnTo>
                <a:lnTo>
                  <a:pt x="572759" y="37185"/>
                </a:lnTo>
                <a:lnTo>
                  <a:pt x="568187" y="32512"/>
                </a:lnTo>
                <a:lnTo>
                  <a:pt x="556096" y="26009"/>
                </a:lnTo>
                <a:lnTo>
                  <a:pt x="549086" y="24384"/>
                </a:lnTo>
                <a:close/>
              </a:path>
              <a:path w="831850" h="311150">
                <a:moveTo>
                  <a:pt x="561176" y="80162"/>
                </a:moveTo>
                <a:lnTo>
                  <a:pt x="545073" y="91440"/>
                </a:lnTo>
                <a:lnTo>
                  <a:pt x="574389" y="91440"/>
                </a:lnTo>
                <a:lnTo>
                  <a:pt x="575807" y="88696"/>
                </a:lnTo>
                <a:lnTo>
                  <a:pt x="561176" y="80162"/>
                </a:lnTo>
                <a:close/>
              </a:path>
              <a:path w="831850" h="311150">
                <a:moveTo>
                  <a:pt x="574435" y="40538"/>
                </a:moveTo>
                <a:lnTo>
                  <a:pt x="545073" y="40538"/>
                </a:lnTo>
                <a:lnTo>
                  <a:pt x="548883" y="41503"/>
                </a:lnTo>
                <a:lnTo>
                  <a:pt x="552337" y="43434"/>
                </a:lnTo>
                <a:lnTo>
                  <a:pt x="555893" y="45262"/>
                </a:lnTo>
                <a:lnTo>
                  <a:pt x="558840" y="48056"/>
                </a:lnTo>
                <a:lnTo>
                  <a:pt x="561176" y="51816"/>
                </a:lnTo>
                <a:lnTo>
                  <a:pt x="575807" y="43281"/>
                </a:lnTo>
                <a:lnTo>
                  <a:pt x="574435" y="40538"/>
                </a:lnTo>
                <a:close/>
              </a:path>
              <a:path w="831850" h="311150">
                <a:moveTo>
                  <a:pt x="611630" y="25298"/>
                </a:moveTo>
                <a:lnTo>
                  <a:pt x="592580" y="25298"/>
                </a:lnTo>
                <a:lnTo>
                  <a:pt x="592580" y="106680"/>
                </a:lnTo>
                <a:lnTo>
                  <a:pt x="610106" y="106680"/>
                </a:lnTo>
                <a:lnTo>
                  <a:pt x="633272" y="78943"/>
                </a:lnTo>
                <a:lnTo>
                  <a:pt x="611630" y="78943"/>
                </a:lnTo>
                <a:lnTo>
                  <a:pt x="611630" y="25298"/>
                </a:lnTo>
                <a:close/>
              </a:path>
              <a:path w="831850" h="311150">
                <a:moveTo>
                  <a:pt x="673961" y="53035"/>
                </a:moveTo>
                <a:lnTo>
                  <a:pt x="654911" y="53035"/>
                </a:lnTo>
                <a:lnTo>
                  <a:pt x="654911" y="106680"/>
                </a:lnTo>
                <a:lnTo>
                  <a:pt x="673961" y="106680"/>
                </a:lnTo>
                <a:lnTo>
                  <a:pt x="673961" y="53035"/>
                </a:lnTo>
                <a:close/>
              </a:path>
              <a:path w="831850" h="311150">
                <a:moveTo>
                  <a:pt x="673961" y="25298"/>
                </a:moveTo>
                <a:lnTo>
                  <a:pt x="656588" y="25298"/>
                </a:lnTo>
                <a:lnTo>
                  <a:pt x="611630" y="78943"/>
                </a:lnTo>
                <a:lnTo>
                  <a:pt x="633272" y="78943"/>
                </a:lnTo>
                <a:lnTo>
                  <a:pt x="654911" y="53035"/>
                </a:lnTo>
                <a:lnTo>
                  <a:pt x="673961" y="53035"/>
                </a:lnTo>
                <a:lnTo>
                  <a:pt x="673961" y="25298"/>
                </a:lnTo>
                <a:close/>
              </a:path>
              <a:path w="831850" h="311150">
                <a:moveTo>
                  <a:pt x="749320" y="25298"/>
                </a:moveTo>
                <a:lnTo>
                  <a:pt x="699587" y="25298"/>
                </a:lnTo>
                <a:lnTo>
                  <a:pt x="699587" y="106680"/>
                </a:lnTo>
                <a:lnTo>
                  <a:pt x="751810" y="106680"/>
                </a:lnTo>
                <a:lnTo>
                  <a:pt x="759938" y="104698"/>
                </a:lnTo>
                <a:lnTo>
                  <a:pt x="770910" y="96774"/>
                </a:lnTo>
                <a:lnTo>
                  <a:pt x="772838" y="92811"/>
                </a:lnTo>
                <a:lnTo>
                  <a:pt x="717723" y="92811"/>
                </a:lnTo>
                <a:lnTo>
                  <a:pt x="717723" y="71932"/>
                </a:lnTo>
                <a:lnTo>
                  <a:pt x="772161" y="71932"/>
                </a:lnTo>
                <a:lnTo>
                  <a:pt x="768624" y="67360"/>
                </a:lnTo>
                <a:lnTo>
                  <a:pt x="758566" y="64312"/>
                </a:lnTo>
                <a:lnTo>
                  <a:pt x="762528" y="62585"/>
                </a:lnTo>
                <a:lnTo>
                  <a:pt x="765576" y="60198"/>
                </a:lnTo>
                <a:lnTo>
                  <a:pt x="766217" y="59283"/>
                </a:lnTo>
                <a:lnTo>
                  <a:pt x="717723" y="59283"/>
                </a:lnTo>
                <a:lnTo>
                  <a:pt x="717723" y="39166"/>
                </a:lnTo>
                <a:lnTo>
                  <a:pt x="770816" y="39166"/>
                </a:lnTo>
                <a:lnTo>
                  <a:pt x="768269" y="34442"/>
                </a:lnTo>
                <a:lnTo>
                  <a:pt x="757093" y="27127"/>
                </a:lnTo>
                <a:lnTo>
                  <a:pt x="749320" y="25298"/>
                </a:lnTo>
                <a:close/>
              </a:path>
              <a:path w="831850" h="311150">
                <a:moveTo>
                  <a:pt x="772161" y="71932"/>
                </a:moveTo>
                <a:lnTo>
                  <a:pt x="745307" y="71932"/>
                </a:lnTo>
                <a:lnTo>
                  <a:pt x="749117" y="72847"/>
                </a:lnTo>
                <a:lnTo>
                  <a:pt x="751556" y="74676"/>
                </a:lnTo>
                <a:lnTo>
                  <a:pt x="753994" y="76403"/>
                </a:lnTo>
                <a:lnTo>
                  <a:pt x="755213" y="79044"/>
                </a:lnTo>
                <a:lnTo>
                  <a:pt x="755213" y="89408"/>
                </a:lnTo>
                <a:lnTo>
                  <a:pt x="749981" y="92811"/>
                </a:lnTo>
                <a:lnTo>
                  <a:pt x="772838" y="92811"/>
                </a:lnTo>
                <a:lnTo>
                  <a:pt x="773654" y="91135"/>
                </a:lnTo>
                <a:lnTo>
                  <a:pt x="773654" y="73863"/>
                </a:lnTo>
                <a:lnTo>
                  <a:pt x="772161" y="71932"/>
                </a:lnTo>
                <a:close/>
              </a:path>
              <a:path w="831850" h="311150">
                <a:moveTo>
                  <a:pt x="770816" y="39166"/>
                </a:moveTo>
                <a:lnTo>
                  <a:pt x="747542" y="39166"/>
                </a:lnTo>
                <a:lnTo>
                  <a:pt x="752470" y="42468"/>
                </a:lnTo>
                <a:lnTo>
                  <a:pt x="752470" y="55880"/>
                </a:lnTo>
                <a:lnTo>
                  <a:pt x="747542" y="59283"/>
                </a:lnTo>
                <a:lnTo>
                  <a:pt x="766217" y="59283"/>
                </a:lnTo>
                <a:lnTo>
                  <a:pt x="767710" y="57150"/>
                </a:lnTo>
                <a:lnTo>
                  <a:pt x="769945" y="54102"/>
                </a:lnTo>
                <a:lnTo>
                  <a:pt x="771063" y="50495"/>
                </a:lnTo>
                <a:lnTo>
                  <a:pt x="771063" y="39624"/>
                </a:lnTo>
                <a:lnTo>
                  <a:pt x="770816" y="39166"/>
                </a:lnTo>
                <a:close/>
              </a:path>
              <a:path w="831850" h="311150">
                <a:moveTo>
                  <a:pt x="831435" y="56388"/>
                </a:moveTo>
                <a:lnTo>
                  <a:pt x="789525" y="56388"/>
                </a:lnTo>
                <a:lnTo>
                  <a:pt x="789525" y="72237"/>
                </a:lnTo>
                <a:lnTo>
                  <a:pt x="831435" y="72237"/>
                </a:lnTo>
                <a:lnTo>
                  <a:pt x="831435" y="56388"/>
                </a:lnTo>
                <a:close/>
              </a:path>
              <a:path w="831850" h="311150">
                <a:moveTo>
                  <a:pt x="299239" y="228498"/>
                </a:moveTo>
                <a:lnTo>
                  <a:pt x="280189" y="228498"/>
                </a:lnTo>
                <a:lnTo>
                  <a:pt x="280189" y="309880"/>
                </a:lnTo>
                <a:lnTo>
                  <a:pt x="299239" y="309880"/>
                </a:lnTo>
                <a:lnTo>
                  <a:pt x="299239" y="277723"/>
                </a:lnTo>
                <a:lnTo>
                  <a:pt x="359284" y="277723"/>
                </a:lnTo>
                <a:lnTo>
                  <a:pt x="359284" y="261569"/>
                </a:lnTo>
                <a:lnTo>
                  <a:pt x="299239" y="261569"/>
                </a:lnTo>
                <a:lnTo>
                  <a:pt x="299239" y="228498"/>
                </a:lnTo>
                <a:close/>
              </a:path>
              <a:path w="831850" h="311150">
                <a:moveTo>
                  <a:pt x="359284" y="277723"/>
                </a:moveTo>
                <a:lnTo>
                  <a:pt x="340234" y="277723"/>
                </a:lnTo>
                <a:lnTo>
                  <a:pt x="340234" y="309880"/>
                </a:lnTo>
                <a:lnTo>
                  <a:pt x="359284" y="309880"/>
                </a:lnTo>
                <a:lnTo>
                  <a:pt x="359284" y="277723"/>
                </a:lnTo>
                <a:close/>
              </a:path>
              <a:path w="831850" h="311150">
                <a:moveTo>
                  <a:pt x="359284" y="228498"/>
                </a:moveTo>
                <a:lnTo>
                  <a:pt x="340234" y="228498"/>
                </a:lnTo>
                <a:lnTo>
                  <a:pt x="340234" y="261569"/>
                </a:lnTo>
                <a:lnTo>
                  <a:pt x="359284" y="261569"/>
                </a:lnTo>
                <a:lnTo>
                  <a:pt x="359284" y="228498"/>
                </a:lnTo>
                <a:close/>
              </a:path>
              <a:path w="831850" h="311150">
                <a:moveTo>
                  <a:pt x="447962" y="243433"/>
                </a:moveTo>
                <a:lnTo>
                  <a:pt x="419562" y="243433"/>
                </a:lnTo>
                <a:lnTo>
                  <a:pt x="424592" y="244957"/>
                </a:lnTo>
                <a:lnTo>
                  <a:pt x="427944" y="248005"/>
                </a:lnTo>
                <a:lnTo>
                  <a:pt x="431399" y="251053"/>
                </a:lnTo>
                <a:lnTo>
                  <a:pt x="433126" y="255422"/>
                </a:lnTo>
                <a:lnTo>
                  <a:pt x="433126" y="262331"/>
                </a:lnTo>
                <a:lnTo>
                  <a:pt x="412095" y="262331"/>
                </a:lnTo>
                <a:lnTo>
                  <a:pt x="403913" y="262750"/>
                </a:lnTo>
                <a:lnTo>
                  <a:pt x="378262" y="279247"/>
                </a:lnTo>
                <a:lnTo>
                  <a:pt x="378380" y="291643"/>
                </a:lnTo>
                <a:lnTo>
                  <a:pt x="397388" y="310032"/>
                </a:lnTo>
                <a:lnTo>
                  <a:pt x="397693" y="310032"/>
                </a:lnTo>
                <a:lnTo>
                  <a:pt x="402494" y="310947"/>
                </a:lnTo>
                <a:lnTo>
                  <a:pt x="414686" y="310947"/>
                </a:lnTo>
                <a:lnTo>
                  <a:pt x="419867" y="310032"/>
                </a:lnTo>
                <a:lnTo>
                  <a:pt x="424134" y="308203"/>
                </a:lnTo>
                <a:lnTo>
                  <a:pt x="428503" y="306273"/>
                </a:lnTo>
                <a:lnTo>
                  <a:pt x="431856" y="303530"/>
                </a:lnTo>
                <a:lnTo>
                  <a:pt x="434193" y="299974"/>
                </a:lnTo>
                <a:lnTo>
                  <a:pt x="452176" y="299974"/>
                </a:lnTo>
                <a:lnTo>
                  <a:pt x="452176" y="297078"/>
                </a:lnTo>
                <a:lnTo>
                  <a:pt x="407675" y="297078"/>
                </a:lnTo>
                <a:lnTo>
                  <a:pt x="403865" y="296062"/>
                </a:lnTo>
                <a:lnTo>
                  <a:pt x="398379" y="291998"/>
                </a:lnTo>
                <a:lnTo>
                  <a:pt x="397007" y="289255"/>
                </a:lnTo>
                <a:lnTo>
                  <a:pt x="397007" y="278587"/>
                </a:lnTo>
                <a:lnTo>
                  <a:pt x="402494" y="274980"/>
                </a:lnTo>
                <a:lnTo>
                  <a:pt x="452176" y="274980"/>
                </a:lnTo>
                <a:lnTo>
                  <a:pt x="452176" y="262179"/>
                </a:lnTo>
                <a:lnTo>
                  <a:pt x="451678" y="255422"/>
                </a:lnTo>
                <a:lnTo>
                  <a:pt x="451576" y="254044"/>
                </a:lnTo>
                <a:lnTo>
                  <a:pt x="449776" y="247015"/>
                </a:lnTo>
                <a:lnTo>
                  <a:pt x="447962" y="243433"/>
                </a:lnTo>
                <a:close/>
              </a:path>
              <a:path w="831850" h="311150">
                <a:moveTo>
                  <a:pt x="452176" y="299974"/>
                </a:moveTo>
                <a:lnTo>
                  <a:pt x="434193" y="299974"/>
                </a:lnTo>
                <a:lnTo>
                  <a:pt x="434193" y="310032"/>
                </a:lnTo>
                <a:lnTo>
                  <a:pt x="452176" y="310032"/>
                </a:lnTo>
                <a:lnTo>
                  <a:pt x="452176" y="299974"/>
                </a:lnTo>
                <a:close/>
              </a:path>
              <a:path w="831850" h="311150">
                <a:moveTo>
                  <a:pt x="452176" y="274980"/>
                </a:moveTo>
                <a:lnTo>
                  <a:pt x="433126" y="274980"/>
                </a:lnTo>
                <a:lnTo>
                  <a:pt x="433126" y="284429"/>
                </a:lnTo>
                <a:lnTo>
                  <a:pt x="431602" y="288493"/>
                </a:lnTo>
                <a:lnTo>
                  <a:pt x="417327" y="297078"/>
                </a:lnTo>
                <a:lnTo>
                  <a:pt x="452176" y="297078"/>
                </a:lnTo>
                <a:lnTo>
                  <a:pt x="452176" y="274980"/>
                </a:lnTo>
                <a:close/>
              </a:path>
              <a:path w="831850" h="311150">
                <a:moveTo>
                  <a:pt x="415143" y="227584"/>
                </a:moveTo>
                <a:lnTo>
                  <a:pt x="408437" y="227584"/>
                </a:lnTo>
                <a:lnTo>
                  <a:pt x="402087" y="228447"/>
                </a:lnTo>
                <a:lnTo>
                  <a:pt x="390098" y="231902"/>
                </a:lnTo>
                <a:lnTo>
                  <a:pt x="384968" y="234391"/>
                </a:lnTo>
                <a:lnTo>
                  <a:pt x="380700" y="237642"/>
                </a:lnTo>
                <a:lnTo>
                  <a:pt x="388168" y="251511"/>
                </a:lnTo>
                <a:lnTo>
                  <a:pt x="391216" y="248971"/>
                </a:lnTo>
                <a:lnTo>
                  <a:pt x="394877" y="247015"/>
                </a:lnTo>
                <a:lnTo>
                  <a:pt x="403764" y="244145"/>
                </a:lnTo>
                <a:lnTo>
                  <a:pt x="408285" y="243433"/>
                </a:lnTo>
                <a:lnTo>
                  <a:pt x="447962" y="243433"/>
                </a:lnTo>
                <a:lnTo>
                  <a:pt x="446775" y="241090"/>
                </a:lnTo>
                <a:lnTo>
                  <a:pt x="442575" y="236271"/>
                </a:lnTo>
                <a:lnTo>
                  <a:pt x="437317" y="232470"/>
                </a:lnTo>
                <a:lnTo>
                  <a:pt x="430992" y="229756"/>
                </a:lnTo>
                <a:lnTo>
                  <a:pt x="423601" y="228127"/>
                </a:lnTo>
                <a:lnTo>
                  <a:pt x="415143" y="227584"/>
                </a:lnTo>
                <a:close/>
              </a:path>
              <a:path w="831850" h="311150">
                <a:moveTo>
                  <a:pt x="544482" y="228498"/>
                </a:moveTo>
                <a:lnTo>
                  <a:pt x="507144" y="228498"/>
                </a:lnTo>
                <a:lnTo>
                  <a:pt x="498924" y="228974"/>
                </a:lnTo>
                <a:lnTo>
                  <a:pt x="469959" y="248412"/>
                </a:lnTo>
                <a:lnTo>
                  <a:pt x="469959" y="263957"/>
                </a:lnTo>
                <a:lnTo>
                  <a:pt x="488094" y="282753"/>
                </a:lnTo>
                <a:lnTo>
                  <a:pt x="468892" y="309880"/>
                </a:lnTo>
                <a:lnTo>
                  <a:pt x="489313" y="309880"/>
                </a:lnTo>
                <a:lnTo>
                  <a:pt x="505925" y="285343"/>
                </a:lnTo>
                <a:lnTo>
                  <a:pt x="544482" y="285343"/>
                </a:lnTo>
                <a:lnTo>
                  <a:pt x="544482" y="272085"/>
                </a:lnTo>
                <a:lnTo>
                  <a:pt x="495257" y="272085"/>
                </a:lnTo>
                <a:lnTo>
                  <a:pt x="489313" y="267513"/>
                </a:lnTo>
                <a:lnTo>
                  <a:pt x="489313" y="249123"/>
                </a:lnTo>
                <a:lnTo>
                  <a:pt x="495460" y="244500"/>
                </a:lnTo>
                <a:lnTo>
                  <a:pt x="544482" y="244500"/>
                </a:lnTo>
                <a:lnTo>
                  <a:pt x="544482" y="228498"/>
                </a:lnTo>
                <a:close/>
              </a:path>
              <a:path w="831850" h="311150">
                <a:moveTo>
                  <a:pt x="544482" y="285343"/>
                </a:moveTo>
                <a:lnTo>
                  <a:pt x="527413" y="285343"/>
                </a:lnTo>
                <a:lnTo>
                  <a:pt x="527413" y="309880"/>
                </a:lnTo>
                <a:lnTo>
                  <a:pt x="544482" y="309880"/>
                </a:lnTo>
                <a:lnTo>
                  <a:pt x="544482" y="285343"/>
                </a:lnTo>
                <a:close/>
              </a:path>
              <a:path w="831850" h="311150">
                <a:moveTo>
                  <a:pt x="544482" y="244500"/>
                </a:moveTo>
                <a:lnTo>
                  <a:pt x="527413" y="244500"/>
                </a:lnTo>
                <a:lnTo>
                  <a:pt x="527413" y="272085"/>
                </a:lnTo>
                <a:lnTo>
                  <a:pt x="544482" y="272085"/>
                </a:lnTo>
                <a:lnTo>
                  <a:pt x="544482" y="24450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5" name="object 22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2239566"/>
            <a:ext cx="169076" cy="169076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5439966"/>
            <a:ext cx="169076" cy="169076"/>
          </a:xfrm>
          <a:prstGeom prst="rect">
            <a:avLst/>
          </a:prstGeom>
        </p:spPr>
      </p:pic>
      <p:pic>
        <p:nvPicPr>
          <p:cNvPr id="227" name="object 22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2963466"/>
            <a:ext cx="169076" cy="169076"/>
          </a:xfrm>
          <a:prstGeom prst="rect">
            <a:avLst/>
          </a:prstGeom>
        </p:spPr>
      </p:pic>
      <p:pic>
        <p:nvPicPr>
          <p:cNvPr id="228" name="object 22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2966700" y="6151166"/>
            <a:ext cx="169076" cy="169076"/>
          </a:xfrm>
          <a:prstGeom prst="rect">
            <a:avLst/>
          </a:prstGeom>
        </p:spPr>
      </p:pic>
      <p:pic>
        <p:nvPicPr>
          <p:cNvPr id="229" name="object 229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7929165"/>
            <a:ext cx="169076" cy="169076"/>
          </a:xfrm>
          <a:prstGeom prst="rect">
            <a:avLst/>
          </a:prstGeom>
        </p:spPr>
      </p:pic>
      <p:pic>
        <p:nvPicPr>
          <p:cNvPr id="230" name="object 230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2966700" y="1883966"/>
            <a:ext cx="169076" cy="169076"/>
          </a:xfrm>
          <a:prstGeom prst="rect">
            <a:avLst/>
          </a:prstGeom>
        </p:spPr>
      </p:pic>
      <p:pic>
        <p:nvPicPr>
          <p:cNvPr id="231" name="object 231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4135100" y="1883966"/>
            <a:ext cx="169076" cy="169076"/>
          </a:xfrm>
          <a:prstGeom prst="rect">
            <a:avLst/>
          </a:prstGeom>
        </p:spPr>
      </p:pic>
      <p:pic>
        <p:nvPicPr>
          <p:cNvPr id="232" name="object 232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2966700" y="5084366"/>
            <a:ext cx="169076" cy="169076"/>
          </a:xfrm>
          <a:prstGeom prst="rect">
            <a:avLst/>
          </a:prstGeom>
        </p:spPr>
      </p:pic>
      <p:pic>
        <p:nvPicPr>
          <p:cNvPr id="233" name="object 233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1528366"/>
            <a:ext cx="169076" cy="169076"/>
          </a:xfrm>
          <a:prstGeom prst="rect">
            <a:avLst/>
          </a:prstGeom>
        </p:spPr>
      </p:pic>
      <p:pic>
        <p:nvPicPr>
          <p:cNvPr id="234" name="object 23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4135100" y="1528366"/>
            <a:ext cx="169076" cy="169076"/>
          </a:xfrm>
          <a:prstGeom prst="rect">
            <a:avLst/>
          </a:prstGeom>
        </p:spPr>
      </p:pic>
      <p:pic>
        <p:nvPicPr>
          <p:cNvPr id="235" name="object 23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4728766"/>
            <a:ext cx="169076" cy="169076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1172766"/>
            <a:ext cx="169076" cy="169076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4135100" y="1172766"/>
            <a:ext cx="169076" cy="169076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2966700" y="4373166"/>
            <a:ext cx="169076" cy="169076"/>
          </a:xfrm>
          <a:prstGeom prst="rect">
            <a:avLst/>
          </a:prstGeom>
        </p:spPr>
      </p:pic>
      <p:sp>
        <p:nvSpPr>
          <p:cNvPr id="239" name="object 239"/>
          <p:cNvSpPr/>
          <p:nvPr/>
        </p:nvSpPr>
        <p:spPr>
          <a:xfrm>
            <a:off x="12966700" y="26670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4135100" y="2311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29667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2966700" y="76581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41351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4135100" y="5156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4135100" y="6591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4135100" y="80010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41351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2966700" y="9423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29667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2966700" y="6591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4135100" y="26670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4135100" y="4089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4135100" y="5511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4135100" y="6934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4135100" y="8369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2966700" y="8369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2966700" y="37338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2966700" y="6934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4135100" y="30353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4135100" y="44577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4135100" y="5867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4135100" y="7302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4135100" y="8712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2966700" y="8712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2966700" y="40894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12966700" y="7302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4135100" y="33782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4135100" y="47879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4135100" y="62230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4135100" y="76581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4135100" y="9080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2966700" y="9080500"/>
            <a:ext cx="169545" cy="25400"/>
          </a:xfrm>
          <a:custGeom>
            <a:avLst/>
            <a:gdLst/>
            <a:ahLst/>
            <a:cxnLst/>
            <a:rect l="l" t="t" r="r" b="b"/>
            <a:pathLst>
              <a:path w="169544" h="25400">
                <a:moveTo>
                  <a:pt x="12700" y="0"/>
                </a:moveTo>
                <a:lnTo>
                  <a:pt x="5685" y="0"/>
                </a:lnTo>
                <a:lnTo>
                  <a:pt x="0" y="5686"/>
                </a:lnTo>
                <a:lnTo>
                  <a:pt x="0" y="19714"/>
                </a:lnTo>
                <a:lnTo>
                  <a:pt x="5685" y="25400"/>
                </a:lnTo>
                <a:lnTo>
                  <a:pt x="12700" y="25400"/>
                </a:lnTo>
                <a:lnTo>
                  <a:pt x="12700" y="0"/>
                </a:lnTo>
                <a:close/>
              </a:path>
              <a:path w="169544" h="25400">
                <a:moveTo>
                  <a:pt x="156337" y="0"/>
                </a:moveTo>
                <a:lnTo>
                  <a:pt x="12700" y="0"/>
                </a:lnTo>
                <a:lnTo>
                  <a:pt x="12700" y="25400"/>
                </a:lnTo>
                <a:lnTo>
                  <a:pt x="156337" y="25400"/>
                </a:lnTo>
                <a:lnTo>
                  <a:pt x="156337" y="0"/>
                </a:lnTo>
                <a:close/>
              </a:path>
              <a:path w="169544" h="25400">
                <a:moveTo>
                  <a:pt x="163351" y="0"/>
                </a:moveTo>
                <a:lnTo>
                  <a:pt x="156337" y="0"/>
                </a:lnTo>
                <a:lnTo>
                  <a:pt x="156337" y="25400"/>
                </a:lnTo>
                <a:lnTo>
                  <a:pt x="163351" y="25400"/>
                </a:lnTo>
                <a:lnTo>
                  <a:pt x="169037" y="19714"/>
                </a:lnTo>
                <a:lnTo>
                  <a:pt x="169037" y="5686"/>
                </a:lnTo>
                <a:lnTo>
                  <a:pt x="163351" y="0"/>
                </a:lnTo>
                <a:close/>
              </a:path>
            </a:pathLst>
          </a:custGeom>
          <a:solidFill>
            <a:srgbClr val="A2724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255509" cy="10693400"/>
            <a:chOff x="0" y="0"/>
            <a:chExt cx="7255509" cy="106934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527300" cy="10693400"/>
            </a:xfrm>
            <a:custGeom>
              <a:avLst/>
              <a:gdLst/>
              <a:ahLst/>
              <a:cxnLst/>
              <a:rect l="l" t="t" r="r" b="b"/>
              <a:pathLst>
                <a:path w="2527300" h="10693400">
                  <a:moveTo>
                    <a:pt x="2527300" y="0"/>
                  </a:moveTo>
                  <a:lnTo>
                    <a:pt x="2527300" y="10693400"/>
                  </a:lnTo>
                  <a:lnTo>
                    <a:pt x="0" y="10693400"/>
                  </a:lnTo>
                  <a:lnTo>
                    <a:pt x="0" y="0"/>
                  </a:lnTo>
                  <a:lnTo>
                    <a:pt x="2527300" y="0"/>
                  </a:lnTo>
                  <a:close/>
                </a:path>
              </a:pathLst>
            </a:custGeom>
            <a:solidFill>
              <a:srgbClr val="E6CEB6">
                <a:alpha val="2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4352" y="1328415"/>
              <a:ext cx="573405" cy="107950"/>
            </a:xfrm>
            <a:custGeom>
              <a:avLst/>
              <a:gdLst/>
              <a:ahLst/>
              <a:cxnLst/>
              <a:rect l="l" t="t" r="r" b="b"/>
              <a:pathLst>
                <a:path w="573405" h="107950">
                  <a:moveTo>
                    <a:pt x="15697" y="0"/>
                  </a:moveTo>
                  <a:lnTo>
                    <a:pt x="2743" y="0"/>
                  </a:lnTo>
                  <a:lnTo>
                    <a:pt x="39166" y="51663"/>
                  </a:lnTo>
                  <a:lnTo>
                    <a:pt x="0" y="106679"/>
                  </a:lnTo>
                  <a:lnTo>
                    <a:pt x="12954" y="106679"/>
                  </a:lnTo>
                  <a:lnTo>
                    <a:pt x="46024" y="60807"/>
                  </a:lnTo>
                  <a:lnTo>
                    <a:pt x="59840" y="60807"/>
                  </a:lnTo>
                  <a:lnTo>
                    <a:pt x="53035" y="51206"/>
                  </a:lnTo>
                  <a:lnTo>
                    <a:pt x="59431" y="42214"/>
                  </a:lnTo>
                  <a:lnTo>
                    <a:pt x="46024" y="42214"/>
                  </a:lnTo>
                  <a:lnTo>
                    <a:pt x="15697" y="0"/>
                  </a:lnTo>
                  <a:close/>
                </a:path>
                <a:path w="573405" h="107950">
                  <a:moveTo>
                    <a:pt x="59840" y="60807"/>
                  </a:moveTo>
                  <a:lnTo>
                    <a:pt x="46024" y="60807"/>
                  </a:lnTo>
                  <a:lnTo>
                    <a:pt x="79095" y="106679"/>
                  </a:lnTo>
                  <a:lnTo>
                    <a:pt x="92354" y="106679"/>
                  </a:lnTo>
                  <a:lnTo>
                    <a:pt x="59840" y="60807"/>
                  </a:lnTo>
                  <a:close/>
                </a:path>
                <a:path w="573405" h="107950">
                  <a:moveTo>
                    <a:pt x="89458" y="0"/>
                  </a:moveTo>
                  <a:lnTo>
                    <a:pt x="76200" y="0"/>
                  </a:lnTo>
                  <a:lnTo>
                    <a:pt x="46024" y="42214"/>
                  </a:lnTo>
                  <a:lnTo>
                    <a:pt x="59431" y="42214"/>
                  </a:lnTo>
                  <a:lnTo>
                    <a:pt x="89458" y="0"/>
                  </a:lnTo>
                  <a:close/>
                </a:path>
                <a:path w="573405" h="107950">
                  <a:moveTo>
                    <a:pt x="95058" y="97231"/>
                  </a:moveTo>
                  <a:lnTo>
                    <a:pt x="94296" y="106527"/>
                  </a:lnTo>
                  <a:lnTo>
                    <a:pt x="97344" y="107340"/>
                  </a:lnTo>
                  <a:lnTo>
                    <a:pt x="99935" y="107746"/>
                  </a:lnTo>
                  <a:lnTo>
                    <a:pt x="109891" y="107746"/>
                  </a:lnTo>
                  <a:lnTo>
                    <a:pt x="115327" y="103276"/>
                  </a:lnTo>
                  <a:lnTo>
                    <a:pt x="117180" y="97840"/>
                  </a:lnTo>
                  <a:lnTo>
                    <a:pt x="98157" y="97840"/>
                  </a:lnTo>
                  <a:lnTo>
                    <a:pt x="96887" y="97637"/>
                  </a:lnTo>
                  <a:lnTo>
                    <a:pt x="95058" y="97231"/>
                  </a:lnTo>
                  <a:close/>
                </a:path>
                <a:path w="573405" h="107950">
                  <a:moveTo>
                    <a:pt x="174458" y="36118"/>
                  </a:moveTo>
                  <a:lnTo>
                    <a:pt x="163638" y="36118"/>
                  </a:lnTo>
                  <a:lnTo>
                    <a:pt x="163638" y="106679"/>
                  </a:lnTo>
                  <a:lnTo>
                    <a:pt x="174458" y="106679"/>
                  </a:lnTo>
                  <a:lnTo>
                    <a:pt x="174458" y="36118"/>
                  </a:lnTo>
                  <a:close/>
                </a:path>
                <a:path w="573405" h="107950">
                  <a:moveTo>
                    <a:pt x="174458" y="26517"/>
                  </a:moveTo>
                  <a:lnTo>
                    <a:pt x="115784" y="26517"/>
                  </a:lnTo>
                  <a:lnTo>
                    <a:pt x="114413" y="55168"/>
                  </a:lnTo>
                  <a:lnTo>
                    <a:pt x="113905" y="64516"/>
                  </a:lnTo>
                  <a:lnTo>
                    <a:pt x="103033" y="97840"/>
                  </a:lnTo>
                  <a:lnTo>
                    <a:pt x="117180" y="97840"/>
                  </a:lnTo>
                  <a:lnTo>
                    <a:pt x="124166" y="55930"/>
                  </a:lnTo>
                  <a:lnTo>
                    <a:pt x="125233" y="36118"/>
                  </a:lnTo>
                  <a:lnTo>
                    <a:pt x="174458" y="36118"/>
                  </a:lnTo>
                  <a:lnTo>
                    <a:pt x="174458" y="26517"/>
                  </a:lnTo>
                  <a:close/>
                </a:path>
                <a:path w="573405" h="107950">
                  <a:moveTo>
                    <a:pt x="246010" y="25907"/>
                  </a:moveTo>
                  <a:lnTo>
                    <a:pt x="230567" y="25907"/>
                  </a:lnTo>
                  <a:lnTo>
                    <a:pt x="223607" y="27635"/>
                  </a:lnTo>
                  <a:lnTo>
                    <a:pt x="211212" y="34544"/>
                  </a:lnTo>
                  <a:lnTo>
                    <a:pt x="206335" y="39369"/>
                  </a:lnTo>
                  <a:lnTo>
                    <a:pt x="199223" y="51765"/>
                  </a:lnTo>
                  <a:lnTo>
                    <a:pt x="197445" y="58775"/>
                  </a:lnTo>
                  <a:lnTo>
                    <a:pt x="197445" y="74422"/>
                  </a:lnTo>
                  <a:lnTo>
                    <a:pt x="223607" y="105714"/>
                  </a:lnTo>
                  <a:lnTo>
                    <a:pt x="230567" y="107441"/>
                  </a:lnTo>
                  <a:lnTo>
                    <a:pt x="246010" y="107441"/>
                  </a:lnTo>
                  <a:lnTo>
                    <a:pt x="252970" y="105714"/>
                  </a:lnTo>
                  <a:lnTo>
                    <a:pt x="259167" y="102260"/>
                  </a:lnTo>
                  <a:lnTo>
                    <a:pt x="265365" y="98704"/>
                  </a:lnTo>
                  <a:lnTo>
                    <a:pt x="266219" y="97840"/>
                  </a:lnTo>
                  <a:lnTo>
                    <a:pt x="232599" y="97840"/>
                  </a:lnTo>
                  <a:lnTo>
                    <a:pt x="227468" y="96570"/>
                  </a:lnTo>
                  <a:lnTo>
                    <a:pt x="208418" y="72694"/>
                  </a:lnTo>
                  <a:lnTo>
                    <a:pt x="208418" y="60502"/>
                  </a:lnTo>
                  <a:lnTo>
                    <a:pt x="232599" y="35356"/>
                  </a:lnTo>
                  <a:lnTo>
                    <a:pt x="266178" y="35356"/>
                  </a:lnTo>
                  <a:lnTo>
                    <a:pt x="265365" y="34544"/>
                  </a:lnTo>
                  <a:lnTo>
                    <a:pt x="252970" y="27635"/>
                  </a:lnTo>
                  <a:lnTo>
                    <a:pt x="246010" y="25907"/>
                  </a:lnTo>
                  <a:close/>
                </a:path>
                <a:path w="573405" h="107950">
                  <a:moveTo>
                    <a:pt x="266178" y="35356"/>
                  </a:moveTo>
                  <a:lnTo>
                    <a:pt x="243978" y="35356"/>
                  </a:lnTo>
                  <a:lnTo>
                    <a:pt x="249058" y="36677"/>
                  </a:lnTo>
                  <a:lnTo>
                    <a:pt x="253620" y="39369"/>
                  </a:lnTo>
                  <a:lnTo>
                    <a:pt x="258100" y="41859"/>
                  </a:lnTo>
                  <a:lnTo>
                    <a:pt x="261683" y="45567"/>
                  </a:lnTo>
                  <a:lnTo>
                    <a:pt x="266736" y="55067"/>
                  </a:lnTo>
                  <a:lnTo>
                    <a:pt x="268006" y="60502"/>
                  </a:lnTo>
                  <a:lnTo>
                    <a:pt x="268006" y="72694"/>
                  </a:lnTo>
                  <a:lnTo>
                    <a:pt x="243978" y="97840"/>
                  </a:lnTo>
                  <a:lnTo>
                    <a:pt x="266219" y="97840"/>
                  </a:lnTo>
                  <a:lnTo>
                    <a:pt x="270191" y="93827"/>
                  </a:lnTo>
                  <a:lnTo>
                    <a:pt x="273617" y="87680"/>
                  </a:lnTo>
                  <a:lnTo>
                    <a:pt x="277201" y="81432"/>
                  </a:lnTo>
                  <a:lnTo>
                    <a:pt x="278979" y="74422"/>
                  </a:lnTo>
                  <a:lnTo>
                    <a:pt x="278979" y="58775"/>
                  </a:lnTo>
                  <a:lnTo>
                    <a:pt x="277201" y="51765"/>
                  </a:lnTo>
                  <a:lnTo>
                    <a:pt x="273645" y="45567"/>
                  </a:lnTo>
                  <a:lnTo>
                    <a:pt x="270191" y="39369"/>
                  </a:lnTo>
                  <a:lnTo>
                    <a:pt x="266178" y="35356"/>
                  </a:lnTo>
                  <a:close/>
                </a:path>
                <a:path w="573405" h="107950">
                  <a:moveTo>
                    <a:pt x="374037" y="26517"/>
                  </a:moveTo>
                  <a:lnTo>
                    <a:pt x="302105" y="26517"/>
                  </a:lnTo>
                  <a:lnTo>
                    <a:pt x="302105" y="106679"/>
                  </a:lnTo>
                  <a:lnTo>
                    <a:pt x="312925" y="106679"/>
                  </a:lnTo>
                  <a:lnTo>
                    <a:pt x="312925" y="36118"/>
                  </a:lnTo>
                  <a:lnTo>
                    <a:pt x="374037" y="36118"/>
                  </a:lnTo>
                  <a:lnTo>
                    <a:pt x="374037" y="26517"/>
                  </a:lnTo>
                  <a:close/>
                </a:path>
                <a:path w="573405" h="107950">
                  <a:moveTo>
                    <a:pt x="374037" y="36118"/>
                  </a:moveTo>
                  <a:lnTo>
                    <a:pt x="363217" y="36118"/>
                  </a:lnTo>
                  <a:lnTo>
                    <a:pt x="363217" y="106679"/>
                  </a:lnTo>
                  <a:lnTo>
                    <a:pt x="374037" y="106679"/>
                  </a:lnTo>
                  <a:lnTo>
                    <a:pt x="374037" y="36118"/>
                  </a:lnTo>
                  <a:close/>
                </a:path>
                <a:path w="573405" h="107950">
                  <a:moveTo>
                    <a:pt x="445589" y="25907"/>
                  </a:moveTo>
                  <a:lnTo>
                    <a:pt x="430146" y="25907"/>
                  </a:lnTo>
                  <a:lnTo>
                    <a:pt x="423186" y="27635"/>
                  </a:lnTo>
                  <a:lnTo>
                    <a:pt x="410791" y="34544"/>
                  </a:lnTo>
                  <a:lnTo>
                    <a:pt x="405914" y="39369"/>
                  </a:lnTo>
                  <a:lnTo>
                    <a:pt x="398802" y="51765"/>
                  </a:lnTo>
                  <a:lnTo>
                    <a:pt x="397024" y="58775"/>
                  </a:lnTo>
                  <a:lnTo>
                    <a:pt x="397024" y="74422"/>
                  </a:lnTo>
                  <a:lnTo>
                    <a:pt x="423186" y="105714"/>
                  </a:lnTo>
                  <a:lnTo>
                    <a:pt x="430146" y="107441"/>
                  </a:lnTo>
                  <a:lnTo>
                    <a:pt x="445589" y="107441"/>
                  </a:lnTo>
                  <a:lnTo>
                    <a:pt x="452549" y="105714"/>
                  </a:lnTo>
                  <a:lnTo>
                    <a:pt x="458746" y="102260"/>
                  </a:lnTo>
                  <a:lnTo>
                    <a:pt x="464944" y="98704"/>
                  </a:lnTo>
                  <a:lnTo>
                    <a:pt x="465799" y="97840"/>
                  </a:lnTo>
                  <a:lnTo>
                    <a:pt x="432178" y="97840"/>
                  </a:lnTo>
                  <a:lnTo>
                    <a:pt x="427047" y="96570"/>
                  </a:lnTo>
                  <a:lnTo>
                    <a:pt x="407997" y="72694"/>
                  </a:lnTo>
                  <a:lnTo>
                    <a:pt x="407997" y="60502"/>
                  </a:lnTo>
                  <a:lnTo>
                    <a:pt x="432178" y="35356"/>
                  </a:lnTo>
                  <a:lnTo>
                    <a:pt x="465757" y="35356"/>
                  </a:lnTo>
                  <a:lnTo>
                    <a:pt x="464944" y="34544"/>
                  </a:lnTo>
                  <a:lnTo>
                    <a:pt x="452549" y="27635"/>
                  </a:lnTo>
                  <a:lnTo>
                    <a:pt x="445589" y="25907"/>
                  </a:lnTo>
                  <a:close/>
                </a:path>
                <a:path w="573405" h="107950">
                  <a:moveTo>
                    <a:pt x="465757" y="35356"/>
                  </a:moveTo>
                  <a:lnTo>
                    <a:pt x="443557" y="35356"/>
                  </a:lnTo>
                  <a:lnTo>
                    <a:pt x="448637" y="36677"/>
                  </a:lnTo>
                  <a:lnTo>
                    <a:pt x="453199" y="39369"/>
                  </a:lnTo>
                  <a:lnTo>
                    <a:pt x="457680" y="41859"/>
                  </a:lnTo>
                  <a:lnTo>
                    <a:pt x="461263" y="45567"/>
                  </a:lnTo>
                  <a:lnTo>
                    <a:pt x="466316" y="55067"/>
                  </a:lnTo>
                  <a:lnTo>
                    <a:pt x="467586" y="60502"/>
                  </a:lnTo>
                  <a:lnTo>
                    <a:pt x="467586" y="72694"/>
                  </a:lnTo>
                  <a:lnTo>
                    <a:pt x="443557" y="97840"/>
                  </a:lnTo>
                  <a:lnTo>
                    <a:pt x="465799" y="97840"/>
                  </a:lnTo>
                  <a:lnTo>
                    <a:pt x="469770" y="93827"/>
                  </a:lnTo>
                  <a:lnTo>
                    <a:pt x="473196" y="87680"/>
                  </a:lnTo>
                  <a:lnTo>
                    <a:pt x="476780" y="81432"/>
                  </a:lnTo>
                  <a:lnTo>
                    <a:pt x="478558" y="74422"/>
                  </a:lnTo>
                  <a:lnTo>
                    <a:pt x="478558" y="58775"/>
                  </a:lnTo>
                  <a:lnTo>
                    <a:pt x="476780" y="51765"/>
                  </a:lnTo>
                  <a:lnTo>
                    <a:pt x="473224" y="45567"/>
                  </a:lnTo>
                  <a:lnTo>
                    <a:pt x="469770" y="39369"/>
                  </a:lnTo>
                  <a:lnTo>
                    <a:pt x="465757" y="35356"/>
                  </a:lnTo>
                  <a:close/>
                </a:path>
                <a:path w="573405" h="107950">
                  <a:moveTo>
                    <a:pt x="512504" y="26517"/>
                  </a:moveTo>
                  <a:lnTo>
                    <a:pt x="501684" y="26517"/>
                  </a:lnTo>
                  <a:lnTo>
                    <a:pt x="501684" y="106679"/>
                  </a:lnTo>
                  <a:lnTo>
                    <a:pt x="512504" y="106679"/>
                  </a:lnTo>
                  <a:lnTo>
                    <a:pt x="512504" y="71018"/>
                  </a:lnTo>
                  <a:lnTo>
                    <a:pt x="543946" y="71018"/>
                  </a:lnTo>
                  <a:lnTo>
                    <a:pt x="539327" y="65379"/>
                  </a:lnTo>
                  <a:lnTo>
                    <a:pt x="542296" y="61722"/>
                  </a:lnTo>
                  <a:lnTo>
                    <a:pt x="512504" y="61722"/>
                  </a:lnTo>
                  <a:lnTo>
                    <a:pt x="512504" y="26517"/>
                  </a:lnTo>
                  <a:close/>
                </a:path>
                <a:path w="573405" h="107950">
                  <a:moveTo>
                    <a:pt x="543946" y="71018"/>
                  </a:moveTo>
                  <a:lnTo>
                    <a:pt x="530792" y="71018"/>
                  </a:lnTo>
                  <a:lnTo>
                    <a:pt x="560358" y="106679"/>
                  </a:lnTo>
                  <a:lnTo>
                    <a:pt x="573159" y="106679"/>
                  </a:lnTo>
                  <a:lnTo>
                    <a:pt x="543946" y="71018"/>
                  </a:lnTo>
                  <a:close/>
                </a:path>
                <a:path w="573405" h="107950">
                  <a:moveTo>
                    <a:pt x="570873" y="26517"/>
                  </a:moveTo>
                  <a:lnTo>
                    <a:pt x="559139" y="26517"/>
                  </a:lnTo>
                  <a:lnTo>
                    <a:pt x="530945" y="61722"/>
                  </a:lnTo>
                  <a:lnTo>
                    <a:pt x="542296" y="61722"/>
                  </a:lnTo>
                  <a:lnTo>
                    <a:pt x="570873" y="2651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1193799"/>
              <a:ext cx="6794500" cy="368300"/>
            </a:xfrm>
            <a:custGeom>
              <a:avLst/>
              <a:gdLst/>
              <a:ahLst/>
              <a:cxnLst/>
              <a:rect l="l" t="t" r="r" b="b"/>
              <a:pathLst>
                <a:path w="6794500" h="368300">
                  <a:moveTo>
                    <a:pt x="6794500" y="355600"/>
                  </a:moveTo>
                  <a:lnTo>
                    <a:pt x="0" y="355600"/>
                  </a:lnTo>
                  <a:lnTo>
                    <a:pt x="0" y="368300"/>
                  </a:lnTo>
                  <a:lnTo>
                    <a:pt x="6794500" y="368300"/>
                  </a:lnTo>
                  <a:lnTo>
                    <a:pt x="6794500" y="355600"/>
                  </a:lnTo>
                  <a:close/>
                </a:path>
                <a:path w="6794500" h="3683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4352" y="1672005"/>
              <a:ext cx="913130" cy="123189"/>
            </a:xfrm>
            <a:custGeom>
              <a:avLst/>
              <a:gdLst/>
              <a:ahLst/>
              <a:cxnLst/>
              <a:rect l="l" t="t" r="r" b="b"/>
              <a:pathLst>
                <a:path w="913130" h="123189">
                  <a:moveTo>
                    <a:pt x="92354" y="118694"/>
                  </a:moveTo>
                  <a:lnTo>
                    <a:pt x="59829" y="72821"/>
                  </a:lnTo>
                  <a:lnTo>
                    <a:pt x="53035" y="63220"/>
                  </a:lnTo>
                  <a:lnTo>
                    <a:pt x="59423" y="54229"/>
                  </a:lnTo>
                  <a:lnTo>
                    <a:pt x="89458" y="12014"/>
                  </a:lnTo>
                  <a:lnTo>
                    <a:pt x="76200" y="12014"/>
                  </a:lnTo>
                  <a:lnTo>
                    <a:pt x="46024" y="54229"/>
                  </a:lnTo>
                  <a:lnTo>
                    <a:pt x="15697" y="12014"/>
                  </a:lnTo>
                  <a:lnTo>
                    <a:pt x="2743" y="12014"/>
                  </a:lnTo>
                  <a:lnTo>
                    <a:pt x="39166" y="63677"/>
                  </a:lnTo>
                  <a:lnTo>
                    <a:pt x="0" y="118694"/>
                  </a:lnTo>
                  <a:lnTo>
                    <a:pt x="12954" y="118694"/>
                  </a:lnTo>
                  <a:lnTo>
                    <a:pt x="46024" y="72821"/>
                  </a:lnTo>
                  <a:lnTo>
                    <a:pt x="79095" y="118694"/>
                  </a:lnTo>
                  <a:lnTo>
                    <a:pt x="92354" y="118694"/>
                  </a:lnTo>
                  <a:close/>
                </a:path>
                <a:path w="913130" h="123189">
                  <a:moveTo>
                    <a:pt x="174447" y="38531"/>
                  </a:moveTo>
                  <a:lnTo>
                    <a:pt x="115773" y="38531"/>
                  </a:lnTo>
                  <a:lnTo>
                    <a:pt x="114401" y="67183"/>
                  </a:lnTo>
                  <a:lnTo>
                    <a:pt x="113893" y="76530"/>
                  </a:lnTo>
                  <a:lnTo>
                    <a:pt x="103022" y="109855"/>
                  </a:lnTo>
                  <a:lnTo>
                    <a:pt x="98145" y="109855"/>
                  </a:lnTo>
                  <a:lnTo>
                    <a:pt x="96875" y="109651"/>
                  </a:lnTo>
                  <a:lnTo>
                    <a:pt x="95046" y="109245"/>
                  </a:lnTo>
                  <a:lnTo>
                    <a:pt x="94284" y="118541"/>
                  </a:lnTo>
                  <a:lnTo>
                    <a:pt x="97332" y="119354"/>
                  </a:lnTo>
                  <a:lnTo>
                    <a:pt x="99923" y="119761"/>
                  </a:lnTo>
                  <a:lnTo>
                    <a:pt x="109880" y="119761"/>
                  </a:lnTo>
                  <a:lnTo>
                    <a:pt x="123342" y="79717"/>
                  </a:lnTo>
                  <a:lnTo>
                    <a:pt x="125222" y="48133"/>
                  </a:lnTo>
                  <a:lnTo>
                    <a:pt x="163626" y="48133"/>
                  </a:lnTo>
                  <a:lnTo>
                    <a:pt x="163626" y="118694"/>
                  </a:lnTo>
                  <a:lnTo>
                    <a:pt x="174447" y="118694"/>
                  </a:lnTo>
                  <a:lnTo>
                    <a:pt x="174447" y="48133"/>
                  </a:lnTo>
                  <a:lnTo>
                    <a:pt x="174447" y="38531"/>
                  </a:lnTo>
                  <a:close/>
                </a:path>
                <a:path w="913130" h="123189">
                  <a:moveTo>
                    <a:pt x="278968" y="70789"/>
                  </a:moveTo>
                  <a:lnTo>
                    <a:pt x="277190" y="63779"/>
                  </a:lnTo>
                  <a:lnTo>
                    <a:pt x="273634" y="57581"/>
                  </a:lnTo>
                  <a:lnTo>
                    <a:pt x="270179" y="51384"/>
                  </a:lnTo>
                  <a:lnTo>
                    <a:pt x="267995" y="49199"/>
                  </a:lnTo>
                  <a:lnTo>
                    <a:pt x="267995" y="72517"/>
                  </a:lnTo>
                  <a:lnTo>
                    <a:pt x="267995" y="84709"/>
                  </a:lnTo>
                  <a:lnTo>
                    <a:pt x="243967" y="109855"/>
                  </a:lnTo>
                  <a:lnTo>
                    <a:pt x="232587" y="109855"/>
                  </a:lnTo>
                  <a:lnTo>
                    <a:pt x="208407" y="84709"/>
                  </a:lnTo>
                  <a:lnTo>
                    <a:pt x="208407" y="72517"/>
                  </a:lnTo>
                  <a:lnTo>
                    <a:pt x="232587" y="47371"/>
                  </a:lnTo>
                  <a:lnTo>
                    <a:pt x="243967" y="47371"/>
                  </a:lnTo>
                  <a:lnTo>
                    <a:pt x="249047" y="48691"/>
                  </a:lnTo>
                  <a:lnTo>
                    <a:pt x="253619" y="51384"/>
                  </a:lnTo>
                  <a:lnTo>
                    <a:pt x="258089" y="53873"/>
                  </a:lnTo>
                  <a:lnTo>
                    <a:pt x="261683" y="57581"/>
                  </a:lnTo>
                  <a:lnTo>
                    <a:pt x="266725" y="67081"/>
                  </a:lnTo>
                  <a:lnTo>
                    <a:pt x="267995" y="72517"/>
                  </a:lnTo>
                  <a:lnTo>
                    <a:pt x="267995" y="49199"/>
                  </a:lnTo>
                  <a:lnTo>
                    <a:pt x="266166" y="47371"/>
                  </a:lnTo>
                  <a:lnTo>
                    <a:pt x="265353" y="46558"/>
                  </a:lnTo>
                  <a:lnTo>
                    <a:pt x="252958" y="39649"/>
                  </a:lnTo>
                  <a:lnTo>
                    <a:pt x="245999" y="37922"/>
                  </a:lnTo>
                  <a:lnTo>
                    <a:pt x="230555" y="37922"/>
                  </a:lnTo>
                  <a:lnTo>
                    <a:pt x="199212" y="63779"/>
                  </a:lnTo>
                  <a:lnTo>
                    <a:pt x="197434" y="70789"/>
                  </a:lnTo>
                  <a:lnTo>
                    <a:pt x="197434" y="86436"/>
                  </a:lnTo>
                  <a:lnTo>
                    <a:pt x="223596" y="117729"/>
                  </a:lnTo>
                  <a:lnTo>
                    <a:pt x="230555" y="119456"/>
                  </a:lnTo>
                  <a:lnTo>
                    <a:pt x="245999" y="119456"/>
                  </a:lnTo>
                  <a:lnTo>
                    <a:pt x="273608" y="99695"/>
                  </a:lnTo>
                  <a:lnTo>
                    <a:pt x="277190" y="93446"/>
                  </a:lnTo>
                  <a:lnTo>
                    <a:pt x="278968" y="86436"/>
                  </a:lnTo>
                  <a:lnTo>
                    <a:pt x="278968" y="70789"/>
                  </a:lnTo>
                  <a:close/>
                </a:path>
                <a:path w="913130" h="123189">
                  <a:moveTo>
                    <a:pt x="374027" y="38531"/>
                  </a:moveTo>
                  <a:lnTo>
                    <a:pt x="302094" y="38531"/>
                  </a:lnTo>
                  <a:lnTo>
                    <a:pt x="302094" y="118694"/>
                  </a:lnTo>
                  <a:lnTo>
                    <a:pt x="312915" y="118694"/>
                  </a:lnTo>
                  <a:lnTo>
                    <a:pt x="312915" y="48133"/>
                  </a:lnTo>
                  <a:lnTo>
                    <a:pt x="363207" y="48133"/>
                  </a:lnTo>
                  <a:lnTo>
                    <a:pt x="363207" y="118694"/>
                  </a:lnTo>
                  <a:lnTo>
                    <a:pt x="374027" y="118694"/>
                  </a:lnTo>
                  <a:lnTo>
                    <a:pt x="374027" y="48133"/>
                  </a:lnTo>
                  <a:lnTo>
                    <a:pt x="374027" y="38531"/>
                  </a:lnTo>
                  <a:close/>
                </a:path>
                <a:path w="913130" h="123189">
                  <a:moveTo>
                    <a:pt x="478548" y="70789"/>
                  </a:moveTo>
                  <a:lnTo>
                    <a:pt x="476770" y="63779"/>
                  </a:lnTo>
                  <a:lnTo>
                    <a:pt x="473214" y="57581"/>
                  </a:lnTo>
                  <a:lnTo>
                    <a:pt x="469760" y="51384"/>
                  </a:lnTo>
                  <a:lnTo>
                    <a:pt x="467575" y="49199"/>
                  </a:lnTo>
                  <a:lnTo>
                    <a:pt x="467575" y="72517"/>
                  </a:lnTo>
                  <a:lnTo>
                    <a:pt x="467575" y="84709"/>
                  </a:lnTo>
                  <a:lnTo>
                    <a:pt x="443547" y="109855"/>
                  </a:lnTo>
                  <a:lnTo>
                    <a:pt x="432168" y="109855"/>
                  </a:lnTo>
                  <a:lnTo>
                    <a:pt x="407987" y="84709"/>
                  </a:lnTo>
                  <a:lnTo>
                    <a:pt x="407987" y="72517"/>
                  </a:lnTo>
                  <a:lnTo>
                    <a:pt x="432168" y="47371"/>
                  </a:lnTo>
                  <a:lnTo>
                    <a:pt x="443547" y="47371"/>
                  </a:lnTo>
                  <a:lnTo>
                    <a:pt x="448627" y="48691"/>
                  </a:lnTo>
                  <a:lnTo>
                    <a:pt x="453199" y="51384"/>
                  </a:lnTo>
                  <a:lnTo>
                    <a:pt x="457669" y="53873"/>
                  </a:lnTo>
                  <a:lnTo>
                    <a:pt x="461251" y="57581"/>
                  </a:lnTo>
                  <a:lnTo>
                    <a:pt x="466305" y="67081"/>
                  </a:lnTo>
                  <a:lnTo>
                    <a:pt x="467575" y="72517"/>
                  </a:lnTo>
                  <a:lnTo>
                    <a:pt x="467575" y="49199"/>
                  </a:lnTo>
                  <a:lnTo>
                    <a:pt x="465747" y="47371"/>
                  </a:lnTo>
                  <a:lnTo>
                    <a:pt x="464934" y="46558"/>
                  </a:lnTo>
                  <a:lnTo>
                    <a:pt x="452539" y="39649"/>
                  </a:lnTo>
                  <a:lnTo>
                    <a:pt x="445579" y="37922"/>
                  </a:lnTo>
                  <a:lnTo>
                    <a:pt x="430136" y="37922"/>
                  </a:lnTo>
                  <a:lnTo>
                    <a:pt x="398792" y="63779"/>
                  </a:lnTo>
                  <a:lnTo>
                    <a:pt x="397014" y="70789"/>
                  </a:lnTo>
                  <a:lnTo>
                    <a:pt x="397014" y="86436"/>
                  </a:lnTo>
                  <a:lnTo>
                    <a:pt x="423176" y="117729"/>
                  </a:lnTo>
                  <a:lnTo>
                    <a:pt x="430136" y="119456"/>
                  </a:lnTo>
                  <a:lnTo>
                    <a:pt x="445579" y="119456"/>
                  </a:lnTo>
                  <a:lnTo>
                    <a:pt x="473189" y="99695"/>
                  </a:lnTo>
                  <a:lnTo>
                    <a:pt x="476770" y="93446"/>
                  </a:lnTo>
                  <a:lnTo>
                    <a:pt x="478548" y="86436"/>
                  </a:lnTo>
                  <a:lnTo>
                    <a:pt x="478548" y="70789"/>
                  </a:lnTo>
                  <a:close/>
                </a:path>
                <a:path w="913130" h="123189">
                  <a:moveTo>
                    <a:pt x="573151" y="118694"/>
                  </a:moveTo>
                  <a:lnTo>
                    <a:pt x="543941" y="83032"/>
                  </a:lnTo>
                  <a:lnTo>
                    <a:pt x="539318" y="77393"/>
                  </a:lnTo>
                  <a:lnTo>
                    <a:pt x="542290" y="73736"/>
                  </a:lnTo>
                  <a:lnTo>
                    <a:pt x="570865" y="38531"/>
                  </a:lnTo>
                  <a:lnTo>
                    <a:pt x="559130" y="38531"/>
                  </a:lnTo>
                  <a:lnTo>
                    <a:pt x="530936" y="73736"/>
                  </a:lnTo>
                  <a:lnTo>
                    <a:pt x="512495" y="73736"/>
                  </a:lnTo>
                  <a:lnTo>
                    <a:pt x="512495" y="38531"/>
                  </a:lnTo>
                  <a:lnTo>
                    <a:pt x="501675" y="38531"/>
                  </a:lnTo>
                  <a:lnTo>
                    <a:pt x="501675" y="118694"/>
                  </a:lnTo>
                  <a:lnTo>
                    <a:pt x="512495" y="118694"/>
                  </a:lnTo>
                  <a:lnTo>
                    <a:pt x="512495" y="83032"/>
                  </a:lnTo>
                  <a:lnTo>
                    <a:pt x="530783" y="83032"/>
                  </a:lnTo>
                  <a:lnTo>
                    <a:pt x="560349" y="118694"/>
                  </a:lnTo>
                  <a:lnTo>
                    <a:pt x="573151" y="118694"/>
                  </a:lnTo>
                  <a:close/>
                </a:path>
                <a:path w="913130" h="123189">
                  <a:moveTo>
                    <a:pt x="912507" y="0"/>
                  </a:moveTo>
                  <a:lnTo>
                    <a:pt x="908113" y="0"/>
                  </a:lnTo>
                  <a:lnTo>
                    <a:pt x="686803" y="0"/>
                  </a:lnTo>
                  <a:lnTo>
                    <a:pt x="684593" y="0"/>
                  </a:lnTo>
                  <a:lnTo>
                    <a:pt x="683272" y="1778"/>
                  </a:lnTo>
                  <a:lnTo>
                    <a:pt x="640816" y="58928"/>
                  </a:lnTo>
                  <a:lnTo>
                    <a:pt x="638860" y="61544"/>
                  </a:lnTo>
                  <a:lnTo>
                    <a:pt x="640816" y="64173"/>
                  </a:lnTo>
                  <a:lnTo>
                    <a:pt x="644347" y="61544"/>
                  </a:lnTo>
                  <a:lnTo>
                    <a:pt x="649820" y="61544"/>
                  </a:lnTo>
                  <a:lnTo>
                    <a:pt x="651764" y="58928"/>
                  </a:lnTo>
                  <a:lnTo>
                    <a:pt x="689013" y="8788"/>
                  </a:lnTo>
                  <a:lnTo>
                    <a:pt x="903719" y="8788"/>
                  </a:lnTo>
                  <a:lnTo>
                    <a:pt x="903719" y="114300"/>
                  </a:lnTo>
                  <a:lnTo>
                    <a:pt x="689013" y="114300"/>
                  </a:lnTo>
                  <a:lnTo>
                    <a:pt x="651764" y="64173"/>
                  </a:lnTo>
                  <a:lnTo>
                    <a:pt x="647865" y="64173"/>
                  </a:lnTo>
                  <a:lnTo>
                    <a:pt x="640816" y="64173"/>
                  </a:lnTo>
                  <a:lnTo>
                    <a:pt x="683272" y="121323"/>
                  </a:lnTo>
                  <a:lnTo>
                    <a:pt x="684593" y="123088"/>
                  </a:lnTo>
                  <a:lnTo>
                    <a:pt x="686803" y="123088"/>
                  </a:lnTo>
                  <a:lnTo>
                    <a:pt x="908113" y="123088"/>
                  </a:lnTo>
                  <a:lnTo>
                    <a:pt x="912507" y="123088"/>
                  </a:lnTo>
                  <a:lnTo>
                    <a:pt x="912507" y="114300"/>
                  </a:lnTo>
                  <a:lnTo>
                    <a:pt x="912507" y="8788"/>
                  </a:lnTo>
                  <a:lnTo>
                    <a:pt x="912507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1000" y="19050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9839" y="2033213"/>
              <a:ext cx="2002040" cy="1426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1000" y="22606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676" y="2383792"/>
              <a:ext cx="1056862" cy="11917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81000" y="26162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8924" y="2744415"/>
              <a:ext cx="1335252" cy="13426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81000" y="29718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3286" y="3106420"/>
              <a:ext cx="1411744" cy="10744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81000" y="33274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8983" y="3462026"/>
              <a:ext cx="584835" cy="136525"/>
            </a:xfrm>
            <a:custGeom>
              <a:avLst/>
              <a:gdLst/>
              <a:ahLst/>
              <a:cxnLst/>
              <a:rect l="l" t="t" r="r" b="b"/>
              <a:pathLst>
                <a:path w="584835" h="136525">
                  <a:moveTo>
                    <a:pt x="11125" y="0"/>
                  </a:moveTo>
                  <a:lnTo>
                    <a:pt x="0" y="0"/>
                  </a:lnTo>
                  <a:lnTo>
                    <a:pt x="0" y="106679"/>
                  </a:lnTo>
                  <a:lnTo>
                    <a:pt x="130759" y="106679"/>
                  </a:lnTo>
                  <a:lnTo>
                    <a:pt x="130759" y="96926"/>
                  </a:lnTo>
                  <a:lnTo>
                    <a:pt x="11125" y="96926"/>
                  </a:lnTo>
                  <a:lnTo>
                    <a:pt x="11125" y="0"/>
                  </a:lnTo>
                  <a:close/>
                </a:path>
                <a:path w="584835" h="136525">
                  <a:moveTo>
                    <a:pt x="71018" y="0"/>
                  </a:moveTo>
                  <a:lnTo>
                    <a:pt x="59893" y="0"/>
                  </a:lnTo>
                  <a:lnTo>
                    <a:pt x="59893" y="96926"/>
                  </a:lnTo>
                  <a:lnTo>
                    <a:pt x="71018" y="96926"/>
                  </a:lnTo>
                  <a:lnTo>
                    <a:pt x="71018" y="0"/>
                  </a:lnTo>
                  <a:close/>
                </a:path>
                <a:path w="584835" h="136525">
                  <a:moveTo>
                    <a:pt x="130759" y="0"/>
                  </a:moveTo>
                  <a:lnTo>
                    <a:pt x="119634" y="0"/>
                  </a:lnTo>
                  <a:lnTo>
                    <a:pt x="119634" y="96926"/>
                  </a:lnTo>
                  <a:lnTo>
                    <a:pt x="130759" y="96926"/>
                  </a:lnTo>
                  <a:lnTo>
                    <a:pt x="130759" y="0"/>
                  </a:lnTo>
                  <a:close/>
                </a:path>
                <a:path w="584835" h="136525">
                  <a:moveTo>
                    <a:pt x="202907" y="25907"/>
                  </a:moveTo>
                  <a:lnTo>
                    <a:pt x="188074" y="25907"/>
                  </a:lnTo>
                  <a:lnTo>
                    <a:pt x="181368" y="27635"/>
                  </a:lnTo>
                  <a:lnTo>
                    <a:pt x="156324" y="58775"/>
                  </a:lnTo>
                  <a:lnTo>
                    <a:pt x="156324" y="74421"/>
                  </a:lnTo>
                  <a:lnTo>
                    <a:pt x="182841" y="105714"/>
                  </a:lnTo>
                  <a:lnTo>
                    <a:pt x="190157" y="107442"/>
                  </a:lnTo>
                  <a:lnTo>
                    <a:pt x="204787" y="107442"/>
                  </a:lnTo>
                  <a:lnTo>
                    <a:pt x="210629" y="106324"/>
                  </a:lnTo>
                  <a:lnTo>
                    <a:pt x="221297" y="101854"/>
                  </a:lnTo>
                  <a:lnTo>
                    <a:pt x="225628" y="98704"/>
                  </a:lnTo>
                  <a:lnTo>
                    <a:pt x="226402" y="97840"/>
                  </a:lnTo>
                  <a:lnTo>
                    <a:pt x="189852" y="97840"/>
                  </a:lnTo>
                  <a:lnTo>
                    <a:pt x="182537" y="95300"/>
                  </a:lnTo>
                  <a:lnTo>
                    <a:pt x="176745" y="90220"/>
                  </a:lnTo>
                  <a:lnTo>
                    <a:pt x="170954" y="85039"/>
                  </a:lnTo>
                  <a:lnTo>
                    <a:pt x="167754" y="78282"/>
                  </a:lnTo>
                  <a:lnTo>
                    <a:pt x="167144" y="69951"/>
                  </a:lnTo>
                  <a:lnTo>
                    <a:pt x="234200" y="69951"/>
                  </a:lnTo>
                  <a:lnTo>
                    <a:pt x="234353" y="66598"/>
                  </a:lnTo>
                  <a:lnTo>
                    <a:pt x="234353" y="61874"/>
                  </a:lnTo>
                  <a:lnTo>
                    <a:pt x="167144" y="61874"/>
                  </a:lnTo>
                  <a:lnTo>
                    <a:pt x="167855" y="53949"/>
                  </a:lnTo>
                  <a:lnTo>
                    <a:pt x="170802" y="47548"/>
                  </a:lnTo>
                  <a:lnTo>
                    <a:pt x="181267" y="37693"/>
                  </a:lnTo>
                  <a:lnTo>
                    <a:pt x="187769" y="35204"/>
                  </a:lnTo>
                  <a:lnTo>
                    <a:pt x="221980" y="35204"/>
                  </a:lnTo>
                  <a:lnTo>
                    <a:pt x="221348" y="34543"/>
                  </a:lnTo>
                  <a:lnTo>
                    <a:pt x="209562" y="27635"/>
                  </a:lnTo>
                  <a:lnTo>
                    <a:pt x="202907" y="25907"/>
                  </a:lnTo>
                  <a:close/>
                </a:path>
                <a:path w="584835" h="136525">
                  <a:moveTo>
                    <a:pt x="223227" y="87325"/>
                  </a:moveTo>
                  <a:lnTo>
                    <a:pt x="203669" y="97840"/>
                  </a:lnTo>
                  <a:lnTo>
                    <a:pt x="226402" y="97840"/>
                  </a:lnTo>
                  <a:lnTo>
                    <a:pt x="229323" y="94335"/>
                  </a:lnTo>
                  <a:lnTo>
                    <a:pt x="223227" y="87325"/>
                  </a:lnTo>
                  <a:close/>
                </a:path>
                <a:path w="584835" h="136525">
                  <a:moveTo>
                    <a:pt x="221980" y="35204"/>
                  </a:moveTo>
                  <a:lnTo>
                    <a:pt x="203314" y="35204"/>
                  </a:lnTo>
                  <a:lnTo>
                    <a:pt x="209816" y="37693"/>
                  </a:lnTo>
                  <a:lnTo>
                    <a:pt x="214998" y="42671"/>
                  </a:lnTo>
                  <a:lnTo>
                    <a:pt x="220281" y="47548"/>
                  </a:lnTo>
                  <a:lnTo>
                    <a:pt x="223278" y="53949"/>
                  </a:lnTo>
                  <a:lnTo>
                    <a:pt x="223989" y="61874"/>
                  </a:lnTo>
                  <a:lnTo>
                    <a:pt x="234353" y="61874"/>
                  </a:lnTo>
                  <a:lnTo>
                    <a:pt x="234353" y="58775"/>
                  </a:lnTo>
                  <a:lnTo>
                    <a:pt x="232700" y="51765"/>
                  </a:lnTo>
                  <a:lnTo>
                    <a:pt x="225971" y="39369"/>
                  </a:lnTo>
                  <a:lnTo>
                    <a:pt x="221980" y="35204"/>
                  </a:lnTo>
                  <a:close/>
                </a:path>
                <a:path w="584835" h="136525">
                  <a:moveTo>
                    <a:pt x="268668" y="26517"/>
                  </a:moveTo>
                  <a:lnTo>
                    <a:pt x="258305" y="26517"/>
                  </a:lnTo>
                  <a:lnTo>
                    <a:pt x="258305" y="136245"/>
                  </a:lnTo>
                  <a:lnTo>
                    <a:pt x="269125" y="136245"/>
                  </a:lnTo>
                  <a:lnTo>
                    <a:pt x="269125" y="91592"/>
                  </a:lnTo>
                  <a:lnTo>
                    <a:pt x="279324" y="91592"/>
                  </a:lnTo>
                  <a:lnTo>
                    <a:pt x="268973" y="72694"/>
                  </a:lnTo>
                  <a:lnTo>
                    <a:pt x="268973" y="60502"/>
                  </a:lnTo>
                  <a:lnTo>
                    <a:pt x="270243" y="55117"/>
                  </a:lnTo>
                  <a:lnTo>
                    <a:pt x="272783" y="50444"/>
                  </a:lnTo>
                  <a:lnTo>
                    <a:pt x="275424" y="45669"/>
                  </a:lnTo>
                  <a:lnTo>
                    <a:pt x="278591" y="42367"/>
                  </a:lnTo>
                  <a:lnTo>
                    <a:pt x="268668" y="42367"/>
                  </a:lnTo>
                  <a:lnTo>
                    <a:pt x="268668" y="26517"/>
                  </a:lnTo>
                  <a:close/>
                </a:path>
                <a:path w="584835" h="136525">
                  <a:moveTo>
                    <a:pt x="279324" y="91592"/>
                  </a:moveTo>
                  <a:lnTo>
                    <a:pt x="269125" y="91592"/>
                  </a:lnTo>
                  <a:lnTo>
                    <a:pt x="272478" y="96774"/>
                  </a:lnTo>
                  <a:lnTo>
                    <a:pt x="276745" y="100736"/>
                  </a:lnTo>
                  <a:lnTo>
                    <a:pt x="281927" y="103479"/>
                  </a:lnTo>
                  <a:lnTo>
                    <a:pt x="287210" y="106121"/>
                  </a:lnTo>
                  <a:lnTo>
                    <a:pt x="293103" y="107442"/>
                  </a:lnTo>
                  <a:lnTo>
                    <a:pt x="307225" y="107442"/>
                  </a:lnTo>
                  <a:lnTo>
                    <a:pt x="314032" y="105765"/>
                  </a:lnTo>
                  <a:lnTo>
                    <a:pt x="326123" y="98958"/>
                  </a:lnTo>
                  <a:lnTo>
                    <a:pt x="327229" y="97840"/>
                  </a:lnTo>
                  <a:lnTo>
                    <a:pt x="293154" y="97840"/>
                  </a:lnTo>
                  <a:lnTo>
                    <a:pt x="288023" y="96570"/>
                  </a:lnTo>
                  <a:lnTo>
                    <a:pt x="283634" y="94132"/>
                  </a:lnTo>
                  <a:lnTo>
                    <a:pt x="279324" y="91592"/>
                  </a:lnTo>
                  <a:close/>
                </a:path>
                <a:path w="584835" h="136525">
                  <a:moveTo>
                    <a:pt x="327037" y="35356"/>
                  </a:moveTo>
                  <a:lnTo>
                    <a:pt x="304431" y="35356"/>
                  </a:lnTo>
                  <a:lnTo>
                    <a:pt x="309511" y="36677"/>
                  </a:lnTo>
                  <a:lnTo>
                    <a:pt x="318655" y="41960"/>
                  </a:lnTo>
                  <a:lnTo>
                    <a:pt x="322211" y="45669"/>
                  </a:lnTo>
                  <a:lnTo>
                    <a:pt x="324751" y="50444"/>
                  </a:lnTo>
                  <a:lnTo>
                    <a:pt x="327393" y="55117"/>
                  </a:lnTo>
                  <a:lnTo>
                    <a:pt x="328714" y="60502"/>
                  </a:lnTo>
                  <a:lnTo>
                    <a:pt x="328714" y="72694"/>
                  </a:lnTo>
                  <a:lnTo>
                    <a:pt x="327393" y="78130"/>
                  </a:lnTo>
                  <a:lnTo>
                    <a:pt x="324751" y="82905"/>
                  </a:lnTo>
                  <a:lnTo>
                    <a:pt x="322211" y="87680"/>
                  </a:lnTo>
                  <a:lnTo>
                    <a:pt x="318655" y="91389"/>
                  </a:lnTo>
                  <a:lnTo>
                    <a:pt x="313900" y="94132"/>
                  </a:lnTo>
                  <a:lnTo>
                    <a:pt x="309511" y="96570"/>
                  </a:lnTo>
                  <a:lnTo>
                    <a:pt x="304431" y="97840"/>
                  </a:lnTo>
                  <a:lnTo>
                    <a:pt x="327229" y="97840"/>
                  </a:lnTo>
                  <a:lnTo>
                    <a:pt x="330898" y="94132"/>
                  </a:lnTo>
                  <a:lnTo>
                    <a:pt x="337807" y="81737"/>
                  </a:lnTo>
                  <a:lnTo>
                    <a:pt x="339534" y="74625"/>
                  </a:lnTo>
                  <a:lnTo>
                    <a:pt x="339534" y="58674"/>
                  </a:lnTo>
                  <a:lnTo>
                    <a:pt x="337807" y="51612"/>
                  </a:lnTo>
                  <a:lnTo>
                    <a:pt x="330955" y="39319"/>
                  </a:lnTo>
                  <a:lnTo>
                    <a:pt x="328764" y="37083"/>
                  </a:lnTo>
                  <a:lnTo>
                    <a:pt x="327037" y="35356"/>
                  </a:lnTo>
                  <a:close/>
                </a:path>
                <a:path w="584835" h="136525">
                  <a:moveTo>
                    <a:pt x="307124" y="25907"/>
                  </a:moveTo>
                  <a:lnTo>
                    <a:pt x="292900" y="25907"/>
                  </a:lnTo>
                  <a:lnTo>
                    <a:pt x="286854" y="27330"/>
                  </a:lnTo>
                  <a:lnTo>
                    <a:pt x="281470" y="30175"/>
                  </a:lnTo>
                  <a:lnTo>
                    <a:pt x="276186" y="33019"/>
                  </a:lnTo>
                  <a:lnTo>
                    <a:pt x="271919" y="37083"/>
                  </a:lnTo>
                  <a:lnTo>
                    <a:pt x="268668" y="42367"/>
                  </a:lnTo>
                  <a:lnTo>
                    <a:pt x="278591" y="42367"/>
                  </a:lnTo>
                  <a:lnTo>
                    <a:pt x="278980" y="41960"/>
                  </a:lnTo>
                  <a:lnTo>
                    <a:pt x="283451" y="39319"/>
                  </a:lnTo>
                  <a:lnTo>
                    <a:pt x="288023" y="36677"/>
                  </a:lnTo>
                  <a:lnTo>
                    <a:pt x="293154" y="35356"/>
                  </a:lnTo>
                  <a:lnTo>
                    <a:pt x="327037" y="35356"/>
                  </a:lnTo>
                  <a:lnTo>
                    <a:pt x="326123" y="34442"/>
                  </a:lnTo>
                  <a:lnTo>
                    <a:pt x="320027" y="31089"/>
                  </a:lnTo>
                  <a:lnTo>
                    <a:pt x="313931" y="27635"/>
                  </a:lnTo>
                  <a:lnTo>
                    <a:pt x="307124" y="25907"/>
                  </a:lnTo>
                  <a:close/>
                </a:path>
                <a:path w="584835" h="136525">
                  <a:moveTo>
                    <a:pt x="403218" y="25907"/>
                  </a:moveTo>
                  <a:lnTo>
                    <a:pt x="388385" y="25907"/>
                  </a:lnTo>
                  <a:lnTo>
                    <a:pt x="381273" y="27635"/>
                  </a:lnTo>
                  <a:lnTo>
                    <a:pt x="368776" y="34543"/>
                  </a:lnTo>
                  <a:lnTo>
                    <a:pt x="363899" y="39369"/>
                  </a:lnTo>
                  <a:lnTo>
                    <a:pt x="356787" y="51765"/>
                  </a:lnTo>
                  <a:lnTo>
                    <a:pt x="355009" y="58775"/>
                  </a:lnTo>
                  <a:lnTo>
                    <a:pt x="355009" y="74421"/>
                  </a:lnTo>
                  <a:lnTo>
                    <a:pt x="381273" y="105714"/>
                  </a:lnTo>
                  <a:lnTo>
                    <a:pt x="388385" y="107442"/>
                  </a:lnTo>
                  <a:lnTo>
                    <a:pt x="403117" y="107442"/>
                  </a:lnTo>
                  <a:lnTo>
                    <a:pt x="409263" y="106121"/>
                  </a:lnTo>
                  <a:lnTo>
                    <a:pt x="414750" y="103479"/>
                  </a:lnTo>
                  <a:lnTo>
                    <a:pt x="420236" y="100736"/>
                  </a:lnTo>
                  <a:lnTo>
                    <a:pt x="423392" y="97840"/>
                  </a:lnTo>
                  <a:lnTo>
                    <a:pt x="390518" y="97840"/>
                  </a:lnTo>
                  <a:lnTo>
                    <a:pt x="385286" y="96570"/>
                  </a:lnTo>
                  <a:lnTo>
                    <a:pt x="365982" y="72796"/>
                  </a:lnTo>
                  <a:lnTo>
                    <a:pt x="365982" y="60502"/>
                  </a:lnTo>
                  <a:lnTo>
                    <a:pt x="390518" y="35356"/>
                  </a:lnTo>
                  <a:lnTo>
                    <a:pt x="423208" y="35356"/>
                  </a:lnTo>
                  <a:lnTo>
                    <a:pt x="420236" y="32664"/>
                  </a:lnTo>
                  <a:lnTo>
                    <a:pt x="414750" y="30022"/>
                  </a:lnTo>
                  <a:lnTo>
                    <a:pt x="409365" y="27279"/>
                  </a:lnTo>
                  <a:lnTo>
                    <a:pt x="403218" y="25907"/>
                  </a:lnTo>
                  <a:close/>
                </a:path>
                <a:path w="584835" h="136525">
                  <a:moveTo>
                    <a:pt x="419627" y="86106"/>
                  </a:moveTo>
                  <a:lnTo>
                    <a:pt x="416985" y="90068"/>
                  </a:lnTo>
                  <a:lnTo>
                    <a:pt x="413632" y="93014"/>
                  </a:lnTo>
                  <a:lnTo>
                    <a:pt x="405504" y="96875"/>
                  </a:lnTo>
                  <a:lnTo>
                    <a:pt x="401085" y="97840"/>
                  </a:lnTo>
                  <a:lnTo>
                    <a:pt x="423392" y="97840"/>
                  </a:lnTo>
                  <a:lnTo>
                    <a:pt x="424443" y="96875"/>
                  </a:lnTo>
                  <a:lnTo>
                    <a:pt x="424678" y="96570"/>
                  </a:lnTo>
                  <a:lnTo>
                    <a:pt x="427704" y="91592"/>
                  </a:lnTo>
                  <a:lnTo>
                    <a:pt x="419627" y="86106"/>
                  </a:lnTo>
                  <a:close/>
                </a:path>
                <a:path w="584835" h="136525">
                  <a:moveTo>
                    <a:pt x="423208" y="35356"/>
                  </a:moveTo>
                  <a:lnTo>
                    <a:pt x="401085" y="35356"/>
                  </a:lnTo>
                  <a:lnTo>
                    <a:pt x="405504" y="36372"/>
                  </a:lnTo>
                  <a:lnTo>
                    <a:pt x="409568" y="38404"/>
                  </a:lnTo>
                  <a:lnTo>
                    <a:pt x="413632" y="40335"/>
                  </a:lnTo>
                  <a:lnTo>
                    <a:pt x="416985" y="43281"/>
                  </a:lnTo>
                  <a:lnTo>
                    <a:pt x="419627" y="47243"/>
                  </a:lnTo>
                  <a:lnTo>
                    <a:pt x="427554" y="41859"/>
                  </a:lnTo>
                  <a:lnTo>
                    <a:pt x="427766" y="41859"/>
                  </a:lnTo>
                  <a:lnTo>
                    <a:pt x="424616" y="36677"/>
                  </a:lnTo>
                  <a:lnTo>
                    <a:pt x="424330" y="36372"/>
                  </a:lnTo>
                  <a:lnTo>
                    <a:pt x="423208" y="35356"/>
                  </a:lnTo>
                  <a:close/>
                </a:path>
                <a:path w="584835" h="136525">
                  <a:moveTo>
                    <a:pt x="473228" y="36118"/>
                  </a:moveTo>
                  <a:lnTo>
                    <a:pt x="462408" y="36118"/>
                  </a:lnTo>
                  <a:lnTo>
                    <a:pt x="462408" y="106679"/>
                  </a:lnTo>
                  <a:lnTo>
                    <a:pt x="473228" y="106679"/>
                  </a:lnTo>
                  <a:lnTo>
                    <a:pt x="473228" y="36118"/>
                  </a:lnTo>
                  <a:close/>
                </a:path>
                <a:path w="584835" h="136525">
                  <a:moveTo>
                    <a:pt x="503556" y="26517"/>
                  </a:moveTo>
                  <a:lnTo>
                    <a:pt x="432080" y="26517"/>
                  </a:lnTo>
                  <a:lnTo>
                    <a:pt x="432080" y="36118"/>
                  </a:lnTo>
                  <a:lnTo>
                    <a:pt x="503556" y="36118"/>
                  </a:lnTo>
                  <a:lnTo>
                    <a:pt x="503556" y="26517"/>
                  </a:lnTo>
                  <a:close/>
                </a:path>
                <a:path w="584835" h="136525">
                  <a:moveTo>
                    <a:pt x="530020" y="26517"/>
                  </a:moveTo>
                  <a:lnTo>
                    <a:pt x="519200" y="26517"/>
                  </a:lnTo>
                  <a:lnTo>
                    <a:pt x="519200" y="106679"/>
                  </a:lnTo>
                  <a:lnTo>
                    <a:pt x="573075" y="106934"/>
                  </a:lnTo>
                  <a:lnTo>
                    <a:pt x="562176" y="106934"/>
                  </a:lnTo>
                  <a:lnTo>
                    <a:pt x="570304" y="104698"/>
                  </a:lnTo>
                  <a:lnTo>
                    <a:pt x="575892" y="100126"/>
                  </a:lnTo>
                  <a:lnTo>
                    <a:pt x="577663" y="98704"/>
                  </a:lnTo>
                  <a:lnTo>
                    <a:pt x="557858" y="98704"/>
                  </a:lnTo>
                  <a:lnTo>
                    <a:pt x="530020" y="98298"/>
                  </a:lnTo>
                  <a:lnTo>
                    <a:pt x="530020" y="62636"/>
                  </a:lnTo>
                  <a:lnTo>
                    <a:pt x="577792" y="62636"/>
                  </a:lnTo>
                  <a:lnTo>
                    <a:pt x="576502" y="61569"/>
                  </a:lnTo>
                  <a:lnTo>
                    <a:pt x="571320" y="57200"/>
                  </a:lnTo>
                  <a:lnTo>
                    <a:pt x="563700" y="54965"/>
                  </a:lnTo>
                  <a:lnTo>
                    <a:pt x="561516" y="54965"/>
                  </a:lnTo>
                  <a:lnTo>
                    <a:pt x="530020" y="54559"/>
                  </a:lnTo>
                  <a:lnTo>
                    <a:pt x="530020" y="26517"/>
                  </a:lnTo>
                  <a:close/>
                </a:path>
                <a:path w="584835" h="136525">
                  <a:moveTo>
                    <a:pt x="577792" y="62636"/>
                  </a:moveTo>
                  <a:lnTo>
                    <a:pt x="530020" y="62636"/>
                  </a:lnTo>
                  <a:lnTo>
                    <a:pt x="558417" y="63042"/>
                  </a:lnTo>
                  <a:lnTo>
                    <a:pt x="564056" y="64515"/>
                  </a:lnTo>
                  <a:lnTo>
                    <a:pt x="571574" y="70205"/>
                  </a:lnTo>
                  <a:lnTo>
                    <a:pt x="573454" y="74574"/>
                  </a:lnTo>
                  <a:lnTo>
                    <a:pt x="573454" y="86461"/>
                  </a:lnTo>
                  <a:lnTo>
                    <a:pt x="571524" y="91033"/>
                  </a:lnTo>
                  <a:lnTo>
                    <a:pt x="563904" y="97231"/>
                  </a:lnTo>
                  <a:lnTo>
                    <a:pt x="558316" y="98704"/>
                  </a:lnTo>
                  <a:lnTo>
                    <a:pt x="577663" y="98704"/>
                  </a:lnTo>
                  <a:lnTo>
                    <a:pt x="581582" y="95554"/>
                  </a:lnTo>
                  <a:lnTo>
                    <a:pt x="584427" y="89001"/>
                  </a:lnTo>
                  <a:lnTo>
                    <a:pt x="584427" y="72237"/>
                  </a:lnTo>
                  <a:lnTo>
                    <a:pt x="581785" y="65938"/>
                  </a:lnTo>
                  <a:lnTo>
                    <a:pt x="577792" y="62636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2734" y="3426937"/>
              <a:ext cx="195704" cy="14477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81000" y="36830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8983" y="3688035"/>
              <a:ext cx="668955" cy="25198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81000" y="40386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6334" y="4172308"/>
              <a:ext cx="964678" cy="1371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81000" y="43942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9839" y="4527908"/>
              <a:ext cx="664210" cy="137160"/>
            </a:xfrm>
            <a:custGeom>
              <a:avLst/>
              <a:gdLst/>
              <a:ahLst/>
              <a:cxnLst/>
              <a:rect l="l" t="t" r="r" b="b"/>
              <a:pathLst>
                <a:path w="664210" h="137160">
                  <a:moveTo>
                    <a:pt x="63652" y="0"/>
                  </a:moveTo>
                  <a:lnTo>
                    <a:pt x="47904" y="0"/>
                  </a:lnTo>
                  <a:lnTo>
                    <a:pt x="40487" y="1371"/>
                  </a:lnTo>
                  <a:lnTo>
                    <a:pt x="33680" y="4114"/>
                  </a:lnTo>
                  <a:lnTo>
                    <a:pt x="26873" y="6756"/>
                  </a:lnTo>
                  <a:lnTo>
                    <a:pt x="1371" y="39217"/>
                  </a:lnTo>
                  <a:lnTo>
                    <a:pt x="0" y="46431"/>
                  </a:lnTo>
                  <a:lnTo>
                    <a:pt x="0" y="62077"/>
                  </a:lnTo>
                  <a:lnTo>
                    <a:pt x="20828" y="97993"/>
                  </a:lnTo>
                  <a:lnTo>
                    <a:pt x="47751" y="108508"/>
                  </a:lnTo>
                  <a:lnTo>
                    <a:pt x="63601" y="108508"/>
                  </a:lnTo>
                  <a:lnTo>
                    <a:pt x="70916" y="107188"/>
                  </a:lnTo>
                  <a:lnTo>
                    <a:pt x="84531" y="101904"/>
                  </a:lnTo>
                  <a:lnTo>
                    <a:pt x="89600" y="98450"/>
                  </a:lnTo>
                  <a:lnTo>
                    <a:pt x="49834" y="98450"/>
                  </a:lnTo>
                  <a:lnTo>
                    <a:pt x="44174" y="97434"/>
                  </a:lnTo>
                  <a:lnTo>
                    <a:pt x="44021" y="97434"/>
                  </a:lnTo>
                  <a:lnTo>
                    <a:pt x="38404" y="95249"/>
                  </a:lnTo>
                  <a:lnTo>
                    <a:pt x="12242" y="66548"/>
                  </a:lnTo>
                  <a:lnTo>
                    <a:pt x="11125" y="60655"/>
                  </a:lnTo>
                  <a:lnTo>
                    <a:pt x="11125" y="47853"/>
                  </a:lnTo>
                  <a:lnTo>
                    <a:pt x="24079" y="22707"/>
                  </a:lnTo>
                  <a:lnTo>
                    <a:pt x="28143" y="18643"/>
                  </a:lnTo>
                  <a:lnTo>
                    <a:pt x="32918" y="15544"/>
                  </a:lnTo>
                  <a:lnTo>
                    <a:pt x="38404" y="13411"/>
                  </a:lnTo>
                  <a:lnTo>
                    <a:pt x="43891" y="11176"/>
                  </a:lnTo>
                  <a:lnTo>
                    <a:pt x="49834" y="10058"/>
                  </a:lnTo>
                  <a:lnTo>
                    <a:pt x="89818" y="10058"/>
                  </a:lnTo>
                  <a:lnTo>
                    <a:pt x="84531" y="6502"/>
                  </a:lnTo>
                  <a:lnTo>
                    <a:pt x="77723" y="3962"/>
                  </a:lnTo>
                  <a:lnTo>
                    <a:pt x="71047" y="1371"/>
                  </a:lnTo>
                  <a:lnTo>
                    <a:pt x="71196" y="1371"/>
                  </a:lnTo>
                  <a:lnTo>
                    <a:pt x="63652" y="0"/>
                  </a:lnTo>
                  <a:close/>
                </a:path>
                <a:path w="664210" h="137160">
                  <a:moveTo>
                    <a:pt x="87782" y="85648"/>
                  </a:moveTo>
                  <a:lnTo>
                    <a:pt x="83413" y="90119"/>
                  </a:lnTo>
                  <a:lnTo>
                    <a:pt x="78587" y="93370"/>
                  </a:lnTo>
                  <a:lnTo>
                    <a:pt x="68021" y="97434"/>
                  </a:lnTo>
                  <a:lnTo>
                    <a:pt x="62331" y="98450"/>
                  </a:lnTo>
                  <a:lnTo>
                    <a:pt x="89600" y="98450"/>
                  </a:lnTo>
                  <a:lnTo>
                    <a:pt x="90271" y="97993"/>
                  </a:lnTo>
                  <a:lnTo>
                    <a:pt x="94945" y="92811"/>
                  </a:lnTo>
                  <a:lnTo>
                    <a:pt x="87782" y="85648"/>
                  </a:lnTo>
                  <a:close/>
                </a:path>
                <a:path w="664210" h="137160">
                  <a:moveTo>
                    <a:pt x="89818" y="10058"/>
                  </a:moveTo>
                  <a:lnTo>
                    <a:pt x="62331" y="10058"/>
                  </a:lnTo>
                  <a:lnTo>
                    <a:pt x="68590" y="11176"/>
                  </a:lnTo>
                  <a:lnTo>
                    <a:pt x="68285" y="11176"/>
                  </a:lnTo>
                  <a:lnTo>
                    <a:pt x="73304" y="13106"/>
                  </a:lnTo>
                  <a:lnTo>
                    <a:pt x="78587" y="15036"/>
                  </a:lnTo>
                  <a:lnTo>
                    <a:pt x="83413" y="18237"/>
                  </a:lnTo>
                  <a:lnTo>
                    <a:pt x="87782" y="22707"/>
                  </a:lnTo>
                  <a:lnTo>
                    <a:pt x="94945" y="15544"/>
                  </a:lnTo>
                  <a:lnTo>
                    <a:pt x="90271" y="10363"/>
                  </a:lnTo>
                  <a:lnTo>
                    <a:pt x="89818" y="10058"/>
                  </a:lnTo>
                  <a:close/>
                </a:path>
                <a:path w="664210" h="137160">
                  <a:moveTo>
                    <a:pt x="152915" y="26822"/>
                  </a:moveTo>
                  <a:lnTo>
                    <a:pt x="137167" y="26822"/>
                  </a:lnTo>
                  <a:lnTo>
                    <a:pt x="130208" y="28549"/>
                  </a:lnTo>
                  <a:lnTo>
                    <a:pt x="118015" y="35458"/>
                  </a:lnTo>
                  <a:lnTo>
                    <a:pt x="113189" y="40233"/>
                  </a:lnTo>
                  <a:lnTo>
                    <a:pt x="106077" y="52425"/>
                  </a:lnTo>
                  <a:lnTo>
                    <a:pt x="104299" y="59486"/>
                  </a:lnTo>
                  <a:lnTo>
                    <a:pt x="104299" y="75438"/>
                  </a:lnTo>
                  <a:lnTo>
                    <a:pt x="130309" y="106629"/>
                  </a:lnTo>
                  <a:lnTo>
                    <a:pt x="137269" y="108356"/>
                  </a:lnTo>
                  <a:lnTo>
                    <a:pt x="152814" y="108356"/>
                  </a:lnTo>
                  <a:lnTo>
                    <a:pt x="159824" y="106629"/>
                  </a:lnTo>
                  <a:lnTo>
                    <a:pt x="166022" y="103174"/>
                  </a:lnTo>
                  <a:lnTo>
                    <a:pt x="172219" y="99618"/>
                  </a:lnTo>
                  <a:lnTo>
                    <a:pt x="173083" y="98755"/>
                  </a:lnTo>
                  <a:lnTo>
                    <a:pt x="139402" y="98755"/>
                  </a:lnTo>
                  <a:lnTo>
                    <a:pt x="134373" y="97485"/>
                  </a:lnTo>
                  <a:lnTo>
                    <a:pt x="115272" y="73710"/>
                  </a:lnTo>
                  <a:lnTo>
                    <a:pt x="115272" y="61214"/>
                  </a:lnTo>
                  <a:lnTo>
                    <a:pt x="116593" y="55727"/>
                  </a:lnTo>
                  <a:lnTo>
                    <a:pt x="121876" y="46380"/>
                  </a:lnTo>
                  <a:lnTo>
                    <a:pt x="125432" y="42773"/>
                  </a:lnTo>
                  <a:lnTo>
                    <a:pt x="129903" y="40233"/>
                  </a:lnTo>
                  <a:lnTo>
                    <a:pt x="134373" y="37592"/>
                  </a:lnTo>
                  <a:lnTo>
                    <a:pt x="139453" y="36271"/>
                  </a:lnTo>
                  <a:lnTo>
                    <a:pt x="173041" y="36271"/>
                  </a:lnTo>
                  <a:lnTo>
                    <a:pt x="172219" y="35458"/>
                  </a:lnTo>
                  <a:lnTo>
                    <a:pt x="159926" y="28549"/>
                  </a:lnTo>
                  <a:lnTo>
                    <a:pt x="152915" y="26822"/>
                  </a:lnTo>
                  <a:close/>
                </a:path>
                <a:path w="664210" h="137160">
                  <a:moveTo>
                    <a:pt x="173041" y="36271"/>
                  </a:moveTo>
                  <a:lnTo>
                    <a:pt x="150832" y="36271"/>
                  </a:lnTo>
                  <a:lnTo>
                    <a:pt x="155912" y="37592"/>
                  </a:lnTo>
                  <a:lnTo>
                    <a:pt x="160383" y="40233"/>
                  </a:lnTo>
                  <a:lnTo>
                    <a:pt x="164853" y="42773"/>
                  </a:lnTo>
                  <a:lnTo>
                    <a:pt x="168358" y="46380"/>
                  </a:lnTo>
                  <a:lnTo>
                    <a:pt x="170898" y="51054"/>
                  </a:lnTo>
                  <a:lnTo>
                    <a:pt x="173540" y="55727"/>
                  </a:lnTo>
                  <a:lnTo>
                    <a:pt x="174861" y="61214"/>
                  </a:lnTo>
                  <a:lnTo>
                    <a:pt x="174861" y="73710"/>
                  </a:lnTo>
                  <a:lnTo>
                    <a:pt x="150782" y="98755"/>
                  </a:lnTo>
                  <a:lnTo>
                    <a:pt x="173083" y="98755"/>
                  </a:lnTo>
                  <a:lnTo>
                    <a:pt x="177045" y="94792"/>
                  </a:lnTo>
                  <a:lnTo>
                    <a:pt x="180500" y="88696"/>
                  </a:lnTo>
                  <a:lnTo>
                    <a:pt x="184056" y="82499"/>
                  </a:lnTo>
                  <a:lnTo>
                    <a:pt x="185834" y="75438"/>
                  </a:lnTo>
                  <a:lnTo>
                    <a:pt x="185834" y="59486"/>
                  </a:lnTo>
                  <a:lnTo>
                    <a:pt x="184056" y="52425"/>
                  </a:lnTo>
                  <a:lnTo>
                    <a:pt x="180529" y="46380"/>
                  </a:lnTo>
                  <a:lnTo>
                    <a:pt x="177045" y="40233"/>
                  </a:lnTo>
                  <a:lnTo>
                    <a:pt x="173041" y="36271"/>
                  </a:lnTo>
                  <a:close/>
                </a:path>
                <a:path w="664210" h="137160">
                  <a:moveTo>
                    <a:pt x="219322" y="27584"/>
                  </a:moveTo>
                  <a:lnTo>
                    <a:pt x="208959" y="27584"/>
                  </a:lnTo>
                  <a:lnTo>
                    <a:pt x="208959" y="137160"/>
                  </a:lnTo>
                  <a:lnTo>
                    <a:pt x="219779" y="137160"/>
                  </a:lnTo>
                  <a:lnTo>
                    <a:pt x="219779" y="92760"/>
                  </a:lnTo>
                  <a:lnTo>
                    <a:pt x="218103" y="89763"/>
                  </a:lnTo>
                  <a:lnTo>
                    <a:pt x="215014" y="83972"/>
                  </a:lnTo>
                  <a:lnTo>
                    <a:pt x="214933" y="83819"/>
                  </a:lnTo>
                  <a:lnTo>
                    <a:pt x="214852" y="83667"/>
                  </a:lnTo>
                  <a:lnTo>
                    <a:pt x="213226" y="76250"/>
                  </a:lnTo>
                  <a:lnTo>
                    <a:pt x="213226" y="58775"/>
                  </a:lnTo>
                  <a:lnTo>
                    <a:pt x="214796" y="51663"/>
                  </a:lnTo>
                  <a:lnTo>
                    <a:pt x="214852" y="51409"/>
                  </a:lnTo>
                  <a:lnTo>
                    <a:pt x="218103" y="45415"/>
                  </a:lnTo>
                  <a:lnTo>
                    <a:pt x="219322" y="43129"/>
                  </a:lnTo>
                  <a:lnTo>
                    <a:pt x="219322" y="27584"/>
                  </a:lnTo>
                  <a:close/>
                </a:path>
                <a:path w="664210" h="137160">
                  <a:moveTo>
                    <a:pt x="257879" y="26822"/>
                  </a:moveTo>
                  <a:lnTo>
                    <a:pt x="243249" y="26822"/>
                  </a:lnTo>
                  <a:lnTo>
                    <a:pt x="236950" y="28397"/>
                  </a:lnTo>
                  <a:lnTo>
                    <a:pt x="225774" y="34696"/>
                  </a:lnTo>
                  <a:lnTo>
                    <a:pt x="221354" y="39319"/>
                  </a:lnTo>
                  <a:lnTo>
                    <a:pt x="219322" y="43129"/>
                  </a:lnTo>
                  <a:lnTo>
                    <a:pt x="219271" y="52425"/>
                  </a:lnTo>
                  <a:lnTo>
                    <a:pt x="218255" y="67665"/>
                  </a:lnTo>
                  <a:lnTo>
                    <a:pt x="219679" y="82753"/>
                  </a:lnTo>
                  <a:lnTo>
                    <a:pt x="219779" y="92760"/>
                  </a:lnTo>
                  <a:lnTo>
                    <a:pt x="221456" y="95757"/>
                  </a:lnTo>
                  <a:lnTo>
                    <a:pt x="225926" y="100380"/>
                  </a:lnTo>
                  <a:lnTo>
                    <a:pt x="231514" y="103631"/>
                  </a:lnTo>
                  <a:lnTo>
                    <a:pt x="237102" y="106781"/>
                  </a:lnTo>
                  <a:lnTo>
                    <a:pt x="243351" y="108356"/>
                  </a:lnTo>
                  <a:lnTo>
                    <a:pt x="257879" y="108356"/>
                  </a:lnTo>
                  <a:lnTo>
                    <a:pt x="264687" y="106629"/>
                  </a:lnTo>
                  <a:lnTo>
                    <a:pt x="276777" y="99720"/>
                  </a:lnTo>
                  <a:lnTo>
                    <a:pt x="277742" y="98755"/>
                  </a:lnTo>
                  <a:lnTo>
                    <a:pt x="243808" y="98755"/>
                  </a:lnTo>
                  <a:lnTo>
                    <a:pt x="238677" y="97485"/>
                  </a:lnTo>
                  <a:lnTo>
                    <a:pt x="219627" y="73710"/>
                  </a:lnTo>
                  <a:lnTo>
                    <a:pt x="219627" y="61315"/>
                  </a:lnTo>
                  <a:lnTo>
                    <a:pt x="243808" y="36271"/>
                  </a:lnTo>
                  <a:lnTo>
                    <a:pt x="277691" y="36271"/>
                  </a:lnTo>
                  <a:lnTo>
                    <a:pt x="276777" y="35356"/>
                  </a:lnTo>
                  <a:lnTo>
                    <a:pt x="270681" y="32004"/>
                  </a:lnTo>
                  <a:lnTo>
                    <a:pt x="264687" y="28549"/>
                  </a:lnTo>
                  <a:lnTo>
                    <a:pt x="257879" y="26822"/>
                  </a:lnTo>
                  <a:close/>
                </a:path>
                <a:path w="664210" h="137160">
                  <a:moveTo>
                    <a:pt x="277691" y="36271"/>
                  </a:moveTo>
                  <a:lnTo>
                    <a:pt x="255187" y="36271"/>
                  </a:lnTo>
                  <a:lnTo>
                    <a:pt x="260267" y="37592"/>
                  </a:lnTo>
                  <a:lnTo>
                    <a:pt x="269208" y="42875"/>
                  </a:lnTo>
                  <a:lnTo>
                    <a:pt x="272764" y="46532"/>
                  </a:lnTo>
                  <a:lnTo>
                    <a:pt x="278047" y="55880"/>
                  </a:lnTo>
                  <a:lnTo>
                    <a:pt x="279368" y="61315"/>
                  </a:lnTo>
                  <a:lnTo>
                    <a:pt x="279368" y="73710"/>
                  </a:lnTo>
                  <a:lnTo>
                    <a:pt x="255187" y="98755"/>
                  </a:lnTo>
                  <a:lnTo>
                    <a:pt x="277742" y="98755"/>
                  </a:lnTo>
                  <a:lnTo>
                    <a:pt x="281552" y="94945"/>
                  </a:lnTo>
                  <a:lnTo>
                    <a:pt x="288461" y="82753"/>
                  </a:lnTo>
                  <a:lnTo>
                    <a:pt x="290188" y="75641"/>
                  </a:lnTo>
                  <a:lnTo>
                    <a:pt x="290188" y="59486"/>
                  </a:lnTo>
                  <a:lnTo>
                    <a:pt x="288461" y="52425"/>
                  </a:lnTo>
                  <a:lnTo>
                    <a:pt x="285122" y="46532"/>
                  </a:lnTo>
                  <a:lnTo>
                    <a:pt x="281609" y="40233"/>
                  </a:lnTo>
                  <a:lnTo>
                    <a:pt x="280739" y="39319"/>
                  </a:lnTo>
                  <a:lnTo>
                    <a:pt x="277691" y="36271"/>
                  </a:lnTo>
                  <a:close/>
                </a:path>
                <a:path w="664210" h="137160">
                  <a:moveTo>
                    <a:pt x="219322" y="43129"/>
                  </a:moveTo>
                  <a:lnTo>
                    <a:pt x="214962" y="51206"/>
                  </a:lnTo>
                  <a:lnTo>
                    <a:pt x="214852" y="51409"/>
                  </a:lnTo>
                  <a:lnTo>
                    <a:pt x="213226" y="58775"/>
                  </a:lnTo>
                  <a:lnTo>
                    <a:pt x="213226" y="76250"/>
                  </a:lnTo>
                  <a:lnTo>
                    <a:pt x="214852" y="83667"/>
                  </a:lnTo>
                  <a:lnTo>
                    <a:pt x="218103" y="89763"/>
                  </a:lnTo>
                  <a:lnTo>
                    <a:pt x="219779" y="92760"/>
                  </a:lnTo>
                  <a:lnTo>
                    <a:pt x="219679" y="82753"/>
                  </a:lnTo>
                  <a:lnTo>
                    <a:pt x="218255" y="67665"/>
                  </a:lnTo>
                  <a:lnTo>
                    <a:pt x="219271" y="52425"/>
                  </a:lnTo>
                  <a:lnTo>
                    <a:pt x="219322" y="43129"/>
                  </a:lnTo>
                  <a:close/>
                </a:path>
                <a:path w="664210" h="137160">
                  <a:moveTo>
                    <a:pt x="354280" y="26822"/>
                  </a:moveTo>
                  <a:lnTo>
                    <a:pt x="338532" y="26822"/>
                  </a:lnTo>
                  <a:lnTo>
                    <a:pt x="331572" y="28549"/>
                  </a:lnTo>
                  <a:lnTo>
                    <a:pt x="319380" y="35458"/>
                  </a:lnTo>
                  <a:lnTo>
                    <a:pt x="314554" y="40233"/>
                  </a:lnTo>
                  <a:lnTo>
                    <a:pt x="307442" y="52425"/>
                  </a:lnTo>
                  <a:lnTo>
                    <a:pt x="305664" y="59486"/>
                  </a:lnTo>
                  <a:lnTo>
                    <a:pt x="305664" y="75438"/>
                  </a:lnTo>
                  <a:lnTo>
                    <a:pt x="331674" y="106629"/>
                  </a:lnTo>
                  <a:lnTo>
                    <a:pt x="338634" y="108356"/>
                  </a:lnTo>
                  <a:lnTo>
                    <a:pt x="354178" y="108356"/>
                  </a:lnTo>
                  <a:lnTo>
                    <a:pt x="361189" y="106629"/>
                  </a:lnTo>
                  <a:lnTo>
                    <a:pt x="367386" y="103174"/>
                  </a:lnTo>
                  <a:lnTo>
                    <a:pt x="373584" y="99618"/>
                  </a:lnTo>
                  <a:lnTo>
                    <a:pt x="374448" y="98755"/>
                  </a:lnTo>
                  <a:lnTo>
                    <a:pt x="340767" y="98755"/>
                  </a:lnTo>
                  <a:lnTo>
                    <a:pt x="335738" y="97485"/>
                  </a:lnTo>
                  <a:lnTo>
                    <a:pt x="316637" y="73710"/>
                  </a:lnTo>
                  <a:lnTo>
                    <a:pt x="316637" y="61214"/>
                  </a:lnTo>
                  <a:lnTo>
                    <a:pt x="317958" y="55727"/>
                  </a:lnTo>
                  <a:lnTo>
                    <a:pt x="323241" y="46380"/>
                  </a:lnTo>
                  <a:lnTo>
                    <a:pt x="326797" y="42773"/>
                  </a:lnTo>
                  <a:lnTo>
                    <a:pt x="331268" y="40233"/>
                  </a:lnTo>
                  <a:lnTo>
                    <a:pt x="335738" y="37592"/>
                  </a:lnTo>
                  <a:lnTo>
                    <a:pt x="340818" y="36271"/>
                  </a:lnTo>
                  <a:lnTo>
                    <a:pt x="374405" y="36271"/>
                  </a:lnTo>
                  <a:lnTo>
                    <a:pt x="373584" y="35458"/>
                  </a:lnTo>
                  <a:lnTo>
                    <a:pt x="361290" y="28549"/>
                  </a:lnTo>
                  <a:lnTo>
                    <a:pt x="354280" y="26822"/>
                  </a:lnTo>
                  <a:close/>
                </a:path>
                <a:path w="664210" h="137160">
                  <a:moveTo>
                    <a:pt x="374405" y="36271"/>
                  </a:moveTo>
                  <a:lnTo>
                    <a:pt x="352197" y="36271"/>
                  </a:lnTo>
                  <a:lnTo>
                    <a:pt x="357277" y="37592"/>
                  </a:lnTo>
                  <a:lnTo>
                    <a:pt x="361748" y="40233"/>
                  </a:lnTo>
                  <a:lnTo>
                    <a:pt x="366218" y="42773"/>
                  </a:lnTo>
                  <a:lnTo>
                    <a:pt x="369723" y="46380"/>
                  </a:lnTo>
                  <a:lnTo>
                    <a:pt x="372263" y="51054"/>
                  </a:lnTo>
                  <a:lnTo>
                    <a:pt x="374905" y="55727"/>
                  </a:lnTo>
                  <a:lnTo>
                    <a:pt x="376226" y="61214"/>
                  </a:lnTo>
                  <a:lnTo>
                    <a:pt x="376226" y="73710"/>
                  </a:lnTo>
                  <a:lnTo>
                    <a:pt x="352146" y="98755"/>
                  </a:lnTo>
                  <a:lnTo>
                    <a:pt x="374448" y="98755"/>
                  </a:lnTo>
                  <a:lnTo>
                    <a:pt x="378410" y="94792"/>
                  </a:lnTo>
                  <a:lnTo>
                    <a:pt x="381864" y="88696"/>
                  </a:lnTo>
                  <a:lnTo>
                    <a:pt x="385420" y="82499"/>
                  </a:lnTo>
                  <a:lnTo>
                    <a:pt x="387198" y="75438"/>
                  </a:lnTo>
                  <a:lnTo>
                    <a:pt x="387198" y="59486"/>
                  </a:lnTo>
                  <a:lnTo>
                    <a:pt x="385420" y="52425"/>
                  </a:lnTo>
                  <a:lnTo>
                    <a:pt x="381894" y="46380"/>
                  </a:lnTo>
                  <a:lnTo>
                    <a:pt x="378410" y="40233"/>
                  </a:lnTo>
                  <a:lnTo>
                    <a:pt x="374405" y="36271"/>
                  </a:lnTo>
                  <a:close/>
                </a:path>
                <a:path w="664210" h="137160">
                  <a:moveTo>
                    <a:pt x="470827" y="65227"/>
                  </a:moveTo>
                  <a:lnTo>
                    <a:pt x="461073" y="65227"/>
                  </a:lnTo>
                  <a:lnTo>
                    <a:pt x="461037" y="67259"/>
                  </a:lnTo>
                  <a:lnTo>
                    <a:pt x="460921" y="73761"/>
                  </a:lnTo>
                  <a:lnTo>
                    <a:pt x="460006" y="74159"/>
                  </a:lnTo>
                  <a:lnTo>
                    <a:pt x="460006" y="107594"/>
                  </a:lnTo>
                  <a:lnTo>
                    <a:pt x="470827" y="107594"/>
                  </a:lnTo>
                  <a:lnTo>
                    <a:pt x="470827" y="65227"/>
                  </a:lnTo>
                  <a:close/>
                </a:path>
                <a:path w="664210" h="137160">
                  <a:moveTo>
                    <a:pt x="412762" y="27584"/>
                  </a:moveTo>
                  <a:lnTo>
                    <a:pt x="402094" y="27584"/>
                  </a:lnTo>
                  <a:lnTo>
                    <a:pt x="402094" y="62839"/>
                  </a:lnTo>
                  <a:lnTo>
                    <a:pt x="404837" y="69545"/>
                  </a:lnTo>
                  <a:lnTo>
                    <a:pt x="410324" y="73914"/>
                  </a:lnTo>
                  <a:lnTo>
                    <a:pt x="415810" y="78181"/>
                  </a:lnTo>
                  <a:lnTo>
                    <a:pt x="423278" y="80314"/>
                  </a:lnTo>
                  <a:lnTo>
                    <a:pt x="437400" y="80314"/>
                  </a:lnTo>
                  <a:lnTo>
                    <a:pt x="460006" y="74159"/>
                  </a:lnTo>
                  <a:lnTo>
                    <a:pt x="460006" y="71475"/>
                  </a:lnTo>
                  <a:lnTo>
                    <a:pt x="428002" y="71475"/>
                  </a:lnTo>
                  <a:lnTo>
                    <a:pt x="422668" y="69951"/>
                  </a:lnTo>
                  <a:lnTo>
                    <a:pt x="414743" y="63855"/>
                  </a:lnTo>
                  <a:lnTo>
                    <a:pt x="412762" y="59283"/>
                  </a:lnTo>
                  <a:lnTo>
                    <a:pt x="412762" y="27584"/>
                  </a:lnTo>
                  <a:close/>
                </a:path>
                <a:path w="664210" h="137160">
                  <a:moveTo>
                    <a:pt x="461073" y="65227"/>
                  </a:moveTo>
                  <a:lnTo>
                    <a:pt x="460006" y="65701"/>
                  </a:lnTo>
                  <a:lnTo>
                    <a:pt x="460006" y="74159"/>
                  </a:lnTo>
                  <a:lnTo>
                    <a:pt x="460921" y="73761"/>
                  </a:lnTo>
                  <a:lnTo>
                    <a:pt x="461037" y="67259"/>
                  </a:lnTo>
                  <a:lnTo>
                    <a:pt x="461073" y="65227"/>
                  </a:lnTo>
                  <a:close/>
                </a:path>
                <a:path w="664210" h="137160">
                  <a:moveTo>
                    <a:pt x="460006" y="65701"/>
                  </a:moveTo>
                  <a:lnTo>
                    <a:pt x="438772" y="71475"/>
                  </a:lnTo>
                  <a:lnTo>
                    <a:pt x="460006" y="71475"/>
                  </a:lnTo>
                  <a:lnTo>
                    <a:pt x="460006" y="65701"/>
                  </a:lnTo>
                  <a:close/>
                </a:path>
                <a:path w="664210" h="137160">
                  <a:moveTo>
                    <a:pt x="470827" y="27584"/>
                  </a:moveTo>
                  <a:lnTo>
                    <a:pt x="460006" y="27584"/>
                  </a:lnTo>
                  <a:lnTo>
                    <a:pt x="460006" y="65701"/>
                  </a:lnTo>
                  <a:lnTo>
                    <a:pt x="461073" y="65227"/>
                  </a:lnTo>
                  <a:lnTo>
                    <a:pt x="470827" y="65227"/>
                  </a:lnTo>
                  <a:lnTo>
                    <a:pt x="470827" y="27584"/>
                  </a:lnTo>
                  <a:close/>
                </a:path>
                <a:path w="664210" h="137160">
                  <a:moveTo>
                    <a:pt x="512376" y="27584"/>
                  </a:moveTo>
                  <a:lnTo>
                    <a:pt x="501556" y="27584"/>
                  </a:lnTo>
                  <a:lnTo>
                    <a:pt x="501556" y="107594"/>
                  </a:lnTo>
                  <a:lnTo>
                    <a:pt x="512376" y="107594"/>
                  </a:lnTo>
                  <a:lnTo>
                    <a:pt x="512376" y="71932"/>
                  </a:lnTo>
                  <a:lnTo>
                    <a:pt x="509023" y="71932"/>
                  </a:lnTo>
                  <a:lnTo>
                    <a:pt x="509023" y="62636"/>
                  </a:lnTo>
                  <a:lnTo>
                    <a:pt x="512376" y="62636"/>
                  </a:lnTo>
                  <a:lnTo>
                    <a:pt x="512376" y="27584"/>
                  </a:lnTo>
                  <a:close/>
                </a:path>
                <a:path w="664210" h="137160">
                  <a:moveTo>
                    <a:pt x="528303" y="67381"/>
                  </a:moveTo>
                  <a:lnTo>
                    <a:pt x="527311" y="67970"/>
                  </a:lnTo>
                  <a:lnTo>
                    <a:pt x="560230" y="107594"/>
                  </a:lnTo>
                  <a:lnTo>
                    <a:pt x="573031" y="107594"/>
                  </a:lnTo>
                  <a:lnTo>
                    <a:pt x="543897" y="71932"/>
                  </a:lnTo>
                  <a:lnTo>
                    <a:pt x="534779" y="71932"/>
                  </a:lnTo>
                  <a:lnTo>
                    <a:pt x="534779" y="68362"/>
                  </a:lnTo>
                  <a:lnTo>
                    <a:pt x="528303" y="67381"/>
                  </a:lnTo>
                  <a:close/>
                </a:path>
                <a:path w="664210" h="137160">
                  <a:moveTo>
                    <a:pt x="512376" y="62636"/>
                  </a:moveTo>
                  <a:lnTo>
                    <a:pt x="509023" y="62636"/>
                  </a:lnTo>
                  <a:lnTo>
                    <a:pt x="509023" y="71932"/>
                  </a:lnTo>
                  <a:lnTo>
                    <a:pt x="512376" y="71932"/>
                  </a:lnTo>
                  <a:lnTo>
                    <a:pt x="512376" y="62636"/>
                  </a:lnTo>
                  <a:close/>
                </a:path>
                <a:path w="664210" h="137160">
                  <a:moveTo>
                    <a:pt x="530834" y="62636"/>
                  </a:moveTo>
                  <a:lnTo>
                    <a:pt x="512376" y="62636"/>
                  </a:lnTo>
                  <a:lnTo>
                    <a:pt x="512376" y="71932"/>
                  </a:lnTo>
                  <a:lnTo>
                    <a:pt x="530603" y="71932"/>
                  </a:lnTo>
                  <a:lnTo>
                    <a:pt x="527311" y="67970"/>
                  </a:lnTo>
                  <a:lnTo>
                    <a:pt x="528303" y="67381"/>
                  </a:lnTo>
                  <a:lnTo>
                    <a:pt x="527159" y="67208"/>
                  </a:lnTo>
                  <a:lnTo>
                    <a:pt x="530834" y="62636"/>
                  </a:lnTo>
                  <a:close/>
                </a:path>
                <a:path w="664210" h="137160">
                  <a:moveTo>
                    <a:pt x="534779" y="68362"/>
                  </a:moveTo>
                  <a:lnTo>
                    <a:pt x="534779" y="71932"/>
                  </a:lnTo>
                  <a:lnTo>
                    <a:pt x="543897" y="71932"/>
                  </a:lnTo>
                  <a:lnTo>
                    <a:pt x="541283" y="68732"/>
                  </a:lnTo>
                  <a:lnTo>
                    <a:pt x="537217" y="68732"/>
                  </a:lnTo>
                  <a:lnTo>
                    <a:pt x="534779" y="68362"/>
                  </a:lnTo>
                  <a:close/>
                </a:path>
                <a:path w="664210" h="137160">
                  <a:moveTo>
                    <a:pt x="536303" y="62636"/>
                  </a:moveTo>
                  <a:lnTo>
                    <a:pt x="534779" y="63540"/>
                  </a:lnTo>
                  <a:lnTo>
                    <a:pt x="534779" y="68362"/>
                  </a:lnTo>
                  <a:lnTo>
                    <a:pt x="537217" y="68732"/>
                  </a:lnTo>
                  <a:lnTo>
                    <a:pt x="539247" y="66240"/>
                  </a:lnTo>
                  <a:lnTo>
                    <a:pt x="536303" y="62636"/>
                  </a:lnTo>
                  <a:close/>
                </a:path>
                <a:path w="664210" h="137160">
                  <a:moveTo>
                    <a:pt x="539247" y="66240"/>
                  </a:moveTo>
                  <a:lnTo>
                    <a:pt x="537217" y="68732"/>
                  </a:lnTo>
                  <a:lnTo>
                    <a:pt x="541283" y="68732"/>
                  </a:lnTo>
                  <a:lnTo>
                    <a:pt x="539247" y="66240"/>
                  </a:lnTo>
                  <a:close/>
                </a:path>
                <a:path w="664210" h="137160">
                  <a:moveTo>
                    <a:pt x="534779" y="63540"/>
                  </a:moveTo>
                  <a:lnTo>
                    <a:pt x="528303" y="67381"/>
                  </a:lnTo>
                  <a:lnTo>
                    <a:pt x="534779" y="68362"/>
                  </a:lnTo>
                  <a:lnTo>
                    <a:pt x="534779" y="63540"/>
                  </a:lnTo>
                  <a:close/>
                </a:path>
                <a:path w="664210" h="137160">
                  <a:moveTo>
                    <a:pt x="570745" y="27584"/>
                  </a:moveTo>
                  <a:lnTo>
                    <a:pt x="559010" y="27584"/>
                  </a:lnTo>
                  <a:lnTo>
                    <a:pt x="527159" y="67208"/>
                  </a:lnTo>
                  <a:lnTo>
                    <a:pt x="528303" y="67381"/>
                  </a:lnTo>
                  <a:lnTo>
                    <a:pt x="534779" y="63540"/>
                  </a:lnTo>
                  <a:lnTo>
                    <a:pt x="534779" y="62636"/>
                  </a:lnTo>
                  <a:lnTo>
                    <a:pt x="542184" y="62636"/>
                  </a:lnTo>
                  <a:lnTo>
                    <a:pt x="570745" y="27584"/>
                  </a:lnTo>
                  <a:close/>
                </a:path>
                <a:path w="664210" h="137160">
                  <a:moveTo>
                    <a:pt x="542184" y="62636"/>
                  </a:moveTo>
                  <a:lnTo>
                    <a:pt x="536303" y="62636"/>
                  </a:lnTo>
                  <a:lnTo>
                    <a:pt x="539247" y="66240"/>
                  </a:lnTo>
                  <a:lnTo>
                    <a:pt x="542184" y="62636"/>
                  </a:lnTo>
                  <a:close/>
                </a:path>
                <a:path w="664210" h="137160">
                  <a:moveTo>
                    <a:pt x="536303" y="62636"/>
                  </a:moveTo>
                  <a:lnTo>
                    <a:pt x="534779" y="62636"/>
                  </a:lnTo>
                  <a:lnTo>
                    <a:pt x="534779" y="63540"/>
                  </a:lnTo>
                  <a:lnTo>
                    <a:pt x="536303" y="62636"/>
                  </a:lnTo>
                  <a:close/>
                </a:path>
                <a:path w="664210" h="137160">
                  <a:moveTo>
                    <a:pt x="600928" y="27584"/>
                  </a:moveTo>
                  <a:lnTo>
                    <a:pt x="590108" y="27584"/>
                  </a:lnTo>
                  <a:lnTo>
                    <a:pt x="590108" y="107594"/>
                  </a:lnTo>
                  <a:lnTo>
                    <a:pt x="599861" y="107594"/>
                  </a:lnTo>
                  <a:lnTo>
                    <a:pt x="613643" y="91135"/>
                  </a:lnTo>
                  <a:lnTo>
                    <a:pt x="600928" y="91135"/>
                  </a:lnTo>
                  <a:lnTo>
                    <a:pt x="600928" y="27584"/>
                  </a:lnTo>
                  <a:close/>
                </a:path>
                <a:path w="664210" h="137160">
                  <a:moveTo>
                    <a:pt x="664022" y="43891"/>
                  </a:moveTo>
                  <a:lnTo>
                    <a:pt x="653201" y="43891"/>
                  </a:lnTo>
                  <a:lnTo>
                    <a:pt x="653201" y="107594"/>
                  </a:lnTo>
                  <a:lnTo>
                    <a:pt x="664022" y="107594"/>
                  </a:lnTo>
                  <a:lnTo>
                    <a:pt x="664022" y="43891"/>
                  </a:lnTo>
                  <a:close/>
                </a:path>
                <a:path w="664210" h="137160">
                  <a:moveTo>
                    <a:pt x="664022" y="27584"/>
                  </a:moveTo>
                  <a:lnTo>
                    <a:pt x="654420" y="27584"/>
                  </a:lnTo>
                  <a:lnTo>
                    <a:pt x="600928" y="91135"/>
                  </a:lnTo>
                  <a:lnTo>
                    <a:pt x="613643" y="91135"/>
                  </a:lnTo>
                  <a:lnTo>
                    <a:pt x="653201" y="43891"/>
                  </a:lnTo>
                  <a:lnTo>
                    <a:pt x="664022" y="43891"/>
                  </a:lnTo>
                  <a:lnTo>
                    <a:pt x="664022" y="2758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1000" y="47498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2676" y="4884418"/>
              <a:ext cx="640080" cy="130810"/>
            </a:xfrm>
            <a:custGeom>
              <a:avLst/>
              <a:gdLst/>
              <a:ahLst/>
              <a:cxnLst/>
              <a:rect l="l" t="t" r="r" b="b"/>
              <a:pathLst>
                <a:path w="640080" h="130810">
                  <a:moveTo>
                    <a:pt x="3962" y="96926"/>
                  </a:moveTo>
                  <a:lnTo>
                    <a:pt x="152" y="96926"/>
                  </a:lnTo>
                  <a:lnTo>
                    <a:pt x="108" y="106679"/>
                  </a:lnTo>
                  <a:lnTo>
                    <a:pt x="0" y="130606"/>
                  </a:lnTo>
                  <a:lnTo>
                    <a:pt x="10515" y="130606"/>
                  </a:lnTo>
                  <a:lnTo>
                    <a:pt x="10667" y="106679"/>
                  </a:lnTo>
                  <a:lnTo>
                    <a:pt x="114299" y="106679"/>
                  </a:lnTo>
                  <a:lnTo>
                    <a:pt x="114299" y="101345"/>
                  </a:lnTo>
                  <a:lnTo>
                    <a:pt x="87172" y="101345"/>
                  </a:lnTo>
                  <a:lnTo>
                    <a:pt x="87172" y="99212"/>
                  </a:lnTo>
                  <a:lnTo>
                    <a:pt x="16306" y="99212"/>
                  </a:lnTo>
                  <a:lnTo>
                    <a:pt x="3962" y="96926"/>
                  </a:lnTo>
                  <a:close/>
                </a:path>
                <a:path w="640080" h="130810">
                  <a:moveTo>
                    <a:pt x="114299" y="106679"/>
                  </a:moveTo>
                  <a:lnTo>
                    <a:pt x="103784" y="106679"/>
                  </a:lnTo>
                  <a:lnTo>
                    <a:pt x="103784" y="130606"/>
                  </a:lnTo>
                  <a:lnTo>
                    <a:pt x="114299" y="130606"/>
                  </a:lnTo>
                  <a:lnTo>
                    <a:pt x="114299" y="106679"/>
                  </a:lnTo>
                  <a:close/>
                </a:path>
                <a:path w="640080" h="130810">
                  <a:moveTo>
                    <a:pt x="98297" y="9753"/>
                  </a:moveTo>
                  <a:lnTo>
                    <a:pt x="87172" y="9753"/>
                  </a:lnTo>
                  <a:lnTo>
                    <a:pt x="87172" y="101345"/>
                  </a:lnTo>
                  <a:lnTo>
                    <a:pt x="98297" y="101345"/>
                  </a:lnTo>
                  <a:lnTo>
                    <a:pt x="98297" y="9753"/>
                  </a:lnTo>
                  <a:close/>
                </a:path>
                <a:path w="640080" h="130810">
                  <a:moveTo>
                    <a:pt x="114299" y="96926"/>
                  </a:moveTo>
                  <a:lnTo>
                    <a:pt x="98297" y="96926"/>
                  </a:lnTo>
                  <a:lnTo>
                    <a:pt x="98297" y="101345"/>
                  </a:lnTo>
                  <a:lnTo>
                    <a:pt x="114299" y="101345"/>
                  </a:lnTo>
                  <a:lnTo>
                    <a:pt x="114299" y="96926"/>
                  </a:lnTo>
                  <a:close/>
                </a:path>
                <a:path w="640080" h="130810">
                  <a:moveTo>
                    <a:pt x="3962" y="96926"/>
                  </a:moveTo>
                  <a:lnTo>
                    <a:pt x="16306" y="99212"/>
                  </a:lnTo>
                  <a:lnTo>
                    <a:pt x="19964" y="98602"/>
                  </a:lnTo>
                  <a:lnTo>
                    <a:pt x="21998" y="97129"/>
                  </a:lnTo>
                  <a:lnTo>
                    <a:pt x="8026" y="97129"/>
                  </a:lnTo>
                  <a:lnTo>
                    <a:pt x="3962" y="96926"/>
                  </a:lnTo>
                  <a:close/>
                </a:path>
                <a:path w="640080" h="130810">
                  <a:moveTo>
                    <a:pt x="87172" y="96926"/>
                  </a:moveTo>
                  <a:lnTo>
                    <a:pt x="22279" y="96926"/>
                  </a:lnTo>
                  <a:lnTo>
                    <a:pt x="19964" y="98602"/>
                  </a:lnTo>
                  <a:lnTo>
                    <a:pt x="16306" y="99212"/>
                  </a:lnTo>
                  <a:lnTo>
                    <a:pt x="87172" y="99212"/>
                  </a:lnTo>
                  <a:lnTo>
                    <a:pt x="87172" y="96926"/>
                  </a:lnTo>
                  <a:close/>
                </a:path>
                <a:path w="640080" h="130810">
                  <a:moveTo>
                    <a:pt x="8488" y="96926"/>
                  </a:moveTo>
                  <a:lnTo>
                    <a:pt x="3962" y="96926"/>
                  </a:lnTo>
                  <a:lnTo>
                    <a:pt x="8026" y="97129"/>
                  </a:lnTo>
                  <a:lnTo>
                    <a:pt x="8488" y="96926"/>
                  </a:lnTo>
                  <a:close/>
                </a:path>
                <a:path w="640080" h="130810">
                  <a:moveTo>
                    <a:pt x="98297" y="0"/>
                  </a:moveTo>
                  <a:lnTo>
                    <a:pt x="26365" y="0"/>
                  </a:lnTo>
                  <a:lnTo>
                    <a:pt x="24841" y="43433"/>
                  </a:lnTo>
                  <a:lnTo>
                    <a:pt x="24348" y="51409"/>
                  </a:lnTo>
                  <a:lnTo>
                    <a:pt x="22981" y="66141"/>
                  </a:lnTo>
                  <a:lnTo>
                    <a:pt x="22910" y="66903"/>
                  </a:lnTo>
                  <a:lnTo>
                    <a:pt x="21793" y="73558"/>
                  </a:lnTo>
                  <a:lnTo>
                    <a:pt x="20269" y="79248"/>
                  </a:lnTo>
                  <a:lnTo>
                    <a:pt x="18846" y="84937"/>
                  </a:lnTo>
                  <a:lnTo>
                    <a:pt x="16859" y="89154"/>
                  </a:lnTo>
                  <a:lnTo>
                    <a:pt x="16763" y="89357"/>
                  </a:lnTo>
                  <a:lnTo>
                    <a:pt x="14020" y="92506"/>
                  </a:lnTo>
                  <a:lnTo>
                    <a:pt x="11379" y="95656"/>
                  </a:lnTo>
                  <a:lnTo>
                    <a:pt x="8026" y="97129"/>
                  </a:lnTo>
                  <a:lnTo>
                    <a:pt x="21998" y="97129"/>
                  </a:lnTo>
                  <a:lnTo>
                    <a:pt x="22910" y="96469"/>
                  </a:lnTo>
                  <a:lnTo>
                    <a:pt x="25145" y="92811"/>
                  </a:lnTo>
                  <a:lnTo>
                    <a:pt x="27482" y="89154"/>
                  </a:lnTo>
                  <a:lnTo>
                    <a:pt x="29311" y="84429"/>
                  </a:lnTo>
                  <a:lnTo>
                    <a:pt x="30632" y="78638"/>
                  </a:lnTo>
                  <a:lnTo>
                    <a:pt x="32054" y="72745"/>
                  </a:lnTo>
                  <a:lnTo>
                    <a:pt x="32953" y="66903"/>
                  </a:lnTo>
                  <a:lnTo>
                    <a:pt x="33070" y="66141"/>
                  </a:lnTo>
                  <a:lnTo>
                    <a:pt x="33680" y="58826"/>
                  </a:lnTo>
                  <a:lnTo>
                    <a:pt x="34367" y="51663"/>
                  </a:lnTo>
                  <a:lnTo>
                    <a:pt x="34899" y="43687"/>
                  </a:lnTo>
                  <a:lnTo>
                    <a:pt x="35204" y="35661"/>
                  </a:lnTo>
                  <a:lnTo>
                    <a:pt x="36118" y="9753"/>
                  </a:lnTo>
                  <a:lnTo>
                    <a:pt x="98297" y="9753"/>
                  </a:lnTo>
                  <a:lnTo>
                    <a:pt x="98297" y="0"/>
                  </a:lnTo>
                  <a:close/>
                </a:path>
                <a:path w="640080" h="130810">
                  <a:moveTo>
                    <a:pt x="149882" y="61721"/>
                  </a:moveTo>
                  <a:lnTo>
                    <a:pt x="118488" y="106679"/>
                  </a:lnTo>
                  <a:lnTo>
                    <a:pt x="131442" y="106679"/>
                  </a:lnTo>
                  <a:lnTo>
                    <a:pt x="155994" y="71018"/>
                  </a:lnTo>
                  <a:lnTo>
                    <a:pt x="151559" y="71018"/>
                  </a:lnTo>
                  <a:lnTo>
                    <a:pt x="151559" y="67817"/>
                  </a:lnTo>
                  <a:lnTo>
                    <a:pt x="148968" y="67817"/>
                  </a:lnTo>
                  <a:lnTo>
                    <a:pt x="147384" y="65505"/>
                  </a:lnTo>
                  <a:lnTo>
                    <a:pt x="151559" y="65505"/>
                  </a:lnTo>
                  <a:lnTo>
                    <a:pt x="151559" y="62733"/>
                  </a:lnTo>
                  <a:lnTo>
                    <a:pt x="149882" y="61721"/>
                  </a:lnTo>
                  <a:close/>
                </a:path>
                <a:path w="640080" h="130810">
                  <a:moveTo>
                    <a:pt x="184172" y="26669"/>
                  </a:moveTo>
                  <a:lnTo>
                    <a:pt x="173352" y="26669"/>
                  </a:lnTo>
                  <a:lnTo>
                    <a:pt x="173352" y="106679"/>
                  </a:lnTo>
                  <a:lnTo>
                    <a:pt x="184172" y="106679"/>
                  </a:lnTo>
                  <a:lnTo>
                    <a:pt x="184172" y="71018"/>
                  </a:lnTo>
                  <a:lnTo>
                    <a:pt x="176705" y="71018"/>
                  </a:lnTo>
                  <a:lnTo>
                    <a:pt x="176705" y="61721"/>
                  </a:lnTo>
                  <a:lnTo>
                    <a:pt x="184172" y="61721"/>
                  </a:lnTo>
                  <a:lnTo>
                    <a:pt x="184172" y="26669"/>
                  </a:lnTo>
                  <a:close/>
                </a:path>
                <a:path w="640080" h="130810">
                  <a:moveTo>
                    <a:pt x="199789" y="66483"/>
                  </a:moveTo>
                  <a:lnTo>
                    <a:pt x="198803" y="67055"/>
                  </a:lnTo>
                  <a:lnTo>
                    <a:pt x="226235" y="106679"/>
                  </a:lnTo>
                  <a:lnTo>
                    <a:pt x="239189" y="106679"/>
                  </a:lnTo>
                  <a:lnTo>
                    <a:pt x="214286" y="71018"/>
                  </a:lnTo>
                  <a:lnTo>
                    <a:pt x="206118" y="71018"/>
                  </a:lnTo>
                  <a:lnTo>
                    <a:pt x="206118" y="67425"/>
                  </a:lnTo>
                  <a:lnTo>
                    <a:pt x="199789" y="66483"/>
                  </a:lnTo>
                  <a:close/>
                </a:path>
                <a:path w="640080" h="130810">
                  <a:moveTo>
                    <a:pt x="157773" y="66483"/>
                  </a:moveTo>
                  <a:lnTo>
                    <a:pt x="151559" y="67425"/>
                  </a:lnTo>
                  <a:lnTo>
                    <a:pt x="151559" y="71018"/>
                  </a:lnTo>
                  <a:lnTo>
                    <a:pt x="155994" y="71018"/>
                  </a:lnTo>
                  <a:lnTo>
                    <a:pt x="158722" y="67055"/>
                  </a:lnTo>
                  <a:lnTo>
                    <a:pt x="157773" y="66483"/>
                  </a:lnTo>
                  <a:close/>
                </a:path>
                <a:path w="640080" h="130810">
                  <a:moveTo>
                    <a:pt x="173352" y="61721"/>
                  </a:moveTo>
                  <a:lnTo>
                    <a:pt x="155967" y="61721"/>
                  </a:lnTo>
                  <a:lnTo>
                    <a:pt x="159026" y="66293"/>
                  </a:lnTo>
                  <a:lnTo>
                    <a:pt x="157773" y="66483"/>
                  </a:lnTo>
                  <a:lnTo>
                    <a:pt x="158722" y="67055"/>
                  </a:lnTo>
                  <a:lnTo>
                    <a:pt x="155994" y="71018"/>
                  </a:lnTo>
                  <a:lnTo>
                    <a:pt x="173352" y="71018"/>
                  </a:lnTo>
                  <a:lnTo>
                    <a:pt x="173352" y="61721"/>
                  </a:lnTo>
                  <a:close/>
                </a:path>
                <a:path w="640080" h="130810">
                  <a:moveTo>
                    <a:pt x="180820" y="61721"/>
                  </a:moveTo>
                  <a:lnTo>
                    <a:pt x="176705" y="61721"/>
                  </a:lnTo>
                  <a:lnTo>
                    <a:pt x="176705" y="71018"/>
                  </a:lnTo>
                  <a:lnTo>
                    <a:pt x="180820" y="71018"/>
                  </a:lnTo>
                  <a:lnTo>
                    <a:pt x="180820" y="61721"/>
                  </a:lnTo>
                  <a:close/>
                </a:path>
                <a:path w="640080" h="130810">
                  <a:moveTo>
                    <a:pt x="184172" y="61721"/>
                  </a:moveTo>
                  <a:lnTo>
                    <a:pt x="180820" y="61721"/>
                  </a:lnTo>
                  <a:lnTo>
                    <a:pt x="180820" y="71018"/>
                  </a:lnTo>
                  <a:lnTo>
                    <a:pt x="184172" y="71018"/>
                  </a:lnTo>
                  <a:lnTo>
                    <a:pt x="184172" y="61721"/>
                  </a:lnTo>
                  <a:close/>
                </a:path>
                <a:path w="640080" h="130810">
                  <a:moveTo>
                    <a:pt x="201575" y="61721"/>
                  </a:moveTo>
                  <a:lnTo>
                    <a:pt x="184172" y="61721"/>
                  </a:lnTo>
                  <a:lnTo>
                    <a:pt x="184172" y="71018"/>
                  </a:lnTo>
                  <a:lnTo>
                    <a:pt x="201546" y="71018"/>
                  </a:lnTo>
                  <a:lnTo>
                    <a:pt x="198803" y="67055"/>
                  </a:lnTo>
                  <a:lnTo>
                    <a:pt x="199767" y="66483"/>
                  </a:lnTo>
                  <a:lnTo>
                    <a:pt x="198498" y="66293"/>
                  </a:lnTo>
                  <a:lnTo>
                    <a:pt x="201575" y="61721"/>
                  </a:lnTo>
                  <a:close/>
                </a:path>
                <a:path w="640080" h="130810">
                  <a:moveTo>
                    <a:pt x="206192" y="67425"/>
                  </a:moveTo>
                  <a:lnTo>
                    <a:pt x="206118" y="71018"/>
                  </a:lnTo>
                  <a:lnTo>
                    <a:pt x="214286" y="71018"/>
                  </a:lnTo>
                  <a:lnTo>
                    <a:pt x="212051" y="67817"/>
                  </a:lnTo>
                  <a:lnTo>
                    <a:pt x="208861" y="67817"/>
                  </a:lnTo>
                  <a:lnTo>
                    <a:pt x="206192" y="67425"/>
                  </a:lnTo>
                  <a:close/>
                </a:path>
                <a:path w="640080" h="130810">
                  <a:moveTo>
                    <a:pt x="132509" y="26669"/>
                  </a:moveTo>
                  <a:lnTo>
                    <a:pt x="120774" y="26669"/>
                  </a:lnTo>
                  <a:lnTo>
                    <a:pt x="148968" y="67817"/>
                  </a:lnTo>
                  <a:lnTo>
                    <a:pt x="151559" y="67425"/>
                  </a:lnTo>
                  <a:lnTo>
                    <a:pt x="151559" y="65505"/>
                  </a:lnTo>
                  <a:lnTo>
                    <a:pt x="147240" y="65505"/>
                  </a:lnTo>
                  <a:lnTo>
                    <a:pt x="149882" y="61721"/>
                  </a:lnTo>
                  <a:lnTo>
                    <a:pt x="155967" y="61721"/>
                  </a:lnTo>
                  <a:lnTo>
                    <a:pt x="132509" y="26669"/>
                  </a:lnTo>
                  <a:close/>
                </a:path>
                <a:path w="640080" h="130810">
                  <a:moveTo>
                    <a:pt x="151559" y="67425"/>
                  </a:moveTo>
                  <a:lnTo>
                    <a:pt x="148968" y="67817"/>
                  </a:lnTo>
                  <a:lnTo>
                    <a:pt x="151559" y="67817"/>
                  </a:lnTo>
                  <a:lnTo>
                    <a:pt x="151559" y="67425"/>
                  </a:lnTo>
                  <a:close/>
                </a:path>
                <a:path w="640080" h="130810">
                  <a:moveTo>
                    <a:pt x="207794" y="61721"/>
                  </a:moveTo>
                  <a:lnTo>
                    <a:pt x="206118" y="62733"/>
                  </a:lnTo>
                  <a:lnTo>
                    <a:pt x="206192" y="67425"/>
                  </a:lnTo>
                  <a:lnTo>
                    <a:pt x="208861" y="67817"/>
                  </a:lnTo>
                  <a:lnTo>
                    <a:pt x="210437" y="65505"/>
                  </a:lnTo>
                  <a:lnTo>
                    <a:pt x="207794" y="61721"/>
                  </a:lnTo>
                  <a:close/>
                </a:path>
                <a:path w="640080" h="130810">
                  <a:moveTo>
                    <a:pt x="210437" y="65505"/>
                  </a:moveTo>
                  <a:lnTo>
                    <a:pt x="208861" y="67817"/>
                  </a:lnTo>
                  <a:lnTo>
                    <a:pt x="212051" y="67817"/>
                  </a:lnTo>
                  <a:lnTo>
                    <a:pt x="210437" y="65505"/>
                  </a:lnTo>
                  <a:close/>
                </a:path>
                <a:path w="640080" h="130810">
                  <a:moveTo>
                    <a:pt x="151559" y="62733"/>
                  </a:moveTo>
                  <a:lnTo>
                    <a:pt x="151559" y="67425"/>
                  </a:lnTo>
                  <a:lnTo>
                    <a:pt x="157773" y="66483"/>
                  </a:lnTo>
                  <a:lnTo>
                    <a:pt x="151559" y="62733"/>
                  </a:lnTo>
                  <a:close/>
                </a:path>
                <a:path w="640080" h="130810">
                  <a:moveTo>
                    <a:pt x="206118" y="62733"/>
                  </a:moveTo>
                  <a:lnTo>
                    <a:pt x="199789" y="66483"/>
                  </a:lnTo>
                  <a:lnTo>
                    <a:pt x="206192" y="67425"/>
                  </a:lnTo>
                  <a:lnTo>
                    <a:pt x="206118" y="62733"/>
                  </a:lnTo>
                  <a:close/>
                </a:path>
                <a:path w="640080" h="130810">
                  <a:moveTo>
                    <a:pt x="155967" y="61721"/>
                  </a:moveTo>
                  <a:lnTo>
                    <a:pt x="151559" y="61721"/>
                  </a:lnTo>
                  <a:lnTo>
                    <a:pt x="151559" y="62733"/>
                  </a:lnTo>
                  <a:lnTo>
                    <a:pt x="157773" y="66483"/>
                  </a:lnTo>
                  <a:lnTo>
                    <a:pt x="159026" y="66293"/>
                  </a:lnTo>
                  <a:lnTo>
                    <a:pt x="155967" y="61721"/>
                  </a:lnTo>
                  <a:close/>
                </a:path>
                <a:path w="640080" h="130810">
                  <a:moveTo>
                    <a:pt x="236903" y="26669"/>
                  </a:moveTo>
                  <a:lnTo>
                    <a:pt x="225168" y="26669"/>
                  </a:lnTo>
                  <a:lnTo>
                    <a:pt x="198498" y="66293"/>
                  </a:lnTo>
                  <a:lnTo>
                    <a:pt x="199789" y="66483"/>
                  </a:lnTo>
                  <a:lnTo>
                    <a:pt x="206089" y="62733"/>
                  </a:lnTo>
                  <a:lnTo>
                    <a:pt x="206118" y="61721"/>
                  </a:lnTo>
                  <a:lnTo>
                    <a:pt x="213015" y="61721"/>
                  </a:lnTo>
                  <a:lnTo>
                    <a:pt x="236903" y="26669"/>
                  </a:lnTo>
                  <a:close/>
                </a:path>
                <a:path w="640080" h="130810">
                  <a:moveTo>
                    <a:pt x="213015" y="61721"/>
                  </a:moveTo>
                  <a:lnTo>
                    <a:pt x="207794" y="61721"/>
                  </a:lnTo>
                  <a:lnTo>
                    <a:pt x="210437" y="65505"/>
                  </a:lnTo>
                  <a:lnTo>
                    <a:pt x="213015" y="61721"/>
                  </a:lnTo>
                  <a:close/>
                </a:path>
                <a:path w="640080" h="130810">
                  <a:moveTo>
                    <a:pt x="151559" y="61721"/>
                  </a:moveTo>
                  <a:lnTo>
                    <a:pt x="149882" y="61721"/>
                  </a:lnTo>
                  <a:lnTo>
                    <a:pt x="151559" y="62733"/>
                  </a:lnTo>
                  <a:lnTo>
                    <a:pt x="151559" y="61721"/>
                  </a:lnTo>
                  <a:close/>
                </a:path>
                <a:path w="640080" h="130810">
                  <a:moveTo>
                    <a:pt x="207794" y="61721"/>
                  </a:moveTo>
                  <a:lnTo>
                    <a:pt x="206118" y="61721"/>
                  </a:lnTo>
                  <a:lnTo>
                    <a:pt x="206118" y="62733"/>
                  </a:lnTo>
                  <a:lnTo>
                    <a:pt x="207794" y="61721"/>
                  </a:lnTo>
                  <a:close/>
                </a:path>
                <a:path w="640080" h="130810">
                  <a:moveTo>
                    <a:pt x="268019" y="26669"/>
                  </a:moveTo>
                  <a:lnTo>
                    <a:pt x="257199" y="26669"/>
                  </a:lnTo>
                  <a:lnTo>
                    <a:pt x="257199" y="106679"/>
                  </a:lnTo>
                  <a:lnTo>
                    <a:pt x="266952" y="106679"/>
                  </a:lnTo>
                  <a:lnTo>
                    <a:pt x="280734" y="90220"/>
                  </a:lnTo>
                  <a:lnTo>
                    <a:pt x="268019" y="90220"/>
                  </a:lnTo>
                  <a:lnTo>
                    <a:pt x="268019" y="26669"/>
                  </a:lnTo>
                  <a:close/>
                </a:path>
                <a:path w="640080" h="130810">
                  <a:moveTo>
                    <a:pt x="331113" y="42976"/>
                  </a:moveTo>
                  <a:lnTo>
                    <a:pt x="320292" y="42976"/>
                  </a:lnTo>
                  <a:lnTo>
                    <a:pt x="320292" y="106679"/>
                  </a:lnTo>
                  <a:lnTo>
                    <a:pt x="331113" y="106679"/>
                  </a:lnTo>
                  <a:lnTo>
                    <a:pt x="331113" y="42976"/>
                  </a:lnTo>
                  <a:close/>
                </a:path>
                <a:path w="640080" h="130810">
                  <a:moveTo>
                    <a:pt x="331113" y="26669"/>
                  </a:moveTo>
                  <a:lnTo>
                    <a:pt x="321511" y="26669"/>
                  </a:lnTo>
                  <a:lnTo>
                    <a:pt x="268019" y="90220"/>
                  </a:lnTo>
                  <a:lnTo>
                    <a:pt x="280734" y="90220"/>
                  </a:lnTo>
                  <a:lnTo>
                    <a:pt x="320292" y="42976"/>
                  </a:lnTo>
                  <a:lnTo>
                    <a:pt x="331113" y="42976"/>
                  </a:lnTo>
                  <a:lnTo>
                    <a:pt x="331113" y="26669"/>
                  </a:lnTo>
                  <a:close/>
                </a:path>
                <a:path w="640080" h="130810">
                  <a:moveTo>
                    <a:pt x="372943" y="26669"/>
                  </a:moveTo>
                  <a:lnTo>
                    <a:pt x="362122" y="26669"/>
                  </a:lnTo>
                  <a:lnTo>
                    <a:pt x="362122" y="106679"/>
                  </a:lnTo>
                  <a:lnTo>
                    <a:pt x="372943" y="106679"/>
                  </a:lnTo>
                  <a:lnTo>
                    <a:pt x="372943" y="71323"/>
                  </a:lnTo>
                  <a:lnTo>
                    <a:pt x="434207" y="71323"/>
                  </a:lnTo>
                  <a:lnTo>
                    <a:pt x="434207" y="62026"/>
                  </a:lnTo>
                  <a:lnTo>
                    <a:pt x="372943" y="62026"/>
                  </a:lnTo>
                  <a:lnTo>
                    <a:pt x="372943" y="26669"/>
                  </a:lnTo>
                  <a:close/>
                </a:path>
                <a:path w="640080" h="130810">
                  <a:moveTo>
                    <a:pt x="434207" y="71323"/>
                  </a:moveTo>
                  <a:lnTo>
                    <a:pt x="423387" y="71323"/>
                  </a:lnTo>
                  <a:lnTo>
                    <a:pt x="423387" y="106679"/>
                  </a:lnTo>
                  <a:lnTo>
                    <a:pt x="434207" y="106679"/>
                  </a:lnTo>
                  <a:lnTo>
                    <a:pt x="434207" y="71323"/>
                  </a:lnTo>
                  <a:close/>
                </a:path>
                <a:path w="640080" h="130810">
                  <a:moveTo>
                    <a:pt x="434207" y="26669"/>
                  </a:moveTo>
                  <a:lnTo>
                    <a:pt x="423387" y="26669"/>
                  </a:lnTo>
                  <a:lnTo>
                    <a:pt x="423387" y="62026"/>
                  </a:lnTo>
                  <a:lnTo>
                    <a:pt x="434207" y="62026"/>
                  </a:lnTo>
                  <a:lnTo>
                    <a:pt x="434207" y="26669"/>
                  </a:lnTo>
                  <a:close/>
                </a:path>
                <a:path w="640080" h="130810">
                  <a:moveTo>
                    <a:pt x="505297" y="25907"/>
                  </a:moveTo>
                  <a:lnTo>
                    <a:pt x="490566" y="25907"/>
                  </a:lnTo>
                  <a:lnTo>
                    <a:pt x="483453" y="27635"/>
                  </a:lnTo>
                  <a:lnTo>
                    <a:pt x="470956" y="34543"/>
                  </a:lnTo>
                  <a:lnTo>
                    <a:pt x="466079" y="39319"/>
                  </a:lnTo>
                  <a:lnTo>
                    <a:pt x="458967" y="51511"/>
                  </a:lnTo>
                  <a:lnTo>
                    <a:pt x="457189" y="58572"/>
                  </a:lnTo>
                  <a:lnTo>
                    <a:pt x="457189" y="74523"/>
                  </a:lnTo>
                  <a:lnTo>
                    <a:pt x="483453" y="105714"/>
                  </a:lnTo>
                  <a:lnTo>
                    <a:pt x="490566" y="107441"/>
                  </a:lnTo>
                  <a:lnTo>
                    <a:pt x="505297" y="107441"/>
                  </a:lnTo>
                  <a:lnTo>
                    <a:pt x="511444" y="106121"/>
                  </a:lnTo>
                  <a:lnTo>
                    <a:pt x="516931" y="103479"/>
                  </a:lnTo>
                  <a:lnTo>
                    <a:pt x="522418" y="100736"/>
                  </a:lnTo>
                  <a:lnTo>
                    <a:pt x="525573" y="97840"/>
                  </a:lnTo>
                  <a:lnTo>
                    <a:pt x="492648" y="97840"/>
                  </a:lnTo>
                  <a:lnTo>
                    <a:pt x="487517" y="96570"/>
                  </a:lnTo>
                  <a:lnTo>
                    <a:pt x="468163" y="72898"/>
                  </a:lnTo>
                  <a:lnTo>
                    <a:pt x="468163" y="60299"/>
                  </a:lnTo>
                  <a:lnTo>
                    <a:pt x="469484" y="54813"/>
                  </a:lnTo>
                  <a:lnTo>
                    <a:pt x="474767" y="45465"/>
                  </a:lnTo>
                  <a:lnTo>
                    <a:pt x="478374" y="41859"/>
                  </a:lnTo>
                  <a:lnTo>
                    <a:pt x="482945" y="39319"/>
                  </a:lnTo>
                  <a:lnTo>
                    <a:pt x="487517" y="36677"/>
                  </a:lnTo>
                  <a:lnTo>
                    <a:pt x="492648" y="35356"/>
                  </a:lnTo>
                  <a:lnTo>
                    <a:pt x="525518" y="35356"/>
                  </a:lnTo>
                  <a:lnTo>
                    <a:pt x="522418" y="32511"/>
                  </a:lnTo>
                  <a:lnTo>
                    <a:pt x="511444" y="27228"/>
                  </a:lnTo>
                  <a:lnTo>
                    <a:pt x="505297" y="25907"/>
                  </a:lnTo>
                  <a:close/>
                </a:path>
                <a:path w="640080" h="130810">
                  <a:moveTo>
                    <a:pt x="521807" y="86106"/>
                  </a:moveTo>
                  <a:lnTo>
                    <a:pt x="519064" y="90068"/>
                  </a:lnTo>
                  <a:lnTo>
                    <a:pt x="515660" y="93014"/>
                  </a:lnTo>
                  <a:lnTo>
                    <a:pt x="507532" y="96875"/>
                  </a:lnTo>
                  <a:lnTo>
                    <a:pt x="503114" y="97840"/>
                  </a:lnTo>
                  <a:lnTo>
                    <a:pt x="525573" y="97840"/>
                  </a:lnTo>
                  <a:lnTo>
                    <a:pt x="526625" y="96875"/>
                  </a:lnTo>
                  <a:lnTo>
                    <a:pt x="526859" y="96570"/>
                  </a:lnTo>
                  <a:lnTo>
                    <a:pt x="529885" y="91592"/>
                  </a:lnTo>
                  <a:lnTo>
                    <a:pt x="521807" y="86106"/>
                  </a:lnTo>
                  <a:close/>
                </a:path>
                <a:path w="640080" h="130810">
                  <a:moveTo>
                    <a:pt x="525518" y="35356"/>
                  </a:moveTo>
                  <a:lnTo>
                    <a:pt x="503114" y="35356"/>
                  </a:lnTo>
                  <a:lnTo>
                    <a:pt x="507532" y="36321"/>
                  </a:lnTo>
                  <a:lnTo>
                    <a:pt x="515660" y="40182"/>
                  </a:lnTo>
                  <a:lnTo>
                    <a:pt x="519064" y="43179"/>
                  </a:lnTo>
                  <a:lnTo>
                    <a:pt x="521807" y="47243"/>
                  </a:lnTo>
                  <a:lnTo>
                    <a:pt x="529736" y="41859"/>
                  </a:lnTo>
                  <a:lnTo>
                    <a:pt x="529946" y="41859"/>
                  </a:lnTo>
                  <a:lnTo>
                    <a:pt x="526857" y="36677"/>
                  </a:lnTo>
                  <a:lnTo>
                    <a:pt x="526736" y="36474"/>
                  </a:lnTo>
                  <a:lnTo>
                    <a:pt x="525518" y="35356"/>
                  </a:lnTo>
                  <a:close/>
                </a:path>
                <a:path w="640080" h="130810">
                  <a:moveTo>
                    <a:pt x="639686" y="26669"/>
                  </a:moveTo>
                  <a:lnTo>
                    <a:pt x="628865" y="26669"/>
                  </a:lnTo>
                  <a:lnTo>
                    <a:pt x="628865" y="106679"/>
                  </a:lnTo>
                  <a:lnTo>
                    <a:pt x="639686" y="106679"/>
                  </a:lnTo>
                  <a:lnTo>
                    <a:pt x="639686" y="26669"/>
                  </a:lnTo>
                  <a:close/>
                </a:path>
                <a:path w="640080" h="130810">
                  <a:moveTo>
                    <a:pt x="561657" y="26669"/>
                  </a:moveTo>
                  <a:lnTo>
                    <a:pt x="550837" y="26669"/>
                  </a:lnTo>
                  <a:lnTo>
                    <a:pt x="550837" y="106679"/>
                  </a:lnTo>
                  <a:lnTo>
                    <a:pt x="603669" y="106933"/>
                  </a:lnTo>
                  <a:lnTo>
                    <a:pt x="593102" y="106933"/>
                  </a:lnTo>
                  <a:lnTo>
                    <a:pt x="601230" y="104698"/>
                  </a:lnTo>
                  <a:lnTo>
                    <a:pt x="608690" y="98704"/>
                  </a:lnTo>
                  <a:lnTo>
                    <a:pt x="588479" y="98704"/>
                  </a:lnTo>
                  <a:lnTo>
                    <a:pt x="561657" y="98297"/>
                  </a:lnTo>
                  <a:lnTo>
                    <a:pt x="561657" y="62636"/>
                  </a:lnTo>
                  <a:lnTo>
                    <a:pt x="608819" y="62636"/>
                  </a:lnTo>
                  <a:lnTo>
                    <a:pt x="602246" y="57200"/>
                  </a:lnTo>
                  <a:lnTo>
                    <a:pt x="594575" y="54965"/>
                  </a:lnTo>
                  <a:lnTo>
                    <a:pt x="592137" y="54965"/>
                  </a:lnTo>
                  <a:lnTo>
                    <a:pt x="561657" y="54559"/>
                  </a:lnTo>
                  <a:lnTo>
                    <a:pt x="561657" y="26669"/>
                  </a:lnTo>
                  <a:close/>
                </a:path>
                <a:path w="640080" h="130810">
                  <a:moveTo>
                    <a:pt x="608819" y="62636"/>
                  </a:moveTo>
                  <a:lnTo>
                    <a:pt x="561657" y="62636"/>
                  </a:lnTo>
                  <a:lnTo>
                    <a:pt x="589394" y="63042"/>
                  </a:lnTo>
                  <a:lnTo>
                    <a:pt x="595083" y="64515"/>
                  </a:lnTo>
                  <a:lnTo>
                    <a:pt x="598843" y="67360"/>
                  </a:lnTo>
                  <a:lnTo>
                    <a:pt x="602602" y="70103"/>
                  </a:lnTo>
                  <a:lnTo>
                    <a:pt x="604481" y="74472"/>
                  </a:lnTo>
                  <a:lnTo>
                    <a:pt x="604481" y="86461"/>
                  </a:lnTo>
                  <a:lnTo>
                    <a:pt x="602551" y="91033"/>
                  </a:lnTo>
                  <a:lnTo>
                    <a:pt x="594931" y="97231"/>
                  </a:lnTo>
                  <a:lnTo>
                    <a:pt x="589292" y="98704"/>
                  </a:lnTo>
                  <a:lnTo>
                    <a:pt x="608690" y="98704"/>
                  </a:lnTo>
                  <a:lnTo>
                    <a:pt x="612609" y="95554"/>
                  </a:lnTo>
                  <a:lnTo>
                    <a:pt x="615454" y="89001"/>
                  </a:lnTo>
                  <a:lnTo>
                    <a:pt x="615454" y="72237"/>
                  </a:lnTo>
                  <a:lnTo>
                    <a:pt x="612813" y="65938"/>
                  </a:lnTo>
                  <a:lnTo>
                    <a:pt x="608819" y="62636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1000" y="51054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2676" y="5240016"/>
              <a:ext cx="1068407" cy="12420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81000" y="54610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9839" y="5584191"/>
              <a:ext cx="1465668" cy="14767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81000" y="58166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9839" y="5939784"/>
              <a:ext cx="1448434" cy="14843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81000" y="61722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8983" y="6306826"/>
              <a:ext cx="1288110" cy="13624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81000" y="65278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8983" y="6662425"/>
              <a:ext cx="1183640" cy="136525"/>
            </a:xfrm>
            <a:custGeom>
              <a:avLst/>
              <a:gdLst/>
              <a:ahLst/>
              <a:cxnLst/>
              <a:rect l="l" t="t" r="r" b="b"/>
              <a:pathLst>
                <a:path w="1183640" h="136525">
                  <a:moveTo>
                    <a:pt x="89763" y="0"/>
                  </a:moveTo>
                  <a:lnTo>
                    <a:pt x="0" y="0"/>
                  </a:lnTo>
                  <a:lnTo>
                    <a:pt x="0" y="106679"/>
                  </a:lnTo>
                  <a:lnTo>
                    <a:pt x="11125" y="106679"/>
                  </a:lnTo>
                  <a:lnTo>
                    <a:pt x="11125" y="9753"/>
                  </a:lnTo>
                  <a:lnTo>
                    <a:pt x="89763" y="9753"/>
                  </a:lnTo>
                  <a:lnTo>
                    <a:pt x="89763" y="0"/>
                  </a:lnTo>
                  <a:close/>
                </a:path>
                <a:path w="1183640" h="136525">
                  <a:moveTo>
                    <a:pt x="89763" y="9753"/>
                  </a:moveTo>
                  <a:lnTo>
                    <a:pt x="78638" y="9753"/>
                  </a:lnTo>
                  <a:lnTo>
                    <a:pt x="78638" y="106679"/>
                  </a:lnTo>
                  <a:lnTo>
                    <a:pt x="89763" y="106679"/>
                  </a:lnTo>
                  <a:lnTo>
                    <a:pt x="89763" y="9753"/>
                  </a:lnTo>
                  <a:close/>
                </a:path>
                <a:path w="1183640" h="136525">
                  <a:moveTo>
                    <a:pt x="133531" y="26517"/>
                  </a:moveTo>
                  <a:lnTo>
                    <a:pt x="123168" y="26517"/>
                  </a:lnTo>
                  <a:lnTo>
                    <a:pt x="123168" y="136245"/>
                  </a:lnTo>
                  <a:lnTo>
                    <a:pt x="133988" y="136245"/>
                  </a:lnTo>
                  <a:lnTo>
                    <a:pt x="133988" y="91592"/>
                  </a:lnTo>
                  <a:lnTo>
                    <a:pt x="144187" y="91592"/>
                  </a:lnTo>
                  <a:lnTo>
                    <a:pt x="133836" y="72694"/>
                  </a:lnTo>
                  <a:lnTo>
                    <a:pt x="133836" y="60502"/>
                  </a:lnTo>
                  <a:lnTo>
                    <a:pt x="135106" y="55117"/>
                  </a:lnTo>
                  <a:lnTo>
                    <a:pt x="137646" y="50444"/>
                  </a:lnTo>
                  <a:lnTo>
                    <a:pt x="140288" y="45669"/>
                  </a:lnTo>
                  <a:lnTo>
                    <a:pt x="143454" y="42367"/>
                  </a:lnTo>
                  <a:lnTo>
                    <a:pt x="133531" y="42367"/>
                  </a:lnTo>
                  <a:lnTo>
                    <a:pt x="133531" y="26517"/>
                  </a:lnTo>
                  <a:close/>
                </a:path>
                <a:path w="1183640" h="136525">
                  <a:moveTo>
                    <a:pt x="144187" y="91592"/>
                  </a:moveTo>
                  <a:lnTo>
                    <a:pt x="133988" y="91592"/>
                  </a:lnTo>
                  <a:lnTo>
                    <a:pt x="137341" y="96774"/>
                  </a:lnTo>
                  <a:lnTo>
                    <a:pt x="141608" y="100736"/>
                  </a:lnTo>
                  <a:lnTo>
                    <a:pt x="146790" y="103479"/>
                  </a:lnTo>
                  <a:lnTo>
                    <a:pt x="152073" y="106121"/>
                  </a:lnTo>
                  <a:lnTo>
                    <a:pt x="157966" y="107442"/>
                  </a:lnTo>
                  <a:lnTo>
                    <a:pt x="172088" y="107442"/>
                  </a:lnTo>
                  <a:lnTo>
                    <a:pt x="178896" y="105765"/>
                  </a:lnTo>
                  <a:lnTo>
                    <a:pt x="190986" y="98958"/>
                  </a:lnTo>
                  <a:lnTo>
                    <a:pt x="192092" y="97840"/>
                  </a:lnTo>
                  <a:lnTo>
                    <a:pt x="158017" y="97840"/>
                  </a:lnTo>
                  <a:lnTo>
                    <a:pt x="152886" y="96570"/>
                  </a:lnTo>
                  <a:lnTo>
                    <a:pt x="148497" y="94132"/>
                  </a:lnTo>
                  <a:lnTo>
                    <a:pt x="144187" y="91592"/>
                  </a:lnTo>
                  <a:close/>
                </a:path>
                <a:path w="1183640" h="136525">
                  <a:moveTo>
                    <a:pt x="191900" y="35356"/>
                  </a:moveTo>
                  <a:lnTo>
                    <a:pt x="169294" y="35356"/>
                  </a:lnTo>
                  <a:lnTo>
                    <a:pt x="174374" y="36677"/>
                  </a:lnTo>
                  <a:lnTo>
                    <a:pt x="183518" y="41960"/>
                  </a:lnTo>
                  <a:lnTo>
                    <a:pt x="187074" y="45669"/>
                  </a:lnTo>
                  <a:lnTo>
                    <a:pt x="189614" y="50444"/>
                  </a:lnTo>
                  <a:lnTo>
                    <a:pt x="192256" y="55117"/>
                  </a:lnTo>
                  <a:lnTo>
                    <a:pt x="193577" y="60502"/>
                  </a:lnTo>
                  <a:lnTo>
                    <a:pt x="193577" y="72694"/>
                  </a:lnTo>
                  <a:lnTo>
                    <a:pt x="192256" y="78130"/>
                  </a:lnTo>
                  <a:lnTo>
                    <a:pt x="189614" y="82905"/>
                  </a:lnTo>
                  <a:lnTo>
                    <a:pt x="187074" y="87680"/>
                  </a:lnTo>
                  <a:lnTo>
                    <a:pt x="183518" y="91389"/>
                  </a:lnTo>
                  <a:lnTo>
                    <a:pt x="178763" y="94132"/>
                  </a:lnTo>
                  <a:lnTo>
                    <a:pt x="174374" y="96570"/>
                  </a:lnTo>
                  <a:lnTo>
                    <a:pt x="169294" y="97840"/>
                  </a:lnTo>
                  <a:lnTo>
                    <a:pt x="192092" y="97840"/>
                  </a:lnTo>
                  <a:lnTo>
                    <a:pt x="195761" y="94132"/>
                  </a:lnTo>
                  <a:lnTo>
                    <a:pt x="202670" y="81737"/>
                  </a:lnTo>
                  <a:lnTo>
                    <a:pt x="204397" y="74625"/>
                  </a:lnTo>
                  <a:lnTo>
                    <a:pt x="204397" y="58674"/>
                  </a:lnTo>
                  <a:lnTo>
                    <a:pt x="202670" y="51612"/>
                  </a:lnTo>
                  <a:lnTo>
                    <a:pt x="195818" y="39319"/>
                  </a:lnTo>
                  <a:lnTo>
                    <a:pt x="193628" y="37083"/>
                  </a:lnTo>
                  <a:lnTo>
                    <a:pt x="191900" y="35356"/>
                  </a:lnTo>
                  <a:close/>
                </a:path>
                <a:path w="1183640" h="136525">
                  <a:moveTo>
                    <a:pt x="171987" y="25907"/>
                  </a:moveTo>
                  <a:lnTo>
                    <a:pt x="157763" y="25907"/>
                  </a:lnTo>
                  <a:lnTo>
                    <a:pt x="151718" y="27330"/>
                  </a:lnTo>
                  <a:lnTo>
                    <a:pt x="146333" y="30175"/>
                  </a:lnTo>
                  <a:lnTo>
                    <a:pt x="141050" y="33019"/>
                  </a:lnTo>
                  <a:lnTo>
                    <a:pt x="136782" y="37083"/>
                  </a:lnTo>
                  <a:lnTo>
                    <a:pt x="133531" y="42367"/>
                  </a:lnTo>
                  <a:lnTo>
                    <a:pt x="143454" y="42367"/>
                  </a:lnTo>
                  <a:lnTo>
                    <a:pt x="143844" y="41960"/>
                  </a:lnTo>
                  <a:lnTo>
                    <a:pt x="148314" y="39319"/>
                  </a:lnTo>
                  <a:lnTo>
                    <a:pt x="152886" y="36677"/>
                  </a:lnTo>
                  <a:lnTo>
                    <a:pt x="158017" y="35356"/>
                  </a:lnTo>
                  <a:lnTo>
                    <a:pt x="191900" y="35356"/>
                  </a:lnTo>
                  <a:lnTo>
                    <a:pt x="190986" y="34442"/>
                  </a:lnTo>
                  <a:lnTo>
                    <a:pt x="184890" y="31089"/>
                  </a:lnTo>
                  <a:lnTo>
                    <a:pt x="178794" y="27635"/>
                  </a:lnTo>
                  <a:lnTo>
                    <a:pt x="171987" y="25907"/>
                  </a:lnTo>
                  <a:close/>
                </a:path>
                <a:path w="1183640" h="136525">
                  <a:moveTo>
                    <a:pt x="268438" y="25907"/>
                  </a:moveTo>
                  <a:lnTo>
                    <a:pt x="252995" y="25907"/>
                  </a:lnTo>
                  <a:lnTo>
                    <a:pt x="246035" y="27635"/>
                  </a:lnTo>
                  <a:lnTo>
                    <a:pt x="233640" y="34543"/>
                  </a:lnTo>
                  <a:lnTo>
                    <a:pt x="228763" y="39369"/>
                  </a:lnTo>
                  <a:lnTo>
                    <a:pt x="221651" y="51765"/>
                  </a:lnTo>
                  <a:lnTo>
                    <a:pt x="219873" y="58775"/>
                  </a:lnTo>
                  <a:lnTo>
                    <a:pt x="219873" y="74421"/>
                  </a:lnTo>
                  <a:lnTo>
                    <a:pt x="246035" y="105714"/>
                  </a:lnTo>
                  <a:lnTo>
                    <a:pt x="252995" y="107442"/>
                  </a:lnTo>
                  <a:lnTo>
                    <a:pt x="268438" y="107442"/>
                  </a:lnTo>
                  <a:lnTo>
                    <a:pt x="275398" y="105714"/>
                  </a:lnTo>
                  <a:lnTo>
                    <a:pt x="281595" y="102260"/>
                  </a:lnTo>
                  <a:lnTo>
                    <a:pt x="287793" y="98704"/>
                  </a:lnTo>
                  <a:lnTo>
                    <a:pt x="288648" y="97840"/>
                  </a:lnTo>
                  <a:lnTo>
                    <a:pt x="255027" y="97840"/>
                  </a:lnTo>
                  <a:lnTo>
                    <a:pt x="249896" y="96570"/>
                  </a:lnTo>
                  <a:lnTo>
                    <a:pt x="230846" y="72694"/>
                  </a:lnTo>
                  <a:lnTo>
                    <a:pt x="230846" y="60502"/>
                  </a:lnTo>
                  <a:lnTo>
                    <a:pt x="255027" y="35356"/>
                  </a:lnTo>
                  <a:lnTo>
                    <a:pt x="288606" y="35356"/>
                  </a:lnTo>
                  <a:lnTo>
                    <a:pt x="287793" y="34543"/>
                  </a:lnTo>
                  <a:lnTo>
                    <a:pt x="275398" y="27635"/>
                  </a:lnTo>
                  <a:lnTo>
                    <a:pt x="268438" y="25907"/>
                  </a:lnTo>
                  <a:close/>
                </a:path>
                <a:path w="1183640" h="136525">
                  <a:moveTo>
                    <a:pt x="288606" y="35356"/>
                  </a:moveTo>
                  <a:lnTo>
                    <a:pt x="266406" y="35356"/>
                  </a:lnTo>
                  <a:lnTo>
                    <a:pt x="271486" y="36677"/>
                  </a:lnTo>
                  <a:lnTo>
                    <a:pt x="276048" y="39369"/>
                  </a:lnTo>
                  <a:lnTo>
                    <a:pt x="280529" y="41859"/>
                  </a:lnTo>
                  <a:lnTo>
                    <a:pt x="284112" y="45567"/>
                  </a:lnTo>
                  <a:lnTo>
                    <a:pt x="289165" y="55067"/>
                  </a:lnTo>
                  <a:lnTo>
                    <a:pt x="290435" y="60502"/>
                  </a:lnTo>
                  <a:lnTo>
                    <a:pt x="290435" y="72694"/>
                  </a:lnTo>
                  <a:lnTo>
                    <a:pt x="266406" y="97840"/>
                  </a:lnTo>
                  <a:lnTo>
                    <a:pt x="288648" y="97840"/>
                  </a:lnTo>
                  <a:lnTo>
                    <a:pt x="292619" y="93827"/>
                  </a:lnTo>
                  <a:lnTo>
                    <a:pt x="296045" y="87680"/>
                  </a:lnTo>
                  <a:lnTo>
                    <a:pt x="299629" y="81432"/>
                  </a:lnTo>
                  <a:lnTo>
                    <a:pt x="301407" y="74421"/>
                  </a:lnTo>
                  <a:lnTo>
                    <a:pt x="301407" y="58775"/>
                  </a:lnTo>
                  <a:lnTo>
                    <a:pt x="299629" y="51765"/>
                  </a:lnTo>
                  <a:lnTo>
                    <a:pt x="296073" y="45567"/>
                  </a:lnTo>
                  <a:lnTo>
                    <a:pt x="292619" y="39369"/>
                  </a:lnTo>
                  <a:lnTo>
                    <a:pt x="288606" y="35356"/>
                  </a:lnTo>
                  <a:close/>
                </a:path>
                <a:path w="1183640" h="136525">
                  <a:moveTo>
                    <a:pt x="396466" y="26517"/>
                  </a:moveTo>
                  <a:lnTo>
                    <a:pt x="324533" y="26517"/>
                  </a:lnTo>
                  <a:lnTo>
                    <a:pt x="324533" y="106679"/>
                  </a:lnTo>
                  <a:lnTo>
                    <a:pt x="335353" y="106679"/>
                  </a:lnTo>
                  <a:lnTo>
                    <a:pt x="335353" y="36118"/>
                  </a:lnTo>
                  <a:lnTo>
                    <a:pt x="396466" y="36118"/>
                  </a:lnTo>
                  <a:lnTo>
                    <a:pt x="396466" y="26517"/>
                  </a:lnTo>
                  <a:close/>
                </a:path>
                <a:path w="1183640" h="136525">
                  <a:moveTo>
                    <a:pt x="396466" y="36118"/>
                  </a:moveTo>
                  <a:lnTo>
                    <a:pt x="385645" y="36118"/>
                  </a:lnTo>
                  <a:lnTo>
                    <a:pt x="385645" y="106679"/>
                  </a:lnTo>
                  <a:lnTo>
                    <a:pt x="396466" y="106679"/>
                  </a:lnTo>
                  <a:lnTo>
                    <a:pt x="396466" y="36118"/>
                  </a:lnTo>
                  <a:close/>
                </a:path>
                <a:path w="1183640" h="136525">
                  <a:moveTo>
                    <a:pt x="438044" y="26517"/>
                  </a:moveTo>
                  <a:lnTo>
                    <a:pt x="427225" y="26517"/>
                  </a:lnTo>
                  <a:lnTo>
                    <a:pt x="427225" y="106679"/>
                  </a:lnTo>
                  <a:lnTo>
                    <a:pt x="436979" y="106679"/>
                  </a:lnTo>
                  <a:lnTo>
                    <a:pt x="450760" y="90220"/>
                  </a:lnTo>
                  <a:lnTo>
                    <a:pt x="438044" y="90220"/>
                  </a:lnTo>
                  <a:lnTo>
                    <a:pt x="438044" y="26517"/>
                  </a:lnTo>
                  <a:close/>
                </a:path>
                <a:path w="1183640" h="136525">
                  <a:moveTo>
                    <a:pt x="501139" y="42976"/>
                  </a:moveTo>
                  <a:lnTo>
                    <a:pt x="490319" y="42976"/>
                  </a:lnTo>
                  <a:lnTo>
                    <a:pt x="490319" y="106679"/>
                  </a:lnTo>
                  <a:lnTo>
                    <a:pt x="501139" y="106679"/>
                  </a:lnTo>
                  <a:lnTo>
                    <a:pt x="501139" y="42976"/>
                  </a:lnTo>
                  <a:close/>
                </a:path>
                <a:path w="1183640" h="136525">
                  <a:moveTo>
                    <a:pt x="501139" y="26517"/>
                  </a:moveTo>
                  <a:lnTo>
                    <a:pt x="491538" y="26517"/>
                  </a:lnTo>
                  <a:lnTo>
                    <a:pt x="438044" y="90220"/>
                  </a:lnTo>
                  <a:lnTo>
                    <a:pt x="450760" y="90220"/>
                  </a:lnTo>
                  <a:lnTo>
                    <a:pt x="490319" y="42976"/>
                  </a:lnTo>
                  <a:lnTo>
                    <a:pt x="501139" y="42976"/>
                  </a:lnTo>
                  <a:lnTo>
                    <a:pt x="501139" y="26517"/>
                  </a:lnTo>
                  <a:close/>
                </a:path>
                <a:path w="1183640" h="136525">
                  <a:moveTo>
                    <a:pt x="558209" y="36118"/>
                  </a:moveTo>
                  <a:lnTo>
                    <a:pt x="547389" y="36118"/>
                  </a:lnTo>
                  <a:lnTo>
                    <a:pt x="547389" y="106679"/>
                  </a:lnTo>
                  <a:lnTo>
                    <a:pt x="558209" y="106679"/>
                  </a:lnTo>
                  <a:lnTo>
                    <a:pt x="558209" y="36118"/>
                  </a:lnTo>
                  <a:close/>
                </a:path>
                <a:path w="1183640" h="136525">
                  <a:moveTo>
                    <a:pt x="588537" y="26517"/>
                  </a:moveTo>
                  <a:lnTo>
                    <a:pt x="517061" y="26517"/>
                  </a:lnTo>
                  <a:lnTo>
                    <a:pt x="517061" y="36118"/>
                  </a:lnTo>
                  <a:lnTo>
                    <a:pt x="588537" y="36118"/>
                  </a:lnTo>
                  <a:lnTo>
                    <a:pt x="588537" y="26517"/>
                  </a:lnTo>
                  <a:close/>
                </a:path>
                <a:path w="1183640" h="136525">
                  <a:moveTo>
                    <a:pt x="615001" y="26517"/>
                  </a:moveTo>
                  <a:lnTo>
                    <a:pt x="604180" y="26517"/>
                  </a:lnTo>
                  <a:lnTo>
                    <a:pt x="604180" y="106679"/>
                  </a:lnTo>
                  <a:lnTo>
                    <a:pt x="657039" y="106934"/>
                  </a:lnTo>
                  <a:lnTo>
                    <a:pt x="646446" y="106934"/>
                  </a:lnTo>
                  <a:lnTo>
                    <a:pt x="654574" y="104698"/>
                  </a:lnTo>
                  <a:lnTo>
                    <a:pt x="662034" y="98704"/>
                  </a:lnTo>
                  <a:lnTo>
                    <a:pt x="642026" y="98704"/>
                  </a:lnTo>
                  <a:lnTo>
                    <a:pt x="615001" y="98298"/>
                  </a:lnTo>
                  <a:lnTo>
                    <a:pt x="615001" y="62636"/>
                  </a:lnTo>
                  <a:lnTo>
                    <a:pt x="662163" y="62636"/>
                  </a:lnTo>
                  <a:lnTo>
                    <a:pt x="655590" y="57200"/>
                  </a:lnTo>
                  <a:lnTo>
                    <a:pt x="647919" y="54965"/>
                  </a:lnTo>
                  <a:lnTo>
                    <a:pt x="645481" y="54965"/>
                  </a:lnTo>
                  <a:lnTo>
                    <a:pt x="615001" y="54559"/>
                  </a:lnTo>
                  <a:lnTo>
                    <a:pt x="615001" y="26517"/>
                  </a:lnTo>
                  <a:close/>
                </a:path>
                <a:path w="1183640" h="136525">
                  <a:moveTo>
                    <a:pt x="662163" y="62636"/>
                  </a:moveTo>
                  <a:lnTo>
                    <a:pt x="615001" y="62636"/>
                  </a:lnTo>
                  <a:lnTo>
                    <a:pt x="642788" y="63042"/>
                  </a:lnTo>
                  <a:lnTo>
                    <a:pt x="648427" y="64515"/>
                  </a:lnTo>
                  <a:lnTo>
                    <a:pt x="655946" y="70205"/>
                  </a:lnTo>
                  <a:lnTo>
                    <a:pt x="657825" y="74574"/>
                  </a:lnTo>
                  <a:lnTo>
                    <a:pt x="657825" y="86461"/>
                  </a:lnTo>
                  <a:lnTo>
                    <a:pt x="655895" y="91033"/>
                  </a:lnTo>
                  <a:lnTo>
                    <a:pt x="648275" y="97231"/>
                  </a:lnTo>
                  <a:lnTo>
                    <a:pt x="642687" y="98704"/>
                  </a:lnTo>
                  <a:lnTo>
                    <a:pt x="662034" y="98704"/>
                  </a:lnTo>
                  <a:lnTo>
                    <a:pt x="665953" y="95554"/>
                  </a:lnTo>
                  <a:lnTo>
                    <a:pt x="668798" y="89001"/>
                  </a:lnTo>
                  <a:lnTo>
                    <a:pt x="668798" y="72237"/>
                  </a:lnTo>
                  <a:lnTo>
                    <a:pt x="666156" y="65938"/>
                  </a:lnTo>
                  <a:lnTo>
                    <a:pt x="662163" y="62636"/>
                  </a:lnTo>
                  <a:close/>
                </a:path>
                <a:path w="1183640" h="136525">
                  <a:moveTo>
                    <a:pt x="693030" y="26517"/>
                  </a:moveTo>
                  <a:lnTo>
                    <a:pt x="682209" y="26517"/>
                  </a:lnTo>
                  <a:lnTo>
                    <a:pt x="682209" y="106679"/>
                  </a:lnTo>
                  <a:lnTo>
                    <a:pt x="693030" y="106679"/>
                  </a:lnTo>
                  <a:lnTo>
                    <a:pt x="693030" y="26517"/>
                  </a:lnTo>
                  <a:close/>
                </a:path>
                <a:path w="1183640" h="136525">
                  <a:moveTo>
                    <a:pt x="768339" y="26517"/>
                  </a:moveTo>
                  <a:lnTo>
                    <a:pt x="723839" y="26517"/>
                  </a:lnTo>
                  <a:lnTo>
                    <a:pt x="723839" y="106679"/>
                  </a:lnTo>
                  <a:lnTo>
                    <a:pt x="770524" y="106679"/>
                  </a:lnTo>
                  <a:lnTo>
                    <a:pt x="778245" y="104800"/>
                  </a:lnTo>
                  <a:lnTo>
                    <a:pt x="787418" y="98145"/>
                  </a:lnTo>
                  <a:lnTo>
                    <a:pt x="734354" y="98145"/>
                  </a:lnTo>
                  <a:lnTo>
                    <a:pt x="734354" y="70256"/>
                  </a:lnTo>
                  <a:lnTo>
                    <a:pt x="784930" y="70256"/>
                  </a:lnTo>
                  <a:lnTo>
                    <a:pt x="782027" y="67884"/>
                  </a:lnTo>
                  <a:lnTo>
                    <a:pt x="774893" y="65227"/>
                  </a:lnTo>
                  <a:lnTo>
                    <a:pt x="779160" y="63703"/>
                  </a:lnTo>
                  <a:lnTo>
                    <a:pt x="781361" y="62179"/>
                  </a:lnTo>
                  <a:lnTo>
                    <a:pt x="734354" y="62179"/>
                  </a:lnTo>
                  <a:lnTo>
                    <a:pt x="734354" y="35051"/>
                  </a:lnTo>
                  <a:lnTo>
                    <a:pt x="785347" y="35051"/>
                  </a:lnTo>
                  <a:lnTo>
                    <a:pt x="775502" y="28295"/>
                  </a:lnTo>
                  <a:lnTo>
                    <a:pt x="768339" y="26517"/>
                  </a:lnTo>
                  <a:close/>
                </a:path>
                <a:path w="1183640" h="136525">
                  <a:moveTo>
                    <a:pt x="784930" y="70256"/>
                  </a:moveTo>
                  <a:lnTo>
                    <a:pt x="767679" y="70256"/>
                  </a:lnTo>
                  <a:lnTo>
                    <a:pt x="772657" y="71424"/>
                  </a:lnTo>
                  <a:lnTo>
                    <a:pt x="775807" y="73761"/>
                  </a:lnTo>
                  <a:lnTo>
                    <a:pt x="778957" y="75996"/>
                  </a:lnTo>
                  <a:lnTo>
                    <a:pt x="780531" y="79502"/>
                  </a:lnTo>
                  <a:lnTo>
                    <a:pt x="780531" y="89052"/>
                  </a:lnTo>
                  <a:lnTo>
                    <a:pt x="778804" y="92557"/>
                  </a:lnTo>
                  <a:lnTo>
                    <a:pt x="771895" y="97028"/>
                  </a:lnTo>
                  <a:lnTo>
                    <a:pt x="766714" y="98145"/>
                  </a:lnTo>
                  <a:lnTo>
                    <a:pt x="787418" y="98145"/>
                  </a:lnTo>
                  <a:lnTo>
                    <a:pt x="788609" y="97282"/>
                  </a:lnTo>
                  <a:lnTo>
                    <a:pt x="791199" y="91897"/>
                  </a:lnTo>
                  <a:lnTo>
                    <a:pt x="791199" y="84886"/>
                  </a:lnTo>
                  <a:lnTo>
                    <a:pt x="790180" y="77714"/>
                  </a:lnTo>
                  <a:lnTo>
                    <a:pt x="787123" y="72047"/>
                  </a:lnTo>
                  <a:lnTo>
                    <a:pt x="784930" y="70256"/>
                  </a:lnTo>
                  <a:close/>
                </a:path>
                <a:path w="1183640" h="136525">
                  <a:moveTo>
                    <a:pt x="785347" y="35051"/>
                  </a:moveTo>
                  <a:lnTo>
                    <a:pt x="764631" y="35051"/>
                  </a:lnTo>
                  <a:lnTo>
                    <a:pt x="769355" y="36169"/>
                  </a:lnTo>
                  <a:lnTo>
                    <a:pt x="772607" y="38404"/>
                  </a:lnTo>
                  <a:lnTo>
                    <a:pt x="775959" y="40639"/>
                  </a:lnTo>
                  <a:lnTo>
                    <a:pt x="777636" y="43992"/>
                  </a:lnTo>
                  <a:lnTo>
                    <a:pt x="777636" y="52933"/>
                  </a:lnTo>
                  <a:lnTo>
                    <a:pt x="775959" y="56337"/>
                  </a:lnTo>
                  <a:lnTo>
                    <a:pt x="772607" y="58673"/>
                  </a:lnTo>
                  <a:lnTo>
                    <a:pt x="769355" y="61010"/>
                  </a:lnTo>
                  <a:lnTo>
                    <a:pt x="764631" y="62179"/>
                  </a:lnTo>
                  <a:lnTo>
                    <a:pt x="781361" y="62179"/>
                  </a:lnTo>
                  <a:lnTo>
                    <a:pt x="782462" y="61417"/>
                  </a:lnTo>
                  <a:lnTo>
                    <a:pt x="787237" y="55219"/>
                  </a:lnTo>
                  <a:lnTo>
                    <a:pt x="788456" y="51460"/>
                  </a:lnTo>
                  <a:lnTo>
                    <a:pt x="788456" y="40487"/>
                  </a:lnTo>
                  <a:lnTo>
                    <a:pt x="785865" y="35407"/>
                  </a:lnTo>
                  <a:lnTo>
                    <a:pt x="785347" y="35051"/>
                  </a:lnTo>
                  <a:close/>
                </a:path>
                <a:path w="1183640" h="136525">
                  <a:moveTo>
                    <a:pt x="869866" y="35356"/>
                  </a:moveTo>
                  <a:lnTo>
                    <a:pt x="850493" y="35356"/>
                  </a:lnTo>
                  <a:lnTo>
                    <a:pt x="856132" y="37185"/>
                  </a:lnTo>
                  <a:lnTo>
                    <a:pt x="859993" y="40843"/>
                  </a:lnTo>
                  <a:lnTo>
                    <a:pt x="863854" y="44399"/>
                  </a:lnTo>
                  <a:lnTo>
                    <a:pt x="865784" y="49631"/>
                  </a:lnTo>
                  <a:lnTo>
                    <a:pt x="865784" y="61417"/>
                  </a:lnTo>
                  <a:lnTo>
                    <a:pt x="829564" y="61417"/>
                  </a:lnTo>
                  <a:lnTo>
                    <a:pt x="821690" y="63499"/>
                  </a:lnTo>
                  <a:lnTo>
                    <a:pt x="816711" y="67665"/>
                  </a:lnTo>
                  <a:lnTo>
                    <a:pt x="811834" y="71831"/>
                  </a:lnTo>
                  <a:lnTo>
                    <a:pt x="809396" y="77317"/>
                  </a:lnTo>
                  <a:lnTo>
                    <a:pt x="809396" y="91135"/>
                  </a:lnTo>
                  <a:lnTo>
                    <a:pt x="812038" y="96774"/>
                  </a:lnTo>
                  <a:lnTo>
                    <a:pt x="822604" y="105308"/>
                  </a:lnTo>
                  <a:lnTo>
                    <a:pt x="829716" y="107442"/>
                  </a:lnTo>
                  <a:lnTo>
                    <a:pt x="845159" y="107442"/>
                  </a:lnTo>
                  <a:lnTo>
                    <a:pt x="850747" y="106273"/>
                  </a:lnTo>
                  <a:lnTo>
                    <a:pt x="855421" y="103936"/>
                  </a:lnTo>
                  <a:lnTo>
                    <a:pt x="860196" y="101600"/>
                  </a:lnTo>
                  <a:lnTo>
                    <a:pt x="863183" y="98907"/>
                  </a:lnTo>
                  <a:lnTo>
                    <a:pt x="833932" y="98907"/>
                  </a:lnTo>
                  <a:lnTo>
                    <a:pt x="828954" y="97586"/>
                  </a:lnTo>
                  <a:lnTo>
                    <a:pt x="825398" y="94945"/>
                  </a:lnTo>
                  <a:lnTo>
                    <a:pt x="821842" y="92202"/>
                  </a:lnTo>
                  <a:lnTo>
                    <a:pt x="820064" y="88493"/>
                  </a:lnTo>
                  <a:lnTo>
                    <a:pt x="820064" y="74269"/>
                  </a:lnTo>
                  <a:lnTo>
                    <a:pt x="826922" y="69494"/>
                  </a:lnTo>
                  <a:lnTo>
                    <a:pt x="876604" y="69494"/>
                  </a:lnTo>
                  <a:lnTo>
                    <a:pt x="876604" y="46736"/>
                  </a:lnTo>
                  <a:lnTo>
                    <a:pt x="873810" y="39014"/>
                  </a:lnTo>
                  <a:lnTo>
                    <a:pt x="869866" y="35356"/>
                  </a:lnTo>
                  <a:close/>
                </a:path>
                <a:path w="1183640" h="136525">
                  <a:moveTo>
                    <a:pt x="876604" y="94183"/>
                  </a:moveTo>
                  <a:lnTo>
                    <a:pt x="866241" y="94183"/>
                  </a:lnTo>
                  <a:lnTo>
                    <a:pt x="866241" y="106679"/>
                  </a:lnTo>
                  <a:lnTo>
                    <a:pt x="876604" y="106679"/>
                  </a:lnTo>
                  <a:lnTo>
                    <a:pt x="876604" y="94183"/>
                  </a:lnTo>
                  <a:close/>
                </a:path>
                <a:path w="1183640" h="136525">
                  <a:moveTo>
                    <a:pt x="876604" y="69494"/>
                  </a:moveTo>
                  <a:lnTo>
                    <a:pt x="865784" y="69494"/>
                  </a:lnTo>
                  <a:lnTo>
                    <a:pt x="865784" y="82600"/>
                  </a:lnTo>
                  <a:lnTo>
                    <a:pt x="863650" y="87884"/>
                  </a:lnTo>
                  <a:lnTo>
                    <a:pt x="846429" y="98907"/>
                  </a:lnTo>
                  <a:lnTo>
                    <a:pt x="863183" y="98907"/>
                  </a:lnTo>
                  <a:lnTo>
                    <a:pt x="863803" y="98348"/>
                  </a:lnTo>
                  <a:lnTo>
                    <a:pt x="866241" y="94183"/>
                  </a:lnTo>
                  <a:lnTo>
                    <a:pt x="876604" y="94183"/>
                  </a:lnTo>
                  <a:lnTo>
                    <a:pt x="876604" y="69494"/>
                  </a:lnTo>
                  <a:close/>
                </a:path>
                <a:path w="1183640" h="136525">
                  <a:moveTo>
                    <a:pt x="854608" y="25907"/>
                  </a:moveTo>
                  <a:lnTo>
                    <a:pt x="837844" y="25907"/>
                  </a:lnTo>
                  <a:lnTo>
                    <a:pt x="831850" y="26873"/>
                  </a:lnTo>
                  <a:lnTo>
                    <a:pt x="826160" y="28803"/>
                  </a:lnTo>
                  <a:lnTo>
                    <a:pt x="820470" y="30632"/>
                  </a:lnTo>
                  <a:lnTo>
                    <a:pt x="815594" y="33273"/>
                  </a:lnTo>
                  <a:lnTo>
                    <a:pt x="811530" y="36728"/>
                  </a:lnTo>
                  <a:lnTo>
                    <a:pt x="816406" y="44805"/>
                  </a:lnTo>
                  <a:lnTo>
                    <a:pt x="819759" y="41859"/>
                  </a:lnTo>
                  <a:lnTo>
                    <a:pt x="823772" y="39573"/>
                  </a:lnTo>
                  <a:lnTo>
                    <a:pt x="828446" y="37947"/>
                  </a:lnTo>
                  <a:lnTo>
                    <a:pt x="833120" y="36220"/>
                  </a:lnTo>
                  <a:lnTo>
                    <a:pt x="837996" y="35356"/>
                  </a:lnTo>
                  <a:lnTo>
                    <a:pt x="869866" y="35356"/>
                  </a:lnTo>
                  <a:lnTo>
                    <a:pt x="868222" y="33832"/>
                  </a:lnTo>
                  <a:lnTo>
                    <a:pt x="862634" y="28549"/>
                  </a:lnTo>
                  <a:lnTo>
                    <a:pt x="854608" y="25907"/>
                  </a:lnTo>
                  <a:close/>
                </a:path>
                <a:path w="1183640" h="136525">
                  <a:moveTo>
                    <a:pt x="916230" y="26517"/>
                  </a:moveTo>
                  <a:lnTo>
                    <a:pt x="905409" y="26517"/>
                  </a:lnTo>
                  <a:lnTo>
                    <a:pt x="905409" y="106679"/>
                  </a:lnTo>
                  <a:lnTo>
                    <a:pt x="916230" y="106679"/>
                  </a:lnTo>
                  <a:lnTo>
                    <a:pt x="916230" y="71323"/>
                  </a:lnTo>
                  <a:lnTo>
                    <a:pt x="977494" y="71323"/>
                  </a:lnTo>
                  <a:lnTo>
                    <a:pt x="977494" y="62026"/>
                  </a:lnTo>
                  <a:lnTo>
                    <a:pt x="916230" y="62026"/>
                  </a:lnTo>
                  <a:lnTo>
                    <a:pt x="916230" y="26517"/>
                  </a:lnTo>
                  <a:close/>
                </a:path>
                <a:path w="1183640" h="136525">
                  <a:moveTo>
                    <a:pt x="977494" y="71323"/>
                  </a:moveTo>
                  <a:lnTo>
                    <a:pt x="966674" y="71323"/>
                  </a:lnTo>
                  <a:lnTo>
                    <a:pt x="966674" y="106679"/>
                  </a:lnTo>
                  <a:lnTo>
                    <a:pt x="977494" y="106679"/>
                  </a:lnTo>
                  <a:lnTo>
                    <a:pt x="977494" y="71323"/>
                  </a:lnTo>
                  <a:close/>
                </a:path>
                <a:path w="1183640" h="136525">
                  <a:moveTo>
                    <a:pt x="977494" y="26517"/>
                  </a:moveTo>
                  <a:lnTo>
                    <a:pt x="966674" y="26517"/>
                  </a:lnTo>
                  <a:lnTo>
                    <a:pt x="966674" y="62026"/>
                  </a:lnTo>
                  <a:lnTo>
                    <a:pt x="977494" y="62026"/>
                  </a:lnTo>
                  <a:lnTo>
                    <a:pt x="977494" y="26517"/>
                  </a:lnTo>
                  <a:close/>
                </a:path>
                <a:path w="1183640" h="136525">
                  <a:moveTo>
                    <a:pt x="1019070" y="26517"/>
                  </a:moveTo>
                  <a:lnTo>
                    <a:pt x="1008249" y="26517"/>
                  </a:lnTo>
                  <a:lnTo>
                    <a:pt x="1008249" y="106679"/>
                  </a:lnTo>
                  <a:lnTo>
                    <a:pt x="1018004" y="106679"/>
                  </a:lnTo>
                  <a:lnTo>
                    <a:pt x="1031785" y="90220"/>
                  </a:lnTo>
                  <a:lnTo>
                    <a:pt x="1019070" y="90220"/>
                  </a:lnTo>
                  <a:lnTo>
                    <a:pt x="1019070" y="26517"/>
                  </a:lnTo>
                  <a:close/>
                </a:path>
                <a:path w="1183640" h="136525">
                  <a:moveTo>
                    <a:pt x="1082163" y="42976"/>
                  </a:moveTo>
                  <a:lnTo>
                    <a:pt x="1071342" y="42976"/>
                  </a:lnTo>
                  <a:lnTo>
                    <a:pt x="1071342" y="106679"/>
                  </a:lnTo>
                  <a:lnTo>
                    <a:pt x="1082163" y="106679"/>
                  </a:lnTo>
                  <a:lnTo>
                    <a:pt x="1082163" y="42976"/>
                  </a:lnTo>
                  <a:close/>
                </a:path>
                <a:path w="1183640" h="136525">
                  <a:moveTo>
                    <a:pt x="1082163" y="26517"/>
                  </a:moveTo>
                  <a:lnTo>
                    <a:pt x="1072563" y="26517"/>
                  </a:lnTo>
                  <a:lnTo>
                    <a:pt x="1019070" y="90220"/>
                  </a:lnTo>
                  <a:lnTo>
                    <a:pt x="1031785" y="90220"/>
                  </a:lnTo>
                  <a:lnTo>
                    <a:pt x="1071342" y="42976"/>
                  </a:lnTo>
                  <a:lnTo>
                    <a:pt x="1082163" y="42976"/>
                  </a:lnTo>
                  <a:lnTo>
                    <a:pt x="1082163" y="26517"/>
                  </a:lnTo>
                  <a:close/>
                </a:path>
                <a:path w="1183640" h="136525">
                  <a:moveTo>
                    <a:pt x="1151985" y="25907"/>
                  </a:moveTo>
                  <a:lnTo>
                    <a:pt x="1137151" y="25907"/>
                  </a:lnTo>
                  <a:lnTo>
                    <a:pt x="1130446" y="27635"/>
                  </a:lnTo>
                  <a:lnTo>
                    <a:pt x="1105401" y="58775"/>
                  </a:lnTo>
                  <a:lnTo>
                    <a:pt x="1105401" y="74421"/>
                  </a:lnTo>
                  <a:lnTo>
                    <a:pt x="1131919" y="105714"/>
                  </a:lnTo>
                  <a:lnTo>
                    <a:pt x="1139234" y="107442"/>
                  </a:lnTo>
                  <a:lnTo>
                    <a:pt x="1153864" y="107442"/>
                  </a:lnTo>
                  <a:lnTo>
                    <a:pt x="1159706" y="106324"/>
                  </a:lnTo>
                  <a:lnTo>
                    <a:pt x="1170374" y="101854"/>
                  </a:lnTo>
                  <a:lnTo>
                    <a:pt x="1174705" y="98704"/>
                  </a:lnTo>
                  <a:lnTo>
                    <a:pt x="1175480" y="97840"/>
                  </a:lnTo>
                  <a:lnTo>
                    <a:pt x="1138929" y="97840"/>
                  </a:lnTo>
                  <a:lnTo>
                    <a:pt x="1131614" y="95300"/>
                  </a:lnTo>
                  <a:lnTo>
                    <a:pt x="1125823" y="90220"/>
                  </a:lnTo>
                  <a:lnTo>
                    <a:pt x="1120032" y="85039"/>
                  </a:lnTo>
                  <a:lnTo>
                    <a:pt x="1116831" y="78282"/>
                  </a:lnTo>
                  <a:lnTo>
                    <a:pt x="1116222" y="69951"/>
                  </a:lnTo>
                  <a:lnTo>
                    <a:pt x="1183278" y="69951"/>
                  </a:lnTo>
                  <a:lnTo>
                    <a:pt x="1183430" y="66598"/>
                  </a:lnTo>
                  <a:lnTo>
                    <a:pt x="1183430" y="61874"/>
                  </a:lnTo>
                  <a:lnTo>
                    <a:pt x="1116222" y="61874"/>
                  </a:lnTo>
                  <a:lnTo>
                    <a:pt x="1116933" y="53949"/>
                  </a:lnTo>
                  <a:lnTo>
                    <a:pt x="1119879" y="47548"/>
                  </a:lnTo>
                  <a:lnTo>
                    <a:pt x="1130344" y="37693"/>
                  </a:lnTo>
                  <a:lnTo>
                    <a:pt x="1136846" y="35204"/>
                  </a:lnTo>
                  <a:lnTo>
                    <a:pt x="1171058" y="35204"/>
                  </a:lnTo>
                  <a:lnTo>
                    <a:pt x="1170425" y="34543"/>
                  </a:lnTo>
                  <a:lnTo>
                    <a:pt x="1158640" y="27635"/>
                  </a:lnTo>
                  <a:lnTo>
                    <a:pt x="1151985" y="25907"/>
                  </a:lnTo>
                  <a:close/>
                </a:path>
                <a:path w="1183640" h="136525">
                  <a:moveTo>
                    <a:pt x="1172305" y="87325"/>
                  </a:moveTo>
                  <a:lnTo>
                    <a:pt x="1152747" y="97840"/>
                  </a:lnTo>
                  <a:lnTo>
                    <a:pt x="1175480" y="97840"/>
                  </a:lnTo>
                  <a:lnTo>
                    <a:pt x="1178401" y="94335"/>
                  </a:lnTo>
                  <a:lnTo>
                    <a:pt x="1172305" y="87325"/>
                  </a:lnTo>
                  <a:close/>
                </a:path>
                <a:path w="1183640" h="136525">
                  <a:moveTo>
                    <a:pt x="1171058" y="35204"/>
                  </a:moveTo>
                  <a:lnTo>
                    <a:pt x="1152391" y="35204"/>
                  </a:lnTo>
                  <a:lnTo>
                    <a:pt x="1158894" y="37693"/>
                  </a:lnTo>
                  <a:lnTo>
                    <a:pt x="1164075" y="42671"/>
                  </a:lnTo>
                  <a:lnTo>
                    <a:pt x="1169358" y="47548"/>
                  </a:lnTo>
                  <a:lnTo>
                    <a:pt x="1172356" y="53949"/>
                  </a:lnTo>
                  <a:lnTo>
                    <a:pt x="1173067" y="61874"/>
                  </a:lnTo>
                  <a:lnTo>
                    <a:pt x="1183430" y="61874"/>
                  </a:lnTo>
                  <a:lnTo>
                    <a:pt x="1183430" y="58775"/>
                  </a:lnTo>
                  <a:lnTo>
                    <a:pt x="1181778" y="51765"/>
                  </a:lnTo>
                  <a:lnTo>
                    <a:pt x="1175048" y="39369"/>
                  </a:lnTo>
                  <a:lnTo>
                    <a:pt x="1171058" y="3520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1000" y="68834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8983" y="7018018"/>
              <a:ext cx="1363611" cy="13700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81000" y="72390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8983" y="7373625"/>
              <a:ext cx="618490" cy="136525"/>
            </a:xfrm>
            <a:custGeom>
              <a:avLst/>
              <a:gdLst/>
              <a:ahLst/>
              <a:cxnLst/>
              <a:rect l="l" t="t" r="r" b="b"/>
              <a:pathLst>
                <a:path w="618490" h="136525">
                  <a:moveTo>
                    <a:pt x="89763" y="0"/>
                  </a:moveTo>
                  <a:lnTo>
                    <a:pt x="0" y="0"/>
                  </a:lnTo>
                  <a:lnTo>
                    <a:pt x="0" y="106679"/>
                  </a:lnTo>
                  <a:lnTo>
                    <a:pt x="11125" y="106679"/>
                  </a:lnTo>
                  <a:lnTo>
                    <a:pt x="11125" y="9753"/>
                  </a:lnTo>
                  <a:lnTo>
                    <a:pt x="89763" y="9753"/>
                  </a:lnTo>
                  <a:lnTo>
                    <a:pt x="89763" y="0"/>
                  </a:lnTo>
                  <a:close/>
                </a:path>
                <a:path w="618490" h="136525">
                  <a:moveTo>
                    <a:pt x="89763" y="9753"/>
                  </a:moveTo>
                  <a:lnTo>
                    <a:pt x="78638" y="9753"/>
                  </a:lnTo>
                  <a:lnTo>
                    <a:pt x="78638" y="106679"/>
                  </a:lnTo>
                  <a:lnTo>
                    <a:pt x="89763" y="106679"/>
                  </a:lnTo>
                  <a:lnTo>
                    <a:pt x="89763" y="9753"/>
                  </a:lnTo>
                  <a:close/>
                </a:path>
                <a:path w="618490" h="136525">
                  <a:moveTo>
                    <a:pt x="161979" y="25907"/>
                  </a:moveTo>
                  <a:lnTo>
                    <a:pt x="147146" y="25907"/>
                  </a:lnTo>
                  <a:lnTo>
                    <a:pt x="140440" y="27635"/>
                  </a:lnTo>
                  <a:lnTo>
                    <a:pt x="115396" y="58775"/>
                  </a:lnTo>
                  <a:lnTo>
                    <a:pt x="115396" y="74421"/>
                  </a:lnTo>
                  <a:lnTo>
                    <a:pt x="141913" y="105714"/>
                  </a:lnTo>
                  <a:lnTo>
                    <a:pt x="149228" y="107442"/>
                  </a:lnTo>
                  <a:lnTo>
                    <a:pt x="163859" y="107442"/>
                  </a:lnTo>
                  <a:lnTo>
                    <a:pt x="169701" y="106324"/>
                  </a:lnTo>
                  <a:lnTo>
                    <a:pt x="180369" y="101854"/>
                  </a:lnTo>
                  <a:lnTo>
                    <a:pt x="184699" y="98704"/>
                  </a:lnTo>
                  <a:lnTo>
                    <a:pt x="185474" y="97840"/>
                  </a:lnTo>
                  <a:lnTo>
                    <a:pt x="148924" y="97840"/>
                  </a:lnTo>
                  <a:lnTo>
                    <a:pt x="141608" y="95300"/>
                  </a:lnTo>
                  <a:lnTo>
                    <a:pt x="135817" y="90220"/>
                  </a:lnTo>
                  <a:lnTo>
                    <a:pt x="130026" y="85039"/>
                  </a:lnTo>
                  <a:lnTo>
                    <a:pt x="126826" y="78282"/>
                  </a:lnTo>
                  <a:lnTo>
                    <a:pt x="126216" y="69951"/>
                  </a:lnTo>
                  <a:lnTo>
                    <a:pt x="193272" y="69951"/>
                  </a:lnTo>
                  <a:lnTo>
                    <a:pt x="193424" y="66598"/>
                  </a:lnTo>
                  <a:lnTo>
                    <a:pt x="193424" y="61874"/>
                  </a:lnTo>
                  <a:lnTo>
                    <a:pt x="126216" y="61874"/>
                  </a:lnTo>
                  <a:lnTo>
                    <a:pt x="126927" y="53949"/>
                  </a:lnTo>
                  <a:lnTo>
                    <a:pt x="129874" y="47548"/>
                  </a:lnTo>
                  <a:lnTo>
                    <a:pt x="140338" y="37693"/>
                  </a:lnTo>
                  <a:lnTo>
                    <a:pt x="146841" y="35204"/>
                  </a:lnTo>
                  <a:lnTo>
                    <a:pt x="181052" y="35204"/>
                  </a:lnTo>
                  <a:lnTo>
                    <a:pt x="180420" y="34543"/>
                  </a:lnTo>
                  <a:lnTo>
                    <a:pt x="168634" y="27635"/>
                  </a:lnTo>
                  <a:lnTo>
                    <a:pt x="161979" y="25907"/>
                  </a:lnTo>
                  <a:close/>
                </a:path>
                <a:path w="618490" h="136525">
                  <a:moveTo>
                    <a:pt x="182299" y="87325"/>
                  </a:moveTo>
                  <a:lnTo>
                    <a:pt x="162741" y="97840"/>
                  </a:lnTo>
                  <a:lnTo>
                    <a:pt x="185474" y="97840"/>
                  </a:lnTo>
                  <a:lnTo>
                    <a:pt x="188395" y="94335"/>
                  </a:lnTo>
                  <a:lnTo>
                    <a:pt x="182299" y="87325"/>
                  </a:lnTo>
                  <a:close/>
                </a:path>
                <a:path w="618490" h="136525">
                  <a:moveTo>
                    <a:pt x="181052" y="35204"/>
                  </a:moveTo>
                  <a:lnTo>
                    <a:pt x="162386" y="35204"/>
                  </a:lnTo>
                  <a:lnTo>
                    <a:pt x="168888" y="37693"/>
                  </a:lnTo>
                  <a:lnTo>
                    <a:pt x="174070" y="42671"/>
                  </a:lnTo>
                  <a:lnTo>
                    <a:pt x="179353" y="47548"/>
                  </a:lnTo>
                  <a:lnTo>
                    <a:pt x="182350" y="53949"/>
                  </a:lnTo>
                  <a:lnTo>
                    <a:pt x="183061" y="61874"/>
                  </a:lnTo>
                  <a:lnTo>
                    <a:pt x="193424" y="61874"/>
                  </a:lnTo>
                  <a:lnTo>
                    <a:pt x="193424" y="58775"/>
                  </a:lnTo>
                  <a:lnTo>
                    <a:pt x="191772" y="51765"/>
                  </a:lnTo>
                  <a:lnTo>
                    <a:pt x="185042" y="39369"/>
                  </a:lnTo>
                  <a:lnTo>
                    <a:pt x="181052" y="35204"/>
                  </a:lnTo>
                  <a:close/>
                </a:path>
                <a:path w="618490" h="136525">
                  <a:moveTo>
                    <a:pt x="227740" y="26517"/>
                  </a:moveTo>
                  <a:lnTo>
                    <a:pt x="217377" y="26517"/>
                  </a:lnTo>
                  <a:lnTo>
                    <a:pt x="217377" y="136245"/>
                  </a:lnTo>
                  <a:lnTo>
                    <a:pt x="228197" y="136245"/>
                  </a:lnTo>
                  <a:lnTo>
                    <a:pt x="228197" y="91592"/>
                  </a:lnTo>
                  <a:lnTo>
                    <a:pt x="238396" y="91592"/>
                  </a:lnTo>
                  <a:lnTo>
                    <a:pt x="228045" y="72694"/>
                  </a:lnTo>
                  <a:lnTo>
                    <a:pt x="228045" y="60502"/>
                  </a:lnTo>
                  <a:lnTo>
                    <a:pt x="229315" y="55117"/>
                  </a:lnTo>
                  <a:lnTo>
                    <a:pt x="231855" y="50444"/>
                  </a:lnTo>
                  <a:lnTo>
                    <a:pt x="234496" y="45669"/>
                  </a:lnTo>
                  <a:lnTo>
                    <a:pt x="237662" y="42367"/>
                  </a:lnTo>
                  <a:lnTo>
                    <a:pt x="227740" y="42367"/>
                  </a:lnTo>
                  <a:lnTo>
                    <a:pt x="227740" y="26517"/>
                  </a:lnTo>
                  <a:close/>
                </a:path>
                <a:path w="618490" h="136525">
                  <a:moveTo>
                    <a:pt x="238396" y="91592"/>
                  </a:moveTo>
                  <a:lnTo>
                    <a:pt x="228197" y="91592"/>
                  </a:lnTo>
                  <a:lnTo>
                    <a:pt x="231550" y="96774"/>
                  </a:lnTo>
                  <a:lnTo>
                    <a:pt x="235817" y="100736"/>
                  </a:lnTo>
                  <a:lnTo>
                    <a:pt x="240999" y="103479"/>
                  </a:lnTo>
                  <a:lnTo>
                    <a:pt x="246282" y="106121"/>
                  </a:lnTo>
                  <a:lnTo>
                    <a:pt x="252175" y="107442"/>
                  </a:lnTo>
                  <a:lnTo>
                    <a:pt x="266297" y="107442"/>
                  </a:lnTo>
                  <a:lnTo>
                    <a:pt x="273104" y="105765"/>
                  </a:lnTo>
                  <a:lnTo>
                    <a:pt x="285195" y="98958"/>
                  </a:lnTo>
                  <a:lnTo>
                    <a:pt x="286300" y="97840"/>
                  </a:lnTo>
                  <a:lnTo>
                    <a:pt x="252225" y="97840"/>
                  </a:lnTo>
                  <a:lnTo>
                    <a:pt x="247095" y="96570"/>
                  </a:lnTo>
                  <a:lnTo>
                    <a:pt x="242705" y="94132"/>
                  </a:lnTo>
                  <a:lnTo>
                    <a:pt x="238396" y="91592"/>
                  </a:lnTo>
                  <a:close/>
                </a:path>
                <a:path w="618490" h="136525">
                  <a:moveTo>
                    <a:pt x="286109" y="35356"/>
                  </a:moveTo>
                  <a:lnTo>
                    <a:pt x="263503" y="35356"/>
                  </a:lnTo>
                  <a:lnTo>
                    <a:pt x="268583" y="36677"/>
                  </a:lnTo>
                  <a:lnTo>
                    <a:pt x="277727" y="41960"/>
                  </a:lnTo>
                  <a:lnTo>
                    <a:pt x="281283" y="45669"/>
                  </a:lnTo>
                  <a:lnTo>
                    <a:pt x="283823" y="50444"/>
                  </a:lnTo>
                  <a:lnTo>
                    <a:pt x="286465" y="55117"/>
                  </a:lnTo>
                  <a:lnTo>
                    <a:pt x="287785" y="60502"/>
                  </a:lnTo>
                  <a:lnTo>
                    <a:pt x="287785" y="72694"/>
                  </a:lnTo>
                  <a:lnTo>
                    <a:pt x="286465" y="78130"/>
                  </a:lnTo>
                  <a:lnTo>
                    <a:pt x="283823" y="82905"/>
                  </a:lnTo>
                  <a:lnTo>
                    <a:pt x="281283" y="87680"/>
                  </a:lnTo>
                  <a:lnTo>
                    <a:pt x="277727" y="91389"/>
                  </a:lnTo>
                  <a:lnTo>
                    <a:pt x="272972" y="94132"/>
                  </a:lnTo>
                  <a:lnTo>
                    <a:pt x="268583" y="96570"/>
                  </a:lnTo>
                  <a:lnTo>
                    <a:pt x="263503" y="97840"/>
                  </a:lnTo>
                  <a:lnTo>
                    <a:pt x="286300" y="97840"/>
                  </a:lnTo>
                  <a:lnTo>
                    <a:pt x="289970" y="94132"/>
                  </a:lnTo>
                  <a:lnTo>
                    <a:pt x="296879" y="81737"/>
                  </a:lnTo>
                  <a:lnTo>
                    <a:pt x="298606" y="74625"/>
                  </a:lnTo>
                  <a:lnTo>
                    <a:pt x="298606" y="58674"/>
                  </a:lnTo>
                  <a:lnTo>
                    <a:pt x="296879" y="51612"/>
                  </a:lnTo>
                  <a:lnTo>
                    <a:pt x="290026" y="39319"/>
                  </a:lnTo>
                  <a:lnTo>
                    <a:pt x="287836" y="37083"/>
                  </a:lnTo>
                  <a:lnTo>
                    <a:pt x="286109" y="35356"/>
                  </a:lnTo>
                  <a:close/>
                </a:path>
                <a:path w="618490" h="136525">
                  <a:moveTo>
                    <a:pt x="266195" y="25907"/>
                  </a:moveTo>
                  <a:lnTo>
                    <a:pt x="251971" y="25907"/>
                  </a:lnTo>
                  <a:lnTo>
                    <a:pt x="245926" y="27330"/>
                  </a:lnTo>
                  <a:lnTo>
                    <a:pt x="240541" y="30175"/>
                  </a:lnTo>
                  <a:lnTo>
                    <a:pt x="235258" y="33019"/>
                  </a:lnTo>
                  <a:lnTo>
                    <a:pt x="230991" y="37083"/>
                  </a:lnTo>
                  <a:lnTo>
                    <a:pt x="227740" y="42367"/>
                  </a:lnTo>
                  <a:lnTo>
                    <a:pt x="237662" y="42367"/>
                  </a:lnTo>
                  <a:lnTo>
                    <a:pt x="238052" y="41960"/>
                  </a:lnTo>
                  <a:lnTo>
                    <a:pt x="242523" y="39319"/>
                  </a:lnTo>
                  <a:lnTo>
                    <a:pt x="247095" y="36677"/>
                  </a:lnTo>
                  <a:lnTo>
                    <a:pt x="252225" y="35356"/>
                  </a:lnTo>
                  <a:lnTo>
                    <a:pt x="286109" y="35356"/>
                  </a:lnTo>
                  <a:lnTo>
                    <a:pt x="285195" y="34442"/>
                  </a:lnTo>
                  <a:lnTo>
                    <a:pt x="279099" y="31089"/>
                  </a:lnTo>
                  <a:lnTo>
                    <a:pt x="273003" y="27635"/>
                  </a:lnTo>
                  <a:lnTo>
                    <a:pt x="266195" y="25907"/>
                  </a:lnTo>
                  <a:close/>
                </a:path>
                <a:path w="618490" h="136525">
                  <a:moveTo>
                    <a:pt x="332675" y="26517"/>
                  </a:moveTo>
                  <a:lnTo>
                    <a:pt x="321854" y="26517"/>
                  </a:lnTo>
                  <a:lnTo>
                    <a:pt x="321854" y="106679"/>
                  </a:lnTo>
                  <a:lnTo>
                    <a:pt x="331608" y="106679"/>
                  </a:lnTo>
                  <a:lnTo>
                    <a:pt x="345390" y="90220"/>
                  </a:lnTo>
                  <a:lnTo>
                    <a:pt x="332675" y="90220"/>
                  </a:lnTo>
                  <a:lnTo>
                    <a:pt x="332675" y="26517"/>
                  </a:lnTo>
                  <a:close/>
                </a:path>
                <a:path w="618490" h="136525">
                  <a:moveTo>
                    <a:pt x="395768" y="42976"/>
                  </a:moveTo>
                  <a:lnTo>
                    <a:pt x="384948" y="42976"/>
                  </a:lnTo>
                  <a:lnTo>
                    <a:pt x="384948" y="106679"/>
                  </a:lnTo>
                  <a:lnTo>
                    <a:pt x="395768" y="106679"/>
                  </a:lnTo>
                  <a:lnTo>
                    <a:pt x="395768" y="42976"/>
                  </a:lnTo>
                  <a:close/>
                </a:path>
                <a:path w="618490" h="136525">
                  <a:moveTo>
                    <a:pt x="395768" y="26517"/>
                  </a:moveTo>
                  <a:lnTo>
                    <a:pt x="386167" y="26517"/>
                  </a:lnTo>
                  <a:lnTo>
                    <a:pt x="332675" y="90220"/>
                  </a:lnTo>
                  <a:lnTo>
                    <a:pt x="345390" y="90220"/>
                  </a:lnTo>
                  <a:lnTo>
                    <a:pt x="384948" y="42976"/>
                  </a:lnTo>
                  <a:lnTo>
                    <a:pt x="395768" y="42976"/>
                  </a:lnTo>
                  <a:lnTo>
                    <a:pt x="395768" y="26517"/>
                  </a:lnTo>
                  <a:close/>
                </a:path>
                <a:path w="618490" h="136525">
                  <a:moveTo>
                    <a:pt x="437598" y="26517"/>
                  </a:moveTo>
                  <a:lnTo>
                    <a:pt x="426778" y="26517"/>
                  </a:lnTo>
                  <a:lnTo>
                    <a:pt x="426778" y="106679"/>
                  </a:lnTo>
                  <a:lnTo>
                    <a:pt x="437598" y="106679"/>
                  </a:lnTo>
                  <a:lnTo>
                    <a:pt x="437598" y="71323"/>
                  </a:lnTo>
                  <a:lnTo>
                    <a:pt x="498863" y="71323"/>
                  </a:lnTo>
                  <a:lnTo>
                    <a:pt x="498863" y="62026"/>
                  </a:lnTo>
                  <a:lnTo>
                    <a:pt x="437598" y="62026"/>
                  </a:lnTo>
                  <a:lnTo>
                    <a:pt x="437598" y="26517"/>
                  </a:lnTo>
                  <a:close/>
                </a:path>
                <a:path w="618490" h="136525">
                  <a:moveTo>
                    <a:pt x="498863" y="71323"/>
                  </a:moveTo>
                  <a:lnTo>
                    <a:pt x="488043" y="71323"/>
                  </a:lnTo>
                  <a:lnTo>
                    <a:pt x="488043" y="106679"/>
                  </a:lnTo>
                  <a:lnTo>
                    <a:pt x="498863" y="106679"/>
                  </a:lnTo>
                  <a:lnTo>
                    <a:pt x="498863" y="71323"/>
                  </a:lnTo>
                  <a:close/>
                </a:path>
                <a:path w="618490" h="136525">
                  <a:moveTo>
                    <a:pt x="498863" y="26517"/>
                  </a:moveTo>
                  <a:lnTo>
                    <a:pt x="488043" y="26517"/>
                  </a:lnTo>
                  <a:lnTo>
                    <a:pt x="488043" y="62026"/>
                  </a:lnTo>
                  <a:lnTo>
                    <a:pt x="498863" y="62026"/>
                  </a:lnTo>
                  <a:lnTo>
                    <a:pt x="498863" y="26517"/>
                  </a:lnTo>
                  <a:close/>
                </a:path>
                <a:path w="618490" h="136525">
                  <a:moveTo>
                    <a:pt x="540438" y="26517"/>
                  </a:moveTo>
                  <a:lnTo>
                    <a:pt x="529619" y="26517"/>
                  </a:lnTo>
                  <a:lnTo>
                    <a:pt x="529619" y="106679"/>
                  </a:lnTo>
                  <a:lnTo>
                    <a:pt x="582475" y="106934"/>
                  </a:lnTo>
                  <a:lnTo>
                    <a:pt x="571884" y="106934"/>
                  </a:lnTo>
                  <a:lnTo>
                    <a:pt x="580011" y="104698"/>
                  </a:lnTo>
                  <a:lnTo>
                    <a:pt x="587472" y="98704"/>
                  </a:lnTo>
                  <a:lnTo>
                    <a:pt x="567465" y="98704"/>
                  </a:lnTo>
                  <a:lnTo>
                    <a:pt x="540438" y="98298"/>
                  </a:lnTo>
                  <a:lnTo>
                    <a:pt x="540438" y="62636"/>
                  </a:lnTo>
                  <a:lnTo>
                    <a:pt x="587601" y="62636"/>
                  </a:lnTo>
                  <a:lnTo>
                    <a:pt x="581028" y="57200"/>
                  </a:lnTo>
                  <a:lnTo>
                    <a:pt x="573358" y="54965"/>
                  </a:lnTo>
                  <a:lnTo>
                    <a:pt x="570918" y="54965"/>
                  </a:lnTo>
                  <a:lnTo>
                    <a:pt x="540438" y="54559"/>
                  </a:lnTo>
                  <a:lnTo>
                    <a:pt x="540438" y="26517"/>
                  </a:lnTo>
                  <a:close/>
                </a:path>
                <a:path w="618490" h="136525">
                  <a:moveTo>
                    <a:pt x="587601" y="62636"/>
                  </a:moveTo>
                  <a:lnTo>
                    <a:pt x="540438" y="62636"/>
                  </a:lnTo>
                  <a:lnTo>
                    <a:pt x="568225" y="63042"/>
                  </a:lnTo>
                  <a:lnTo>
                    <a:pt x="573864" y="64515"/>
                  </a:lnTo>
                  <a:lnTo>
                    <a:pt x="581384" y="70205"/>
                  </a:lnTo>
                  <a:lnTo>
                    <a:pt x="583264" y="74574"/>
                  </a:lnTo>
                  <a:lnTo>
                    <a:pt x="583264" y="86461"/>
                  </a:lnTo>
                  <a:lnTo>
                    <a:pt x="581333" y="91033"/>
                  </a:lnTo>
                  <a:lnTo>
                    <a:pt x="573712" y="97231"/>
                  </a:lnTo>
                  <a:lnTo>
                    <a:pt x="568124" y="98704"/>
                  </a:lnTo>
                  <a:lnTo>
                    <a:pt x="587472" y="98704"/>
                  </a:lnTo>
                  <a:lnTo>
                    <a:pt x="591392" y="95554"/>
                  </a:lnTo>
                  <a:lnTo>
                    <a:pt x="594235" y="89001"/>
                  </a:lnTo>
                  <a:lnTo>
                    <a:pt x="594235" y="72237"/>
                  </a:lnTo>
                  <a:lnTo>
                    <a:pt x="591593" y="65938"/>
                  </a:lnTo>
                  <a:lnTo>
                    <a:pt x="587601" y="62636"/>
                  </a:lnTo>
                  <a:close/>
                </a:path>
                <a:path w="618490" h="136525">
                  <a:moveTo>
                    <a:pt x="618467" y="26517"/>
                  </a:moveTo>
                  <a:lnTo>
                    <a:pt x="607646" y="26517"/>
                  </a:lnTo>
                  <a:lnTo>
                    <a:pt x="607646" y="106679"/>
                  </a:lnTo>
                  <a:lnTo>
                    <a:pt x="618467" y="106679"/>
                  </a:lnTo>
                  <a:lnTo>
                    <a:pt x="618467" y="2651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1000" y="75946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8983" y="7729218"/>
              <a:ext cx="708025" cy="137160"/>
            </a:xfrm>
            <a:custGeom>
              <a:avLst/>
              <a:gdLst/>
              <a:ahLst/>
              <a:cxnLst/>
              <a:rect l="l" t="t" r="r" b="b"/>
              <a:pathLst>
                <a:path w="708025" h="137159">
                  <a:moveTo>
                    <a:pt x="89763" y="0"/>
                  </a:moveTo>
                  <a:lnTo>
                    <a:pt x="0" y="0"/>
                  </a:lnTo>
                  <a:lnTo>
                    <a:pt x="0" y="106680"/>
                  </a:lnTo>
                  <a:lnTo>
                    <a:pt x="11125" y="106680"/>
                  </a:lnTo>
                  <a:lnTo>
                    <a:pt x="11125" y="9753"/>
                  </a:lnTo>
                  <a:lnTo>
                    <a:pt x="89763" y="9753"/>
                  </a:lnTo>
                  <a:lnTo>
                    <a:pt x="89763" y="0"/>
                  </a:lnTo>
                  <a:close/>
                </a:path>
                <a:path w="708025" h="137159">
                  <a:moveTo>
                    <a:pt x="89763" y="9753"/>
                  </a:moveTo>
                  <a:lnTo>
                    <a:pt x="78638" y="9753"/>
                  </a:lnTo>
                  <a:lnTo>
                    <a:pt x="78638" y="106680"/>
                  </a:lnTo>
                  <a:lnTo>
                    <a:pt x="89763" y="106680"/>
                  </a:lnTo>
                  <a:lnTo>
                    <a:pt x="89763" y="9753"/>
                  </a:lnTo>
                  <a:close/>
                </a:path>
                <a:path w="708025" h="137159">
                  <a:moveTo>
                    <a:pt x="163960" y="25908"/>
                  </a:moveTo>
                  <a:lnTo>
                    <a:pt x="148517" y="25908"/>
                  </a:lnTo>
                  <a:lnTo>
                    <a:pt x="141558" y="27635"/>
                  </a:lnTo>
                  <a:lnTo>
                    <a:pt x="129162" y="34544"/>
                  </a:lnTo>
                  <a:lnTo>
                    <a:pt x="124286" y="39370"/>
                  </a:lnTo>
                  <a:lnTo>
                    <a:pt x="117174" y="51765"/>
                  </a:lnTo>
                  <a:lnTo>
                    <a:pt x="115396" y="58775"/>
                  </a:lnTo>
                  <a:lnTo>
                    <a:pt x="115396" y="74422"/>
                  </a:lnTo>
                  <a:lnTo>
                    <a:pt x="141558" y="105714"/>
                  </a:lnTo>
                  <a:lnTo>
                    <a:pt x="148517" y="107442"/>
                  </a:lnTo>
                  <a:lnTo>
                    <a:pt x="163960" y="107442"/>
                  </a:lnTo>
                  <a:lnTo>
                    <a:pt x="170920" y="105714"/>
                  </a:lnTo>
                  <a:lnTo>
                    <a:pt x="177118" y="102260"/>
                  </a:lnTo>
                  <a:lnTo>
                    <a:pt x="183315" y="98704"/>
                  </a:lnTo>
                  <a:lnTo>
                    <a:pt x="184170" y="97840"/>
                  </a:lnTo>
                  <a:lnTo>
                    <a:pt x="150549" y="97840"/>
                  </a:lnTo>
                  <a:lnTo>
                    <a:pt x="145418" y="96570"/>
                  </a:lnTo>
                  <a:lnTo>
                    <a:pt x="126368" y="72694"/>
                  </a:lnTo>
                  <a:lnTo>
                    <a:pt x="126368" y="60502"/>
                  </a:lnTo>
                  <a:lnTo>
                    <a:pt x="150549" y="35356"/>
                  </a:lnTo>
                  <a:lnTo>
                    <a:pt x="184128" y="35356"/>
                  </a:lnTo>
                  <a:lnTo>
                    <a:pt x="183315" y="34544"/>
                  </a:lnTo>
                  <a:lnTo>
                    <a:pt x="170920" y="27635"/>
                  </a:lnTo>
                  <a:lnTo>
                    <a:pt x="163960" y="25908"/>
                  </a:lnTo>
                  <a:close/>
                </a:path>
                <a:path w="708025" h="137159">
                  <a:moveTo>
                    <a:pt x="184128" y="35356"/>
                  </a:moveTo>
                  <a:lnTo>
                    <a:pt x="161928" y="35356"/>
                  </a:lnTo>
                  <a:lnTo>
                    <a:pt x="167008" y="36677"/>
                  </a:lnTo>
                  <a:lnTo>
                    <a:pt x="171570" y="39370"/>
                  </a:lnTo>
                  <a:lnTo>
                    <a:pt x="176051" y="41859"/>
                  </a:lnTo>
                  <a:lnTo>
                    <a:pt x="179634" y="45567"/>
                  </a:lnTo>
                  <a:lnTo>
                    <a:pt x="184687" y="55067"/>
                  </a:lnTo>
                  <a:lnTo>
                    <a:pt x="185957" y="60502"/>
                  </a:lnTo>
                  <a:lnTo>
                    <a:pt x="185957" y="72694"/>
                  </a:lnTo>
                  <a:lnTo>
                    <a:pt x="161928" y="97840"/>
                  </a:lnTo>
                  <a:lnTo>
                    <a:pt x="184170" y="97840"/>
                  </a:lnTo>
                  <a:lnTo>
                    <a:pt x="188141" y="93827"/>
                  </a:lnTo>
                  <a:lnTo>
                    <a:pt x="191567" y="87680"/>
                  </a:lnTo>
                  <a:lnTo>
                    <a:pt x="195152" y="81432"/>
                  </a:lnTo>
                  <a:lnTo>
                    <a:pt x="196930" y="74422"/>
                  </a:lnTo>
                  <a:lnTo>
                    <a:pt x="196930" y="58775"/>
                  </a:lnTo>
                  <a:lnTo>
                    <a:pt x="195152" y="51765"/>
                  </a:lnTo>
                  <a:lnTo>
                    <a:pt x="191596" y="45567"/>
                  </a:lnTo>
                  <a:lnTo>
                    <a:pt x="188141" y="39370"/>
                  </a:lnTo>
                  <a:lnTo>
                    <a:pt x="184128" y="35356"/>
                  </a:lnTo>
                  <a:close/>
                </a:path>
                <a:path w="708025" h="137159">
                  <a:moveTo>
                    <a:pt x="297790" y="97231"/>
                  </a:moveTo>
                  <a:lnTo>
                    <a:pt x="205588" y="97231"/>
                  </a:lnTo>
                  <a:lnTo>
                    <a:pt x="205588" y="126034"/>
                  </a:lnTo>
                  <a:lnTo>
                    <a:pt x="215799" y="126034"/>
                  </a:lnTo>
                  <a:lnTo>
                    <a:pt x="215799" y="106680"/>
                  </a:lnTo>
                  <a:lnTo>
                    <a:pt x="297790" y="106680"/>
                  </a:lnTo>
                  <a:lnTo>
                    <a:pt x="297790" y="97231"/>
                  </a:lnTo>
                  <a:close/>
                </a:path>
                <a:path w="708025" h="137159">
                  <a:moveTo>
                    <a:pt x="297790" y="106680"/>
                  </a:moveTo>
                  <a:lnTo>
                    <a:pt x="287580" y="106680"/>
                  </a:lnTo>
                  <a:lnTo>
                    <a:pt x="287580" y="126034"/>
                  </a:lnTo>
                  <a:lnTo>
                    <a:pt x="297790" y="126034"/>
                  </a:lnTo>
                  <a:lnTo>
                    <a:pt x="297790" y="106680"/>
                  </a:lnTo>
                  <a:close/>
                </a:path>
                <a:path w="708025" h="137159">
                  <a:moveTo>
                    <a:pt x="285294" y="26517"/>
                  </a:moveTo>
                  <a:lnTo>
                    <a:pt x="226162" y="26517"/>
                  </a:lnTo>
                  <a:lnTo>
                    <a:pt x="225096" y="53340"/>
                  </a:lnTo>
                  <a:lnTo>
                    <a:pt x="224511" y="62112"/>
                  </a:lnTo>
                  <a:lnTo>
                    <a:pt x="210160" y="97231"/>
                  </a:lnTo>
                  <a:lnTo>
                    <a:pt x="224486" y="97231"/>
                  </a:lnTo>
                  <a:lnTo>
                    <a:pt x="234454" y="63055"/>
                  </a:lnTo>
                  <a:lnTo>
                    <a:pt x="234535" y="62112"/>
                  </a:lnTo>
                  <a:lnTo>
                    <a:pt x="235002" y="53949"/>
                  </a:lnTo>
                  <a:lnTo>
                    <a:pt x="235916" y="36118"/>
                  </a:lnTo>
                  <a:lnTo>
                    <a:pt x="285294" y="36118"/>
                  </a:lnTo>
                  <a:lnTo>
                    <a:pt x="285294" y="26517"/>
                  </a:lnTo>
                  <a:close/>
                </a:path>
                <a:path w="708025" h="137159">
                  <a:moveTo>
                    <a:pt x="285294" y="36118"/>
                  </a:moveTo>
                  <a:lnTo>
                    <a:pt x="274473" y="36118"/>
                  </a:lnTo>
                  <a:lnTo>
                    <a:pt x="274473" y="97231"/>
                  </a:lnTo>
                  <a:lnTo>
                    <a:pt x="285294" y="97231"/>
                  </a:lnTo>
                  <a:lnTo>
                    <a:pt x="285294" y="36118"/>
                  </a:lnTo>
                  <a:close/>
                </a:path>
                <a:path w="708025" h="137159">
                  <a:moveTo>
                    <a:pt x="305771" y="121615"/>
                  </a:moveTo>
                  <a:lnTo>
                    <a:pt x="300742" y="129692"/>
                  </a:lnTo>
                  <a:lnTo>
                    <a:pt x="303180" y="132130"/>
                  </a:lnTo>
                  <a:lnTo>
                    <a:pt x="306076" y="133959"/>
                  </a:lnTo>
                  <a:lnTo>
                    <a:pt x="312781" y="136398"/>
                  </a:lnTo>
                  <a:lnTo>
                    <a:pt x="316388" y="137007"/>
                  </a:lnTo>
                  <a:lnTo>
                    <a:pt x="326243" y="137007"/>
                  </a:lnTo>
                  <a:lnTo>
                    <a:pt x="331374" y="135432"/>
                  </a:lnTo>
                  <a:lnTo>
                    <a:pt x="339909" y="129133"/>
                  </a:lnTo>
                  <a:lnTo>
                    <a:pt x="340911" y="127711"/>
                  </a:lnTo>
                  <a:lnTo>
                    <a:pt x="314712" y="127711"/>
                  </a:lnTo>
                  <a:lnTo>
                    <a:pt x="309835" y="125679"/>
                  </a:lnTo>
                  <a:lnTo>
                    <a:pt x="305771" y="121615"/>
                  </a:lnTo>
                  <a:close/>
                </a:path>
                <a:path w="708025" h="137159">
                  <a:moveTo>
                    <a:pt x="315982" y="26517"/>
                  </a:moveTo>
                  <a:lnTo>
                    <a:pt x="304704" y="26517"/>
                  </a:lnTo>
                  <a:lnTo>
                    <a:pt x="340518" y="106527"/>
                  </a:lnTo>
                  <a:lnTo>
                    <a:pt x="337013" y="114300"/>
                  </a:lnTo>
                  <a:lnTo>
                    <a:pt x="334778" y="119176"/>
                  </a:lnTo>
                  <a:lnTo>
                    <a:pt x="332339" y="122631"/>
                  </a:lnTo>
                  <a:lnTo>
                    <a:pt x="329698" y="124663"/>
                  </a:lnTo>
                  <a:lnTo>
                    <a:pt x="327158" y="126695"/>
                  </a:lnTo>
                  <a:lnTo>
                    <a:pt x="324059" y="127711"/>
                  </a:lnTo>
                  <a:lnTo>
                    <a:pt x="340911" y="127711"/>
                  </a:lnTo>
                  <a:lnTo>
                    <a:pt x="343668" y="123799"/>
                  </a:lnTo>
                  <a:lnTo>
                    <a:pt x="346919" y="116281"/>
                  </a:lnTo>
                  <a:lnTo>
                    <a:pt x="356582" y="94640"/>
                  </a:lnTo>
                  <a:lnTo>
                    <a:pt x="346157" y="94640"/>
                  </a:lnTo>
                  <a:lnTo>
                    <a:pt x="315982" y="26517"/>
                  </a:lnTo>
                  <a:close/>
                </a:path>
                <a:path w="708025" h="137159">
                  <a:moveTo>
                    <a:pt x="387000" y="26517"/>
                  </a:moveTo>
                  <a:lnTo>
                    <a:pt x="376332" y="26517"/>
                  </a:lnTo>
                  <a:lnTo>
                    <a:pt x="346157" y="94640"/>
                  </a:lnTo>
                  <a:lnTo>
                    <a:pt x="356582" y="94640"/>
                  </a:lnTo>
                  <a:lnTo>
                    <a:pt x="387000" y="26517"/>
                  </a:lnTo>
                  <a:close/>
                </a:path>
                <a:path w="708025" h="137159">
                  <a:moveTo>
                    <a:pt x="414679" y="26517"/>
                  </a:moveTo>
                  <a:lnTo>
                    <a:pt x="403858" y="26517"/>
                  </a:lnTo>
                  <a:lnTo>
                    <a:pt x="403858" y="106680"/>
                  </a:lnTo>
                  <a:lnTo>
                    <a:pt x="514501" y="106680"/>
                  </a:lnTo>
                  <a:lnTo>
                    <a:pt x="514501" y="97231"/>
                  </a:lnTo>
                  <a:lnTo>
                    <a:pt x="414679" y="97231"/>
                  </a:lnTo>
                  <a:lnTo>
                    <a:pt x="414679" y="26517"/>
                  </a:lnTo>
                  <a:close/>
                </a:path>
                <a:path w="708025" h="137159">
                  <a:moveTo>
                    <a:pt x="464818" y="26517"/>
                  </a:moveTo>
                  <a:lnTo>
                    <a:pt x="453998" y="26517"/>
                  </a:lnTo>
                  <a:lnTo>
                    <a:pt x="453998" y="97231"/>
                  </a:lnTo>
                  <a:lnTo>
                    <a:pt x="464818" y="97231"/>
                  </a:lnTo>
                  <a:lnTo>
                    <a:pt x="464818" y="26517"/>
                  </a:lnTo>
                  <a:close/>
                </a:path>
                <a:path w="708025" h="137159">
                  <a:moveTo>
                    <a:pt x="514501" y="26517"/>
                  </a:moveTo>
                  <a:lnTo>
                    <a:pt x="503680" y="26517"/>
                  </a:lnTo>
                  <a:lnTo>
                    <a:pt x="503680" y="97231"/>
                  </a:lnTo>
                  <a:lnTo>
                    <a:pt x="514501" y="97231"/>
                  </a:lnTo>
                  <a:lnTo>
                    <a:pt x="514501" y="26517"/>
                  </a:lnTo>
                  <a:close/>
                </a:path>
                <a:path w="708025" h="137159">
                  <a:moveTo>
                    <a:pt x="556214" y="26517"/>
                  </a:moveTo>
                  <a:lnTo>
                    <a:pt x="545393" y="26517"/>
                  </a:lnTo>
                  <a:lnTo>
                    <a:pt x="545393" y="106680"/>
                  </a:lnTo>
                  <a:lnTo>
                    <a:pt x="556214" y="106680"/>
                  </a:lnTo>
                  <a:lnTo>
                    <a:pt x="556214" y="71018"/>
                  </a:lnTo>
                  <a:lnTo>
                    <a:pt x="587655" y="71018"/>
                  </a:lnTo>
                  <a:lnTo>
                    <a:pt x="583036" y="65379"/>
                  </a:lnTo>
                  <a:lnTo>
                    <a:pt x="586005" y="61722"/>
                  </a:lnTo>
                  <a:lnTo>
                    <a:pt x="556214" y="61722"/>
                  </a:lnTo>
                  <a:lnTo>
                    <a:pt x="556214" y="26517"/>
                  </a:lnTo>
                  <a:close/>
                </a:path>
                <a:path w="708025" h="137159">
                  <a:moveTo>
                    <a:pt x="587655" y="71018"/>
                  </a:moveTo>
                  <a:lnTo>
                    <a:pt x="574502" y="71018"/>
                  </a:lnTo>
                  <a:lnTo>
                    <a:pt x="604067" y="106680"/>
                  </a:lnTo>
                  <a:lnTo>
                    <a:pt x="616869" y="106680"/>
                  </a:lnTo>
                  <a:lnTo>
                    <a:pt x="587655" y="71018"/>
                  </a:lnTo>
                  <a:close/>
                </a:path>
                <a:path w="708025" h="137159">
                  <a:moveTo>
                    <a:pt x="614583" y="26517"/>
                  </a:moveTo>
                  <a:lnTo>
                    <a:pt x="602848" y="26517"/>
                  </a:lnTo>
                  <a:lnTo>
                    <a:pt x="574654" y="61722"/>
                  </a:lnTo>
                  <a:lnTo>
                    <a:pt x="586005" y="61722"/>
                  </a:lnTo>
                  <a:lnTo>
                    <a:pt x="614583" y="26517"/>
                  </a:lnTo>
                  <a:close/>
                </a:path>
                <a:path w="708025" h="137159">
                  <a:moveTo>
                    <a:pt x="644767" y="26517"/>
                  </a:moveTo>
                  <a:lnTo>
                    <a:pt x="633947" y="26517"/>
                  </a:lnTo>
                  <a:lnTo>
                    <a:pt x="633947" y="106680"/>
                  </a:lnTo>
                  <a:lnTo>
                    <a:pt x="643700" y="106680"/>
                  </a:lnTo>
                  <a:lnTo>
                    <a:pt x="657482" y="90220"/>
                  </a:lnTo>
                  <a:lnTo>
                    <a:pt x="644767" y="90220"/>
                  </a:lnTo>
                  <a:lnTo>
                    <a:pt x="644767" y="26517"/>
                  </a:lnTo>
                  <a:close/>
                </a:path>
                <a:path w="708025" h="137159">
                  <a:moveTo>
                    <a:pt x="707861" y="42976"/>
                  </a:moveTo>
                  <a:lnTo>
                    <a:pt x="697040" y="42976"/>
                  </a:lnTo>
                  <a:lnTo>
                    <a:pt x="697040" y="106680"/>
                  </a:lnTo>
                  <a:lnTo>
                    <a:pt x="707861" y="106680"/>
                  </a:lnTo>
                  <a:lnTo>
                    <a:pt x="707861" y="42976"/>
                  </a:lnTo>
                  <a:close/>
                </a:path>
                <a:path w="708025" h="137159">
                  <a:moveTo>
                    <a:pt x="707861" y="26517"/>
                  </a:moveTo>
                  <a:lnTo>
                    <a:pt x="698259" y="26517"/>
                  </a:lnTo>
                  <a:lnTo>
                    <a:pt x="644767" y="90220"/>
                  </a:lnTo>
                  <a:lnTo>
                    <a:pt x="657482" y="90220"/>
                  </a:lnTo>
                  <a:lnTo>
                    <a:pt x="697040" y="42976"/>
                  </a:lnTo>
                  <a:lnTo>
                    <a:pt x="707861" y="42976"/>
                  </a:lnTo>
                  <a:lnTo>
                    <a:pt x="707861" y="2651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81000" y="79502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352" y="8084815"/>
              <a:ext cx="1238885" cy="107950"/>
            </a:xfrm>
            <a:custGeom>
              <a:avLst/>
              <a:gdLst/>
              <a:ahLst/>
              <a:cxnLst/>
              <a:rect l="l" t="t" r="r" b="b"/>
              <a:pathLst>
                <a:path w="1238885" h="107950">
                  <a:moveTo>
                    <a:pt x="15697" y="0"/>
                  </a:moveTo>
                  <a:lnTo>
                    <a:pt x="2743" y="0"/>
                  </a:lnTo>
                  <a:lnTo>
                    <a:pt x="39166" y="51663"/>
                  </a:lnTo>
                  <a:lnTo>
                    <a:pt x="0" y="106680"/>
                  </a:lnTo>
                  <a:lnTo>
                    <a:pt x="12954" y="106680"/>
                  </a:lnTo>
                  <a:lnTo>
                    <a:pt x="46024" y="60807"/>
                  </a:lnTo>
                  <a:lnTo>
                    <a:pt x="59840" y="60807"/>
                  </a:lnTo>
                  <a:lnTo>
                    <a:pt x="53035" y="51206"/>
                  </a:lnTo>
                  <a:lnTo>
                    <a:pt x="59431" y="42214"/>
                  </a:lnTo>
                  <a:lnTo>
                    <a:pt x="46024" y="42214"/>
                  </a:lnTo>
                  <a:lnTo>
                    <a:pt x="15697" y="0"/>
                  </a:lnTo>
                  <a:close/>
                </a:path>
                <a:path w="1238885" h="107950">
                  <a:moveTo>
                    <a:pt x="59840" y="60807"/>
                  </a:moveTo>
                  <a:lnTo>
                    <a:pt x="46024" y="60807"/>
                  </a:lnTo>
                  <a:lnTo>
                    <a:pt x="79095" y="106680"/>
                  </a:lnTo>
                  <a:lnTo>
                    <a:pt x="92354" y="106680"/>
                  </a:lnTo>
                  <a:lnTo>
                    <a:pt x="59840" y="60807"/>
                  </a:lnTo>
                  <a:close/>
                </a:path>
                <a:path w="1238885" h="107950">
                  <a:moveTo>
                    <a:pt x="89458" y="0"/>
                  </a:moveTo>
                  <a:lnTo>
                    <a:pt x="76200" y="0"/>
                  </a:lnTo>
                  <a:lnTo>
                    <a:pt x="46024" y="42214"/>
                  </a:lnTo>
                  <a:lnTo>
                    <a:pt x="59431" y="42214"/>
                  </a:lnTo>
                  <a:lnTo>
                    <a:pt x="89458" y="0"/>
                  </a:lnTo>
                  <a:close/>
                </a:path>
                <a:path w="1238885" h="107950">
                  <a:moveTo>
                    <a:pt x="95058" y="97231"/>
                  </a:moveTo>
                  <a:lnTo>
                    <a:pt x="94296" y="106527"/>
                  </a:lnTo>
                  <a:lnTo>
                    <a:pt x="97344" y="107340"/>
                  </a:lnTo>
                  <a:lnTo>
                    <a:pt x="99935" y="107746"/>
                  </a:lnTo>
                  <a:lnTo>
                    <a:pt x="109891" y="107746"/>
                  </a:lnTo>
                  <a:lnTo>
                    <a:pt x="115327" y="103276"/>
                  </a:lnTo>
                  <a:lnTo>
                    <a:pt x="117180" y="97840"/>
                  </a:lnTo>
                  <a:lnTo>
                    <a:pt x="98157" y="97840"/>
                  </a:lnTo>
                  <a:lnTo>
                    <a:pt x="96887" y="97637"/>
                  </a:lnTo>
                  <a:lnTo>
                    <a:pt x="95058" y="97231"/>
                  </a:lnTo>
                  <a:close/>
                </a:path>
                <a:path w="1238885" h="107950">
                  <a:moveTo>
                    <a:pt x="174458" y="36118"/>
                  </a:moveTo>
                  <a:lnTo>
                    <a:pt x="163638" y="36118"/>
                  </a:lnTo>
                  <a:lnTo>
                    <a:pt x="163638" y="106680"/>
                  </a:lnTo>
                  <a:lnTo>
                    <a:pt x="174458" y="106680"/>
                  </a:lnTo>
                  <a:lnTo>
                    <a:pt x="174458" y="36118"/>
                  </a:lnTo>
                  <a:close/>
                </a:path>
                <a:path w="1238885" h="107950">
                  <a:moveTo>
                    <a:pt x="174458" y="26517"/>
                  </a:moveTo>
                  <a:lnTo>
                    <a:pt x="115784" y="26517"/>
                  </a:lnTo>
                  <a:lnTo>
                    <a:pt x="114413" y="55168"/>
                  </a:lnTo>
                  <a:lnTo>
                    <a:pt x="113905" y="64516"/>
                  </a:lnTo>
                  <a:lnTo>
                    <a:pt x="103033" y="97840"/>
                  </a:lnTo>
                  <a:lnTo>
                    <a:pt x="117180" y="97840"/>
                  </a:lnTo>
                  <a:lnTo>
                    <a:pt x="124166" y="55930"/>
                  </a:lnTo>
                  <a:lnTo>
                    <a:pt x="125233" y="36118"/>
                  </a:lnTo>
                  <a:lnTo>
                    <a:pt x="174458" y="36118"/>
                  </a:lnTo>
                  <a:lnTo>
                    <a:pt x="174458" y="26517"/>
                  </a:lnTo>
                  <a:close/>
                </a:path>
                <a:path w="1238885" h="107950">
                  <a:moveTo>
                    <a:pt x="246010" y="25908"/>
                  </a:moveTo>
                  <a:lnTo>
                    <a:pt x="230567" y="25908"/>
                  </a:lnTo>
                  <a:lnTo>
                    <a:pt x="223607" y="27635"/>
                  </a:lnTo>
                  <a:lnTo>
                    <a:pt x="211212" y="34544"/>
                  </a:lnTo>
                  <a:lnTo>
                    <a:pt x="206335" y="39370"/>
                  </a:lnTo>
                  <a:lnTo>
                    <a:pt x="199223" y="51765"/>
                  </a:lnTo>
                  <a:lnTo>
                    <a:pt x="197445" y="58775"/>
                  </a:lnTo>
                  <a:lnTo>
                    <a:pt x="197445" y="74422"/>
                  </a:lnTo>
                  <a:lnTo>
                    <a:pt x="223607" y="105714"/>
                  </a:lnTo>
                  <a:lnTo>
                    <a:pt x="230567" y="107442"/>
                  </a:lnTo>
                  <a:lnTo>
                    <a:pt x="246010" y="107442"/>
                  </a:lnTo>
                  <a:lnTo>
                    <a:pt x="252970" y="105714"/>
                  </a:lnTo>
                  <a:lnTo>
                    <a:pt x="259167" y="102260"/>
                  </a:lnTo>
                  <a:lnTo>
                    <a:pt x="265365" y="98704"/>
                  </a:lnTo>
                  <a:lnTo>
                    <a:pt x="266219" y="97840"/>
                  </a:lnTo>
                  <a:lnTo>
                    <a:pt x="232599" y="97840"/>
                  </a:lnTo>
                  <a:lnTo>
                    <a:pt x="227468" y="96570"/>
                  </a:lnTo>
                  <a:lnTo>
                    <a:pt x="208418" y="72694"/>
                  </a:lnTo>
                  <a:lnTo>
                    <a:pt x="208418" y="60502"/>
                  </a:lnTo>
                  <a:lnTo>
                    <a:pt x="232599" y="35356"/>
                  </a:lnTo>
                  <a:lnTo>
                    <a:pt x="266178" y="35356"/>
                  </a:lnTo>
                  <a:lnTo>
                    <a:pt x="265365" y="34544"/>
                  </a:lnTo>
                  <a:lnTo>
                    <a:pt x="252970" y="27635"/>
                  </a:lnTo>
                  <a:lnTo>
                    <a:pt x="246010" y="25908"/>
                  </a:lnTo>
                  <a:close/>
                </a:path>
                <a:path w="1238885" h="107950">
                  <a:moveTo>
                    <a:pt x="266178" y="35356"/>
                  </a:moveTo>
                  <a:lnTo>
                    <a:pt x="243978" y="35356"/>
                  </a:lnTo>
                  <a:lnTo>
                    <a:pt x="249058" y="36677"/>
                  </a:lnTo>
                  <a:lnTo>
                    <a:pt x="253620" y="39370"/>
                  </a:lnTo>
                  <a:lnTo>
                    <a:pt x="258100" y="41859"/>
                  </a:lnTo>
                  <a:lnTo>
                    <a:pt x="261683" y="45567"/>
                  </a:lnTo>
                  <a:lnTo>
                    <a:pt x="266736" y="55067"/>
                  </a:lnTo>
                  <a:lnTo>
                    <a:pt x="268006" y="60502"/>
                  </a:lnTo>
                  <a:lnTo>
                    <a:pt x="268006" y="72694"/>
                  </a:lnTo>
                  <a:lnTo>
                    <a:pt x="243978" y="97840"/>
                  </a:lnTo>
                  <a:lnTo>
                    <a:pt x="266219" y="97840"/>
                  </a:lnTo>
                  <a:lnTo>
                    <a:pt x="270191" y="93827"/>
                  </a:lnTo>
                  <a:lnTo>
                    <a:pt x="273617" y="87680"/>
                  </a:lnTo>
                  <a:lnTo>
                    <a:pt x="277201" y="81432"/>
                  </a:lnTo>
                  <a:lnTo>
                    <a:pt x="278979" y="74422"/>
                  </a:lnTo>
                  <a:lnTo>
                    <a:pt x="278979" y="58775"/>
                  </a:lnTo>
                  <a:lnTo>
                    <a:pt x="277201" y="51765"/>
                  </a:lnTo>
                  <a:lnTo>
                    <a:pt x="273645" y="45567"/>
                  </a:lnTo>
                  <a:lnTo>
                    <a:pt x="270191" y="39370"/>
                  </a:lnTo>
                  <a:lnTo>
                    <a:pt x="266178" y="35356"/>
                  </a:lnTo>
                  <a:close/>
                </a:path>
                <a:path w="1238885" h="107950">
                  <a:moveTo>
                    <a:pt x="374037" y="26517"/>
                  </a:moveTo>
                  <a:lnTo>
                    <a:pt x="302105" y="26517"/>
                  </a:lnTo>
                  <a:lnTo>
                    <a:pt x="302105" y="106680"/>
                  </a:lnTo>
                  <a:lnTo>
                    <a:pt x="312925" y="106680"/>
                  </a:lnTo>
                  <a:lnTo>
                    <a:pt x="312925" y="36118"/>
                  </a:lnTo>
                  <a:lnTo>
                    <a:pt x="374037" y="36118"/>
                  </a:lnTo>
                  <a:lnTo>
                    <a:pt x="374037" y="26517"/>
                  </a:lnTo>
                  <a:close/>
                </a:path>
                <a:path w="1238885" h="107950">
                  <a:moveTo>
                    <a:pt x="374037" y="36118"/>
                  </a:moveTo>
                  <a:lnTo>
                    <a:pt x="363217" y="36118"/>
                  </a:lnTo>
                  <a:lnTo>
                    <a:pt x="363217" y="106680"/>
                  </a:lnTo>
                  <a:lnTo>
                    <a:pt x="374037" y="106680"/>
                  </a:lnTo>
                  <a:lnTo>
                    <a:pt x="374037" y="36118"/>
                  </a:lnTo>
                  <a:close/>
                </a:path>
                <a:path w="1238885" h="107950">
                  <a:moveTo>
                    <a:pt x="445589" y="25908"/>
                  </a:moveTo>
                  <a:lnTo>
                    <a:pt x="430146" y="25908"/>
                  </a:lnTo>
                  <a:lnTo>
                    <a:pt x="423186" y="27635"/>
                  </a:lnTo>
                  <a:lnTo>
                    <a:pt x="410791" y="34544"/>
                  </a:lnTo>
                  <a:lnTo>
                    <a:pt x="405914" y="39370"/>
                  </a:lnTo>
                  <a:lnTo>
                    <a:pt x="398802" y="51765"/>
                  </a:lnTo>
                  <a:lnTo>
                    <a:pt x="397024" y="58775"/>
                  </a:lnTo>
                  <a:lnTo>
                    <a:pt x="397024" y="74422"/>
                  </a:lnTo>
                  <a:lnTo>
                    <a:pt x="423186" y="105714"/>
                  </a:lnTo>
                  <a:lnTo>
                    <a:pt x="430146" y="107442"/>
                  </a:lnTo>
                  <a:lnTo>
                    <a:pt x="445589" y="107442"/>
                  </a:lnTo>
                  <a:lnTo>
                    <a:pt x="452549" y="105714"/>
                  </a:lnTo>
                  <a:lnTo>
                    <a:pt x="458746" y="102260"/>
                  </a:lnTo>
                  <a:lnTo>
                    <a:pt x="464944" y="98704"/>
                  </a:lnTo>
                  <a:lnTo>
                    <a:pt x="465799" y="97840"/>
                  </a:lnTo>
                  <a:lnTo>
                    <a:pt x="432178" y="97840"/>
                  </a:lnTo>
                  <a:lnTo>
                    <a:pt x="427047" y="96570"/>
                  </a:lnTo>
                  <a:lnTo>
                    <a:pt x="407997" y="72694"/>
                  </a:lnTo>
                  <a:lnTo>
                    <a:pt x="407997" y="60502"/>
                  </a:lnTo>
                  <a:lnTo>
                    <a:pt x="432178" y="35356"/>
                  </a:lnTo>
                  <a:lnTo>
                    <a:pt x="465757" y="35356"/>
                  </a:lnTo>
                  <a:lnTo>
                    <a:pt x="464944" y="34544"/>
                  </a:lnTo>
                  <a:lnTo>
                    <a:pt x="452549" y="27635"/>
                  </a:lnTo>
                  <a:lnTo>
                    <a:pt x="445589" y="25908"/>
                  </a:lnTo>
                  <a:close/>
                </a:path>
                <a:path w="1238885" h="107950">
                  <a:moveTo>
                    <a:pt x="465757" y="35356"/>
                  </a:moveTo>
                  <a:lnTo>
                    <a:pt x="443557" y="35356"/>
                  </a:lnTo>
                  <a:lnTo>
                    <a:pt x="448637" y="36677"/>
                  </a:lnTo>
                  <a:lnTo>
                    <a:pt x="453199" y="39370"/>
                  </a:lnTo>
                  <a:lnTo>
                    <a:pt x="457680" y="41859"/>
                  </a:lnTo>
                  <a:lnTo>
                    <a:pt x="461263" y="45567"/>
                  </a:lnTo>
                  <a:lnTo>
                    <a:pt x="466316" y="55067"/>
                  </a:lnTo>
                  <a:lnTo>
                    <a:pt x="467586" y="60502"/>
                  </a:lnTo>
                  <a:lnTo>
                    <a:pt x="467586" y="72694"/>
                  </a:lnTo>
                  <a:lnTo>
                    <a:pt x="443557" y="97840"/>
                  </a:lnTo>
                  <a:lnTo>
                    <a:pt x="465799" y="97840"/>
                  </a:lnTo>
                  <a:lnTo>
                    <a:pt x="469770" y="93827"/>
                  </a:lnTo>
                  <a:lnTo>
                    <a:pt x="473196" y="87680"/>
                  </a:lnTo>
                  <a:lnTo>
                    <a:pt x="476780" y="81432"/>
                  </a:lnTo>
                  <a:lnTo>
                    <a:pt x="478558" y="74422"/>
                  </a:lnTo>
                  <a:lnTo>
                    <a:pt x="478558" y="58775"/>
                  </a:lnTo>
                  <a:lnTo>
                    <a:pt x="476780" y="51765"/>
                  </a:lnTo>
                  <a:lnTo>
                    <a:pt x="473224" y="45567"/>
                  </a:lnTo>
                  <a:lnTo>
                    <a:pt x="469770" y="39370"/>
                  </a:lnTo>
                  <a:lnTo>
                    <a:pt x="465757" y="35356"/>
                  </a:lnTo>
                  <a:close/>
                </a:path>
                <a:path w="1238885" h="107950">
                  <a:moveTo>
                    <a:pt x="512504" y="26517"/>
                  </a:moveTo>
                  <a:lnTo>
                    <a:pt x="501684" y="26517"/>
                  </a:lnTo>
                  <a:lnTo>
                    <a:pt x="501684" y="106680"/>
                  </a:lnTo>
                  <a:lnTo>
                    <a:pt x="512504" y="106680"/>
                  </a:lnTo>
                  <a:lnTo>
                    <a:pt x="512504" y="71018"/>
                  </a:lnTo>
                  <a:lnTo>
                    <a:pt x="543946" y="71018"/>
                  </a:lnTo>
                  <a:lnTo>
                    <a:pt x="539327" y="65379"/>
                  </a:lnTo>
                  <a:lnTo>
                    <a:pt x="542296" y="61722"/>
                  </a:lnTo>
                  <a:lnTo>
                    <a:pt x="512504" y="61722"/>
                  </a:lnTo>
                  <a:lnTo>
                    <a:pt x="512504" y="26517"/>
                  </a:lnTo>
                  <a:close/>
                </a:path>
                <a:path w="1238885" h="107950">
                  <a:moveTo>
                    <a:pt x="543946" y="71018"/>
                  </a:moveTo>
                  <a:lnTo>
                    <a:pt x="530792" y="71018"/>
                  </a:lnTo>
                  <a:lnTo>
                    <a:pt x="560358" y="106680"/>
                  </a:lnTo>
                  <a:lnTo>
                    <a:pt x="573159" y="106680"/>
                  </a:lnTo>
                  <a:lnTo>
                    <a:pt x="543946" y="71018"/>
                  </a:lnTo>
                  <a:close/>
                </a:path>
                <a:path w="1238885" h="107950">
                  <a:moveTo>
                    <a:pt x="570873" y="26517"/>
                  </a:moveTo>
                  <a:lnTo>
                    <a:pt x="559139" y="26517"/>
                  </a:lnTo>
                  <a:lnTo>
                    <a:pt x="530945" y="61722"/>
                  </a:lnTo>
                  <a:lnTo>
                    <a:pt x="542296" y="61722"/>
                  </a:lnTo>
                  <a:lnTo>
                    <a:pt x="570873" y="26517"/>
                  </a:lnTo>
                  <a:close/>
                </a:path>
                <a:path w="1238885" h="107950">
                  <a:moveTo>
                    <a:pt x="700532" y="0"/>
                  </a:moveTo>
                  <a:lnTo>
                    <a:pt x="632714" y="0"/>
                  </a:lnTo>
                  <a:lnTo>
                    <a:pt x="632714" y="106680"/>
                  </a:lnTo>
                  <a:lnTo>
                    <a:pt x="643839" y="106680"/>
                  </a:lnTo>
                  <a:lnTo>
                    <a:pt x="643713" y="26517"/>
                  </a:lnTo>
                  <a:lnTo>
                    <a:pt x="643686" y="9753"/>
                  </a:lnTo>
                  <a:lnTo>
                    <a:pt x="700532" y="9753"/>
                  </a:lnTo>
                  <a:lnTo>
                    <a:pt x="700532" y="0"/>
                  </a:lnTo>
                  <a:close/>
                </a:path>
                <a:path w="1238885" h="107950">
                  <a:moveTo>
                    <a:pt x="709849" y="26517"/>
                  </a:moveTo>
                  <a:lnTo>
                    <a:pt x="699030" y="26517"/>
                  </a:lnTo>
                  <a:lnTo>
                    <a:pt x="699030" y="106680"/>
                  </a:lnTo>
                  <a:lnTo>
                    <a:pt x="708784" y="106680"/>
                  </a:lnTo>
                  <a:lnTo>
                    <a:pt x="722566" y="90220"/>
                  </a:lnTo>
                  <a:lnTo>
                    <a:pt x="709849" y="90220"/>
                  </a:lnTo>
                  <a:lnTo>
                    <a:pt x="709849" y="26517"/>
                  </a:lnTo>
                  <a:close/>
                </a:path>
                <a:path w="1238885" h="107950">
                  <a:moveTo>
                    <a:pt x="772944" y="42976"/>
                  </a:moveTo>
                  <a:lnTo>
                    <a:pt x="762124" y="42976"/>
                  </a:lnTo>
                  <a:lnTo>
                    <a:pt x="762124" y="106680"/>
                  </a:lnTo>
                  <a:lnTo>
                    <a:pt x="772944" y="106680"/>
                  </a:lnTo>
                  <a:lnTo>
                    <a:pt x="772944" y="42976"/>
                  </a:lnTo>
                  <a:close/>
                </a:path>
                <a:path w="1238885" h="107950">
                  <a:moveTo>
                    <a:pt x="772944" y="26517"/>
                  </a:moveTo>
                  <a:lnTo>
                    <a:pt x="763343" y="26517"/>
                  </a:lnTo>
                  <a:lnTo>
                    <a:pt x="709849" y="90220"/>
                  </a:lnTo>
                  <a:lnTo>
                    <a:pt x="722566" y="90220"/>
                  </a:lnTo>
                  <a:lnTo>
                    <a:pt x="762124" y="42976"/>
                  </a:lnTo>
                  <a:lnTo>
                    <a:pt x="772944" y="42976"/>
                  </a:lnTo>
                  <a:lnTo>
                    <a:pt x="772944" y="26517"/>
                  </a:lnTo>
                  <a:close/>
                </a:path>
                <a:path w="1238885" h="107950">
                  <a:moveTo>
                    <a:pt x="860647" y="26517"/>
                  </a:moveTo>
                  <a:lnTo>
                    <a:pt x="803954" y="26517"/>
                  </a:lnTo>
                  <a:lnTo>
                    <a:pt x="803954" y="106680"/>
                  </a:lnTo>
                  <a:lnTo>
                    <a:pt x="814774" y="106680"/>
                  </a:lnTo>
                  <a:lnTo>
                    <a:pt x="814774" y="36118"/>
                  </a:lnTo>
                  <a:lnTo>
                    <a:pt x="860647" y="36118"/>
                  </a:lnTo>
                  <a:lnTo>
                    <a:pt x="860647" y="26517"/>
                  </a:lnTo>
                  <a:close/>
                </a:path>
                <a:path w="1238885" h="107950">
                  <a:moveTo>
                    <a:pt x="887105" y="26517"/>
                  </a:moveTo>
                  <a:lnTo>
                    <a:pt x="876284" y="26517"/>
                  </a:lnTo>
                  <a:lnTo>
                    <a:pt x="876284" y="106680"/>
                  </a:lnTo>
                  <a:lnTo>
                    <a:pt x="886038" y="106680"/>
                  </a:lnTo>
                  <a:lnTo>
                    <a:pt x="899819" y="90220"/>
                  </a:lnTo>
                  <a:lnTo>
                    <a:pt x="887105" y="90220"/>
                  </a:lnTo>
                  <a:lnTo>
                    <a:pt x="887105" y="26517"/>
                  </a:lnTo>
                  <a:close/>
                </a:path>
                <a:path w="1238885" h="107950">
                  <a:moveTo>
                    <a:pt x="950198" y="42976"/>
                  </a:moveTo>
                  <a:lnTo>
                    <a:pt x="939378" y="42976"/>
                  </a:lnTo>
                  <a:lnTo>
                    <a:pt x="939378" y="106680"/>
                  </a:lnTo>
                  <a:lnTo>
                    <a:pt x="950198" y="106680"/>
                  </a:lnTo>
                  <a:lnTo>
                    <a:pt x="950198" y="42976"/>
                  </a:lnTo>
                  <a:close/>
                </a:path>
                <a:path w="1238885" h="107950">
                  <a:moveTo>
                    <a:pt x="950198" y="26517"/>
                  </a:moveTo>
                  <a:lnTo>
                    <a:pt x="940597" y="26517"/>
                  </a:lnTo>
                  <a:lnTo>
                    <a:pt x="887105" y="90220"/>
                  </a:lnTo>
                  <a:lnTo>
                    <a:pt x="899819" y="90220"/>
                  </a:lnTo>
                  <a:lnTo>
                    <a:pt x="939378" y="42976"/>
                  </a:lnTo>
                  <a:lnTo>
                    <a:pt x="950198" y="42976"/>
                  </a:lnTo>
                  <a:lnTo>
                    <a:pt x="950198" y="26517"/>
                  </a:lnTo>
                  <a:close/>
                </a:path>
                <a:path w="1238885" h="107950">
                  <a:moveTo>
                    <a:pt x="1020019" y="25908"/>
                  </a:moveTo>
                  <a:lnTo>
                    <a:pt x="1005185" y="25908"/>
                  </a:lnTo>
                  <a:lnTo>
                    <a:pt x="998480" y="27635"/>
                  </a:lnTo>
                  <a:lnTo>
                    <a:pt x="973435" y="58775"/>
                  </a:lnTo>
                  <a:lnTo>
                    <a:pt x="973435" y="74422"/>
                  </a:lnTo>
                  <a:lnTo>
                    <a:pt x="999953" y="105714"/>
                  </a:lnTo>
                  <a:lnTo>
                    <a:pt x="1007268" y="107442"/>
                  </a:lnTo>
                  <a:lnTo>
                    <a:pt x="1021899" y="107442"/>
                  </a:lnTo>
                  <a:lnTo>
                    <a:pt x="1027741" y="106324"/>
                  </a:lnTo>
                  <a:lnTo>
                    <a:pt x="1038409" y="101854"/>
                  </a:lnTo>
                  <a:lnTo>
                    <a:pt x="1042739" y="98704"/>
                  </a:lnTo>
                  <a:lnTo>
                    <a:pt x="1043514" y="97840"/>
                  </a:lnTo>
                  <a:lnTo>
                    <a:pt x="1006963" y="97840"/>
                  </a:lnTo>
                  <a:lnTo>
                    <a:pt x="999648" y="95300"/>
                  </a:lnTo>
                  <a:lnTo>
                    <a:pt x="993857" y="90220"/>
                  </a:lnTo>
                  <a:lnTo>
                    <a:pt x="988066" y="85039"/>
                  </a:lnTo>
                  <a:lnTo>
                    <a:pt x="984865" y="78282"/>
                  </a:lnTo>
                  <a:lnTo>
                    <a:pt x="984256" y="69951"/>
                  </a:lnTo>
                  <a:lnTo>
                    <a:pt x="1051312" y="69951"/>
                  </a:lnTo>
                  <a:lnTo>
                    <a:pt x="1051464" y="66598"/>
                  </a:lnTo>
                  <a:lnTo>
                    <a:pt x="1051464" y="61874"/>
                  </a:lnTo>
                  <a:lnTo>
                    <a:pt x="984256" y="61874"/>
                  </a:lnTo>
                  <a:lnTo>
                    <a:pt x="984967" y="53949"/>
                  </a:lnTo>
                  <a:lnTo>
                    <a:pt x="987913" y="47548"/>
                  </a:lnTo>
                  <a:lnTo>
                    <a:pt x="998378" y="37693"/>
                  </a:lnTo>
                  <a:lnTo>
                    <a:pt x="1004881" y="35204"/>
                  </a:lnTo>
                  <a:lnTo>
                    <a:pt x="1039092" y="35204"/>
                  </a:lnTo>
                  <a:lnTo>
                    <a:pt x="1038459" y="34544"/>
                  </a:lnTo>
                  <a:lnTo>
                    <a:pt x="1026674" y="27635"/>
                  </a:lnTo>
                  <a:lnTo>
                    <a:pt x="1020019" y="25908"/>
                  </a:lnTo>
                  <a:close/>
                </a:path>
                <a:path w="1238885" h="107950">
                  <a:moveTo>
                    <a:pt x="1040339" y="87325"/>
                  </a:moveTo>
                  <a:lnTo>
                    <a:pt x="1020781" y="97840"/>
                  </a:lnTo>
                  <a:lnTo>
                    <a:pt x="1043514" y="97840"/>
                  </a:lnTo>
                  <a:lnTo>
                    <a:pt x="1046435" y="94335"/>
                  </a:lnTo>
                  <a:lnTo>
                    <a:pt x="1040339" y="87325"/>
                  </a:lnTo>
                  <a:close/>
                </a:path>
                <a:path w="1238885" h="107950">
                  <a:moveTo>
                    <a:pt x="1039092" y="35204"/>
                  </a:moveTo>
                  <a:lnTo>
                    <a:pt x="1020425" y="35204"/>
                  </a:lnTo>
                  <a:lnTo>
                    <a:pt x="1026928" y="37693"/>
                  </a:lnTo>
                  <a:lnTo>
                    <a:pt x="1032109" y="42672"/>
                  </a:lnTo>
                  <a:lnTo>
                    <a:pt x="1037393" y="47548"/>
                  </a:lnTo>
                  <a:lnTo>
                    <a:pt x="1040390" y="53949"/>
                  </a:lnTo>
                  <a:lnTo>
                    <a:pt x="1041101" y="61874"/>
                  </a:lnTo>
                  <a:lnTo>
                    <a:pt x="1051464" y="61874"/>
                  </a:lnTo>
                  <a:lnTo>
                    <a:pt x="1051464" y="58775"/>
                  </a:lnTo>
                  <a:lnTo>
                    <a:pt x="1049812" y="51765"/>
                  </a:lnTo>
                  <a:lnTo>
                    <a:pt x="1043082" y="39370"/>
                  </a:lnTo>
                  <a:lnTo>
                    <a:pt x="1039092" y="35204"/>
                  </a:lnTo>
                  <a:close/>
                </a:path>
                <a:path w="1238885" h="107950">
                  <a:moveTo>
                    <a:pt x="1086237" y="26517"/>
                  </a:moveTo>
                  <a:lnTo>
                    <a:pt x="1075416" y="26517"/>
                  </a:lnTo>
                  <a:lnTo>
                    <a:pt x="1075416" y="106680"/>
                  </a:lnTo>
                  <a:lnTo>
                    <a:pt x="1086237" y="106680"/>
                  </a:lnTo>
                  <a:lnTo>
                    <a:pt x="1086237" y="71323"/>
                  </a:lnTo>
                  <a:lnTo>
                    <a:pt x="1147502" y="71323"/>
                  </a:lnTo>
                  <a:lnTo>
                    <a:pt x="1147502" y="62026"/>
                  </a:lnTo>
                  <a:lnTo>
                    <a:pt x="1086237" y="62026"/>
                  </a:lnTo>
                  <a:lnTo>
                    <a:pt x="1086237" y="26517"/>
                  </a:lnTo>
                  <a:close/>
                </a:path>
                <a:path w="1238885" h="107950">
                  <a:moveTo>
                    <a:pt x="1147502" y="71323"/>
                  </a:moveTo>
                  <a:lnTo>
                    <a:pt x="1136681" y="71323"/>
                  </a:lnTo>
                  <a:lnTo>
                    <a:pt x="1136681" y="106680"/>
                  </a:lnTo>
                  <a:lnTo>
                    <a:pt x="1147502" y="106680"/>
                  </a:lnTo>
                  <a:lnTo>
                    <a:pt x="1147502" y="71323"/>
                  </a:lnTo>
                  <a:close/>
                </a:path>
                <a:path w="1238885" h="107950">
                  <a:moveTo>
                    <a:pt x="1147502" y="26517"/>
                  </a:moveTo>
                  <a:lnTo>
                    <a:pt x="1136681" y="26517"/>
                  </a:lnTo>
                  <a:lnTo>
                    <a:pt x="1136681" y="62026"/>
                  </a:lnTo>
                  <a:lnTo>
                    <a:pt x="1147502" y="62026"/>
                  </a:lnTo>
                  <a:lnTo>
                    <a:pt x="1147502" y="26517"/>
                  </a:lnTo>
                  <a:close/>
                </a:path>
                <a:path w="1238885" h="107950">
                  <a:moveTo>
                    <a:pt x="1231563" y="35356"/>
                  </a:moveTo>
                  <a:lnTo>
                    <a:pt x="1212190" y="35356"/>
                  </a:lnTo>
                  <a:lnTo>
                    <a:pt x="1217829" y="37185"/>
                  </a:lnTo>
                  <a:lnTo>
                    <a:pt x="1221690" y="40843"/>
                  </a:lnTo>
                  <a:lnTo>
                    <a:pt x="1225551" y="44399"/>
                  </a:lnTo>
                  <a:lnTo>
                    <a:pt x="1227481" y="49631"/>
                  </a:lnTo>
                  <a:lnTo>
                    <a:pt x="1227481" y="61417"/>
                  </a:lnTo>
                  <a:lnTo>
                    <a:pt x="1191261" y="61417"/>
                  </a:lnTo>
                  <a:lnTo>
                    <a:pt x="1183387" y="63500"/>
                  </a:lnTo>
                  <a:lnTo>
                    <a:pt x="1178408" y="67665"/>
                  </a:lnTo>
                  <a:lnTo>
                    <a:pt x="1173532" y="71831"/>
                  </a:lnTo>
                  <a:lnTo>
                    <a:pt x="1171093" y="77317"/>
                  </a:lnTo>
                  <a:lnTo>
                    <a:pt x="1171093" y="91135"/>
                  </a:lnTo>
                  <a:lnTo>
                    <a:pt x="1173735" y="96774"/>
                  </a:lnTo>
                  <a:lnTo>
                    <a:pt x="1184301" y="105308"/>
                  </a:lnTo>
                  <a:lnTo>
                    <a:pt x="1191413" y="107442"/>
                  </a:lnTo>
                  <a:lnTo>
                    <a:pt x="1206856" y="107442"/>
                  </a:lnTo>
                  <a:lnTo>
                    <a:pt x="1212444" y="106273"/>
                  </a:lnTo>
                  <a:lnTo>
                    <a:pt x="1217118" y="103936"/>
                  </a:lnTo>
                  <a:lnTo>
                    <a:pt x="1221893" y="101600"/>
                  </a:lnTo>
                  <a:lnTo>
                    <a:pt x="1224880" y="98907"/>
                  </a:lnTo>
                  <a:lnTo>
                    <a:pt x="1195630" y="98907"/>
                  </a:lnTo>
                  <a:lnTo>
                    <a:pt x="1190651" y="97586"/>
                  </a:lnTo>
                  <a:lnTo>
                    <a:pt x="1187095" y="94945"/>
                  </a:lnTo>
                  <a:lnTo>
                    <a:pt x="1183539" y="92202"/>
                  </a:lnTo>
                  <a:lnTo>
                    <a:pt x="1181761" y="88493"/>
                  </a:lnTo>
                  <a:lnTo>
                    <a:pt x="1181761" y="74269"/>
                  </a:lnTo>
                  <a:lnTo>
                    <a:pt x="1188619" y="69494"/>
                  </a:lnTo>
                  <a:lnTo>
                    <a:pt x="1238302" y="69494"/>
                  </a:lnTo>
                  <a:lnTo>
                    <a:pt x="1238302" y="46736"/>
                  </a:lnTo>
                  <a:lnTo>
                    <a:pt x="1235508" y="39014"/>
                  </a:lnTo>
                  <a:lnTo>
                    <a:pt x="1231563" y="35356"/>
                  </a:lnTo>
                  <a:close/>
                </a:path>
                <a:path w="1238885" h="107950">
                  <a:moveTo>
                    <a:pt x="1238302" y="94183"/>
                  </a:moveTo>
                  <a:lnTo>
                    <a:pt x="1227938" y="94183"/>
                  </a:lnTo>
                  <a:lnTo>
                    <a:pt x="1227938" y="106680"/>
                  </a:lnTo>
                  <a:lnTo>
                    <a:pt x="1238302" y="106680"/>
                  </a:lnTo>
                  <a:lnTo>
                    <a:pt x="1238302" y="94183"/>
                  </a:lnTo>
                  <a:close/>
                </a:path>
                <a:path w="1238885" h="107950">
                  <a:moveTo>
                    <a:pt x="1238302" y="69494"/>
                  </a:moveTo>
                  <a:lnTo>
                    <a:pt x="1227481" y="69494"/>
                  </a:lnTo>
                  <a:lnTo>
                    <a:pt x="1227481" y="82600"/>
                  </a:lnTo>
                  <a:lnTo>
                    <a:pt x="1225348" y="87884"/>
                  </a:lnTo>
                  <a:lnTo>
                    <a:pt x="1208126" y="98907"/>
                  </a:lnTo>
                  <a:lnTo>
                    <a:pt x="1224880" y="98907"/>
                  </a:lnTo>
                  <a:lnTo>
                    <a:pt x="1225500" y="98348"/>
                  </a:lnTo>
                  <a:lnTo>
                    <a:pt x="1227938" y="94183"/>
                  </a:lnTo>
                  <a:lnTo>
                    <a:pt x="1238302" y="94183"/>
                  </a:lnTo>
                  <a:lnTo>
                    <a:pt x="1238302" y="69494"/>
                  </a:lnTo>
                  <a:close/>
                </a:path>
                <a:path w="1238885" h="107950">
                  <a:moveTo>
                    <a:pt x="1216305" y="25908"/>
                  </a:moveTo>
                  <a:lnTo>
                    <a:pt x="1199541" y="25908"/>
                  </a:lnTo>
                  <a:lnTo>
                    <a:pt x="1193547" y="26873"/>
                  </a:lnTo>
                  <a:lnTo>
                    <a:pt x="1187857" y="28803"/>
                  </a:lnTo>
                  <a:lnTo>
                    <a:pt x="1182168" y="30632"/>
                  </a:lnTo>
                  <a:lnTo>
                    <a:pt x="1177291" y="33274"/>
                  </a:lnTo>
                  <a:lnTo>
                    <a:pt x="1173227" y="36728"/>
                  </a:lnTo>
                  <a:lnTo>
                    <a:pt x="1178104" y="44805"/>
                  </a:lnTo>
                  <a:lnTo>
                    <a:pt x="1181456" y="41859"/>
                  </a:lnTo>
                  <a:lnTo>
                    <a:pt x="1185470" y="39573"/>
                  </a:lnTo>
                  <a:lnTo>
                    <a:pt x="1190143" y="37947"/>
                  </a:lnTo>
                  <a:lnTo>
                    <a:pt x="1194817" y="36220"/>
                  </a:lnTo>
                  <a:lnTo>
                    <a:pt x="1199694" y="35356"/>
                  </a:lnTo>
                  <a:lnTo>
                    <a:pt x="1231563" y="35356"/>
                  </a:lnTo>
                  <a:lnTo>
                    <a:pt x="1229920" y="33832"/>
                  </a:lnTo>
                  <a:lnTo>
                    <a:pt x="1224332" y="28549"/>
                  </a:lnTo>
                  <a:lnTo>
                    <a:pt x="1216305" y="2590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1000" y="83058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98983" y="8440425"/>
              <a:ext cx="673735" cy="136525"/>
            </a:xfrm>
            <a:custGeom>
              <a:avLst/>
              <a:gdLst/>
              <a:ahLst/>
              <a:cxnLst/>
              <a:rect l="l" t="t" r="r" b="b"/>
              <a:pathLst>
                <a:path w="673735" h="136525">
                  <a:moveTo>
                    <a:pt x="67818" y="0"/>
                  </a:moveTo>
                  <a:lnTo>
                    <a:pt x="0" y="0"/>
                  </a:lnTo>
                  <a:lnTo>
                    <a:pt x="0" y="106679"/>
                  </a:lnTo>
                  <a:lnTo>
                    <a:pt x="11125" y="106679"/>
                  </a:lnTo>
                  <a:lnTo>
                    <a:pt x="10972" y="9753"/>
                  </a:lnTo>
                  <a:lnTo>
                    <a:pt x="67818" y="9753"/>
                  </a:lnTo>
                  <a:lnTo>
                    <a:pt x="67818" y="0"/>
                  </a:lnTo>
                  <a:close/>
                </a:path>
                <a:path w="673735" h="136525">
                  <a:moveTo>
                    <a:pt x="137929" y="35356"/>
                  </a:moveTo>
                  <a:lnTo>
                    <a:pt x="118557" y="35356"/>
                  </a:lnTo>
                  <a:lnTo>
                    <a:pt x="124195" y="37185"/>
                  </a:lnTo>
                  <a:lnTo>
                    <a:pt x="128056" y="40843"/>
                  </a:lnTo>
                  <a:lnTo>
                    <a:pt x="131917" y="44399"/>
                  </a:lnTo>
                  <a:lnTo>
                    <a:pt x="133847" y="49631"/>
                  </a:lnTo>
                  <a:lnTo>
                    <a:pt x="133847" y="61417"/>
                  </a:lnTo>
                  <a:lnTo>
                    <a:pt x="97627" y="61417"/>
                  </a:lnTo>
                  <a:lnTo>
                    <a:pt x="89753" y="63499"/>
                  </a:lnTo>
                  <a:lnTo>
                    <a:pt x="84774" y="67665"/>
                  </a:lnTo>
                  <a:lnTo>
                    <a:pt x="79898" y="71831"/>
                  </a:lnTo>
                  <a:lnTo>
                    <a:pt x="77459" y="77317"/>
                  </a:lnTo>
                  <a:lnTo>
                    <a:pt x="77459" y="91135"/>
                  </a:lnTo>
                  <a:lnTo>
                    <a:pt x="80101" y="96774"/>
                  </a:lnTo>
                  <a:lnTo>
                    <a:pt x="90667" y="105308"/>
                  </a:lnTo>
                  <a:lnTo>
                    <a:pt x="97779" y="107442"/>
                  </a:lnTo>
                  <a:lnTo>
                    <a:pt x="113223" y="107442"/>
                  </a:lnTo>
                  <a:lnTo>
                    <a:pt x="118811" y="106273"/>
                  </a:lnTo>
                  <a:lnTo>
                    <a:pt x="123484" y="103936"/>
                  </a:lnTo>
                  <a:lnTo>
                    <a:pt x="128259" y="101600"/>
                  </a:lnTo>
                  <a:lnTo>
                    <a:pt x="131246" y="98907"/>
                  </a:lnTo>
                  <a:lnTo>
                    <a:pt x="101996" y="98907"/>
                  </a:lnTo>
                  <a:lnTo>
                    <a:pt x="97017" y="97586"/>
                  </a:lnTo>
                  <a:lnTo>
                    <a:pt x="93461" y="94945"/>
                  </a:lnTo>
                  <a:lnTo>
                    <a:pt x="89905" y="92202"/>
                  </a:lnTo>
                  <a:lnTo>
                    <a:pt x="88127" y="88493"/>
                  </a:lnTo>
                  <a:lnTo>
                    <a:pt x="88127" y="74269"/>
                  </a:lnTo>
                  <a:lnTo>
                    <a:pt x="94985" y="69494"/>
                  </a:lnTo>
                  <a:lnTo>
                    <a:pt x="144668" y="69494"/>
                  </a:lnTo>
                  <a:lnTo>
                    <a:pt x="144668" y="46736"/>
                  </a:lnTo>
                  <a:lnTo>
                    <a:pt x="141874" y="39014"/>
                  </a:lnTo>
                  <a:lnTo>
                    <a:pt x="137929" y="35356"/>
                  </a:lnTo>
                  <a:close/>
                </a:path>
                <a:path w="673735" h="136525">
                  <a:moveTo>
                    <a:pt x="144668" y="94183"/>
                  </a:moveTo>
                  <a:lnTo>
                    <a:pt x="134305" y="94183"/>
                  </a:lnTo>
                  <a:lnTo>
                    <a:pt x="134305" y="106679"/>
                  </a:lnTo>
                  <a:lnTo>
                    <a:pt x="144668" y="106679"/>
                  </a:lnTo>
                  <a:lnTo>
                    <a:pt x="144668" y="94183"/>
                  </a:lnTo>
                  <a:close/>
                </a:path>
                <a:path w="673735" h="136525">
                  <a:moveTo>
                    <a:pt x="144668" y="69494"/>
                  </a:moveTo>
                  <a:lnTo>
                    <a:pt x="133847" y="69494"/>
                  </a:lnTo>
                  <a:lnTo>
                    <a:pt x="133847" y="82600"/>
                  </a:lnTo>
                  <a:lnTo>
                    <a:pt x="131714" y="87884"/>
                  </a:lnTo>
                  <a:lnTo>
                    <a:pt x="114493" y="98907"/>
                  </a:lnTo>
                  <a:lnTo>
                    <a:pt x="131246" y="98907"/>
                  </a:lnTo>
                  <a:lnTo>
                    <a:pt x="131866" y="98348"/>
                  </a:lnTo>
                  <a:lnTo>
                    <a:pt x="134305" y="94183"/>
                  </a:lnTo>
                  <a:lnTo>
                    <a:pt x="144668" y="94183"/>
                  </a:lnTo>
                  <a:lnTo>
                    <a:pt x="144668" y="69494"/>
                  </a:lnTo>
                  <a:close/>
                </a:path>
                <a:path w="673735" h="136525">
                  <a:moveTo>
                    <a:pt x="122671" y="25907"/>
                  </a:moveTo>
                  <a:lnTo>
                    <a:pt x="105907" y="25907"/>
                  </a:lnTo>
                  <a:lnTo>
                    <a:pt x="99913" y="26873"/>
                  </a:lnTo>
                  <a:lnTo>
                    <a:pt x="94223" y="28803"/>
                  </a:lnTo>
                  <a:lnTo>
                    <a:pt x="88534" y="30632"/>
                  </a:lnTo>
                  <a:lnTo>
                    <a:pt x="83657" y="33273"/>
                  </a:lnTo>
                  <a:lnTo>
                    <a:pt x="79593" y="36728"/>
                  </a:lnTo>
                  <a:lnTo>
                    <a:pt x="84470" y="44805"/>
                  </a:lnTo>
                  <a:lnTo>
                    <a:pt x="87822" y="41859"/>
                  </a:lnTo>
                  <a:lnTo>
                    <a:pt x="91836" y="39573"/>
                  </a:lnTo>
                  <a:lnTo>
                    <a:pt x="96509" y="37947"/>
                  </a:lnTo>
                  <a:lnTo>
                    <a:pt x="101183" y="36220"/>
                  </a:lnTo>
                  <a:lnTo>
                    <a:pt x="106060" y="35356"/>
                  </a:lnTo>
                  <a:lnTo>
                    <a:pt x="137929" y="35356"/>
                  </a:lnTo>
                  <a:lnTo>
                    <a:pt x="136286" y="33832"/>
                  </a:lnTo>
                  <a:lnTo>
                    <a:pt x="130698" y="28549"/>
                  </a:lnTo>
                  <a:lnTo>
                    <a:pt x="122671" y="25907"/>
                  </a:lnTo>
                  <a:close/>
                </a:path>
                <a:path w="673735" h="136525">
                  <a:moveTo>
                    <a:pt x="183836" y="26517"/>
                  </a:moveTo>
                  <a:lnTo>
                    <a:pt x="173473" y="26517"/>
                  </a:lnTo>
                  <a:lnTo>
                    <a:pt x="173473" y="136245"/>
                  </a:lnTo>
                  <a:lnTo>
                    <a:pt x="184293" y="136245"/>
                  </a:lnTo>
                  <a:lnTo>
                    <a:pt x="184293" y="91592"/>
                  </a:lnTo>
                  <a:lnTo>
                    <a:pt x="194492" y="91592"/>
                  </a:lnTo>
                  <a:lnTo>
                    <a:pt x="184141" y="72694"/>
                  </a:lnTo>
                  <a:lnTo>
                    <a:pt x="184141" y="60502"/>
                  </a:lnTo>
                  <a:lnTo>
                    <a:pt x="185411" y="55117"/>
                  </a:lnTo>
                  <a:lnTo>
                    <a:pt x="187951" y="50444"/>
                  </a:lnTo>
                  <a:lnTo>
                    <a:pt x="190592" y="45669"/>
                  </a:lnTo>
                  <a:lnTo>
                    <a:pt x="193759" y="42367"/>
                  </a:lnTo>
                  <a:lnTo>
                    <a:pt x="183836" y="42367"/>
                  </a:lnTo>
                  <a:lnTo>
                    <a:pt x="183836" y="26517"/>
                  </a:lnTo>
                  <a:close/>
                </a:path>
                <a:path w="673735" h="136525">
                  <a:moveTo>
                    <a:pt x="194492" y="91592"/>
                  </a:moveTo>
                  <a:lnTo>
                    <a:pt x="184293" y="91592"/>
                  </a:lnTo>
                  <a:lnTo>
                    <a:pt x="187646" y="96774"/>
                  </a:lnTo>
                  <a:lnTo>
                    <a:pt x="191913" y="100736"/>
                  </a:lnTo>
                  <a:lnTo>
                    <a:pt x="197095" y="103479"/>
                  </a:lnTo>
                  <a:lnTo>
                    <a:pt x="202378" y="106121"/>
                  </a:lnTo>
                  <a:lnTo>
                    <a:pt x="208271" y="107442"/>
                  </a:lnTo>
                  <a:lnTo>
                    <a:pt x="222393" y="107442"/>
                  </a:lnTo>
                  <a:lnTo>
                    <a:pt x="229200" y="105765"/>
                  </a:lnTo>
                  <a:lnTo>
                    <a:pt x="241291" y="98958"/>
                  </a:lnTo>
                  <a:lnTo>
                    <a:pt x="242396" y="97840"/>
                  </a:lnTo>
                  <a:lnTo>
                    <a:pt x="208321" y="97840"/>
                  </a:lnTo>
                  <a:lnTo>
                    <a:pt x="203191" y="96570"/>
                  </a:lnTo>
                  <a:lnTo>
                    <a:pt x="198801" y="94132"/>
                  </a:lnTo>
                  <a:lnTo>
                    <a:pt x="194492" y="91592"/>
                  </a:lnTo>
                  <a:close/>
                </a:path>
                <a:path w="673735" h="136525">
                  <a:moveTo>
                    <a:pt x="242205" y="35356"/>
                  </a:moveTo>
                  <a:lnTo>
                    <a:pt x="219599" y="35356"/>
                  </a:lnTo>
                  <a:lnTo>
                    <a:pt x="224679" y="36677"/>
                  </a:lnTo>
                  <a:lnTo>
                    <a:pt x="233823" y="41960"/>
                  </a:lnTo>
                  <a:lnTo>
                    <a:pt x="237379" y="45669"/>
                  </a:lnTo>
                  <a:lnTo>
                    <a:pt x="239919" y="50444"/>
                  </a:lnTo>
                  <a:lnTo>
                    <a:pt x="242561" y="55117"/>
                  </a:lnTo>
                  <a:lnTo>
                    <a:pt x="243881" y="60502"/>
                  </a:lnTo>
                  <a:lnTo>
                    <a:pt x="243881" y="72694"/>
                  </a:lnTo>
                  <a:lnTo>
                    <a:pt x="242561" y="78130"/>
                  </a:lnTo>
                  <a:lnTo>
                    <a:pt x="239919" y="82905"/>
                  </a:lnTo>
                  <a:lnTo>
                    <a:pt x="237379" y="87680"/>
                  </a:lnTo>
                  <a:lnTo>
                    <a:pt x="233823" y="91389"/>
                  </a:lnTo>
                  <a:lnTo>
                    <a:pt x="229068" y="94132"/>
                  </a:lnTo>
                  <a:lnTo>
                    <a:pt x="224679" y="96570"/>
                  </a:lnTo>
                  <a:lnTo>
                    <a:pt x="219599" y="97840"/>
                  </a:lnTo>
                  <a:lnTo>
                    <a:pt x="242396" y="97840"/>
                  </a:lnTo>
                  <a:lnTo>
                    <a:pt x="246066" y="94132"/>
                  </a:lnTo>
                  <a:lnTo>
                    <a:pt x="252975" y="81737"/>
                  </a:lnTo>
                  <a:lnTo>
                    <a:pt x="254702" y="74625"/>
                  </a:lnTo>
                  <a:lnTo>
                    <a:pt x="254702" y="58674"/>
                  </a:lnTo>
                  <a:lnTo>
                    <a:pt x="252975" y="51612"/>
                  </a:lnTo>
                  <a:lnTo>
                    <a:pt x="246122" y="39319"/>
                  </a:lnTo>
                  <a:lnTo>
                    <a:pt x="243932" y="37083"/>
                  </a:lnTo>
                  <a:lnTo>
                    <a:pt x="242205" y="35356"/>
                  </a:lnTo>
                  <a:close/>
                </a:path>
                <a:path w="673735" h="136525">
                  <a:moveTo>
                    <a:pt x="222291" y="25907"/>
                  </a:moveTo>
                  <a:lnTo>
                    <a:pt x="208067" y="25907"/>
                  </a:lnTo>
                  <a:lnTo>
                    <a:pt x="202022" y="27330"/>
                  </a:lnTo>
                  <a:lnTo>
                    <a:pt x="196637" y="30175"/>
                  </a:lnTo>
                  <a:lnTo>
                    <a:pt x="191354" y="33019"/>
                  </a:lnTo>
                  <a:lnTo>
                    <a:pt x="187087" y="37083"/>
                  </a:lnTo>
                  <a:lnTo>
                    <a:pt x="183836" y="42367"/>
                  </a:lnTo>
                  <a:lnTo>
                    <a:pt x="193759" y="42367"/>
                  </a:lnTo>
                  <a:lnTo>
                    <a:pt x="194148" y="41960"/>
                  </a:lnTo>
                  <a:lnTo>
                    <a:pt x="198619" y="39319"/>
                  </a:lnTo>
                  <a:lnTo>
                    <a:pt x="203191" y="36677"/>
                  </a:lnTo>
                  <a:lnTo>
                    <a:pt x="208321" y="35356"/>
                  </a:lnTo>
                  <a:lnTo>
                    <a:pt x="242205" y="35356"/>
                  </a:lnTo>
                  <a:lnTo>
                    <a:pt x="241291" y="34442"/>
                  </a:lnTo>
                  <a:lnTo>
                    <a:pt x="235195" y="31089"/>
                  </a:lnTo>
                  <a:lnTo>
                    <a:pt x="229099" y="27635"/>
                  </a:lnTo>
                  <a:lnTo>
                    <a:pt x="222291" y="25907"/>
                  </a:lnTo>
                  <a:close/>
                </a:path>
                <a:path w="673735" h="136525">
                  <a:moveTo>
                    <a:pt x="355685" y="97231"/>
                  </a:moveTo>
                  <a:lnTo>
                    <a:pt x="263483" y="97231"/>
                  </a:lnTo>
                  <a:lnTo>
                    <a:pt x="263483" y="126034"/>
                  </a:lnTo>
                  <a:lnTo>
                    <a:pt x="273693" y="126034"/>
                  </a:lnTo>
                  <a:lnTo>
                    <a:pt x="273693" y="106679"/>
                  </a:lnTo>
                  <a:lnTo>
                    <a:pt x="355685" y="106679"/>
                  </a:lnTo>
                  <a:lnTo>
                    <a:pt x="355685" y="97231"/>
                  </a:lnTo>
                  <a:close/>
                </a:path>
                <a:path w="673735" h="136525">
                  <a:moveTo>
                    <a:pt x="355685" y="106679"/>
                  </a:moveTo>
                  <a:lnTo>
                    <a:pt x="345474" y="106679"/>
                  </a:lnTo>
                  <a:lnTo>
                    <a:pt x="345474" y="126034"/>
                  </a:lnTo>
                  <a:lnTo>
                    <a:pt x="355685" y="126034"/>
                  </a:lnTo>
                  <a:lnTo>
                    <a:pt x="355685" y="106679"/>
                  </a:lnTo>
                  <a:close/>
                </a:path>
                <a:path w="673735" h="136525">
                  <a:moveTo>
                    <a:pt x="343188" y="26517"/>
                  </a:moveTo>
                  <a:lnTo>
                    <a:pt x="284057" y="26517"/>
                  </a:lnTo>
                  <a:lnTo>
                    <a:pt x="282990" y="53339"/>
                  </a:lnTo>
                  <a:lnTo>
                    <a:pt x="282405" y="62112"/>
                  </a:lnTo>
                  <a:lnTo>
                    <a:pt x="268055" y="97231"/>
                  </a:lnTo>
                  <a:lnTo>
                    <a:pt x="282380" y="97231"/>
                  </a:lnTo>
                  <a:lnTo>
                    <a:pt x="292896" y="53949"/>
                  </a:lnTo>
                  <a:lnTo>
                    <a:pt x="293810" y="36118"/>
                  </a:lnTo>
                  <a:lnTo>
                    <a:pt x="343188" y="36118"/>
                  </a:lnTo>
                  <a:lnTo>
                    <a:pt x="343188" y="26517"/>
                  </a:lnTo>
                  <a:close/>
                </a:path>
                <a:path w="673735" h="136525">
                  <a:moveTo>
                    <a:pt x="343188" y="36118"/>
                  </a:moveTo>
                  <a:lnTo>
                    <a:pt x="332367" y="36118"/>
                  </a:lnTo>
                  <a:lnTo>
                    <a:pt x="332367" y="97231"/>
                  </a:lnTo>
                  <a:lnTo>
                    <a:pt x="343188" y="97231"/>
                  </a:lnTo>
                  <a:lnTo>
                    <a:pt x="343188" y="36118"/>
                  </a:lnTo>
                  <a:close/>
                </a:path>
                <a:path w="673735" h="136525">
                  <a:moveTo>
                    <a:pt x="387592" y="26517"/>
                  </a:moveTo>
                  <a:lnTo>
                    <a:pt x="376772" y="26517"/>
                  </a:lnTo>
                  <a:lnTo>
                    <a:pt x="376772" y="106679"/>
                  </a:lnTo>
                  <a:lnTo>
                    <a:pt x="386525" y="106679"/>
                  </a:lnTo>
                  <a:lnTo>
                    <a:pt x="400307" y="90220"/>
                  </a:lnTo>
                  <a:lnTo>
                    <a:pt x="387592" y="90220"/>
                  </a:lnTo>
                  <a:lnTo>
                    <a:pt x="387592" y="26517"/>
                  </a:lnTo>
                  <a:close/>
                </a:path>
                <a:path w="673735" h="136525">
                  <a:moveTo>
                    <a:pt x="450686" y="42976"/>
                  </a:moveTo>
                  <a:lnTo>
                    <a:pt x="439865" y="42976"/>
                  </a:lnTo>
                  <a:lnTo>
                    <a:pt x="439865" y="106679"/>
                  </a:lnTo>
                  <a:lnTo>
                    <a:pt x="450686" y="106679"/>
                  </a:lnTo>
                  <a:lnTo>
                    <a:pt x="450686" y="42976"/>
                  </a:lnTo>
                  <a:close/>
                </a:path>
                <a:path w="673735" h="136525">
                  <a:moveTo>
                    <a:pt x="450686" y="26517"/>
                  </a:moveTo>
                  <a:lnTo>
                    <a:pt x="441084" y="26517"/>
                  </a:lnTo>
                  <a:lnTo>
                    <a:pt x="387592" y="90220"/>
                  </a:lnTo>
                  <a:lnTo>
                    <a:pt x="400307" y="90220"/>
                  </a:lnTo>
                  <a:lnTo>
                    <a:pt x="439865" y="42976"/>
                  </a:lnTo>
                  <a:lnTo>
                    <a:pt x="450686" y="42976"/>
                  </a:lnTo>
                  <a:lnTo>
                    <a:pt x="450686" y="26517"/>
                  </a:lnTo>
                  <a:close/>
                </a:path>
                <a:path w="673735" h="136525">
                  <a:moveTo>
                    <a:pt x="492516" y="26517"/>
                  </a:moveTo>
                  <a:lnTo>
                    <a:pt x="481695" y="26517"/>
                  </a:lnTo>
                  <a:lnTo>
                    <a:pt x="481695" y="106679"/>
                  </a:lnTo>
                  <a:lnTo>
                    <a:pt x="492516" y="106679"/>
                  </a:lnTo>
                  <a:lnTo>
                    <a:pt x="492516" y="71323"/>
                  </a:lnTo>
                  <a:lnTo>
                    <a:pt x="553780" y="71323"/>
                  </a:lnTo>
                  <a:lnTo>
                    <a:pt x="553780" y="62026"/>
                  </a:lnTo>
                  <a:lnTo>
                    <a:pt x="492516" y="62026"/>
                  </a:lnTo>
                  <a:lnTo>
                    <a:pt x="492516" y="26517"/>
                  </a:lnTo>
                  <a:close/>
                </a:path>
                <a:path w="673735" h="136525">
                  <a:moveTo>
                    <a:pt x="553780" y="71323"/>
                  </a:moveTo>
                  <a:lnTo>
                    <a:pt x="542960" y="71323"/>
                  </a:lnTo>
                  <a:lnTo>
                    <a:pt x="542960" y="106679"/>
                  </a:lnTo>
                  <a:lnTo>
                    <a:pt x="553780" y="106679"/>
                  </a:lnTo>
                  <a:lnTo>
                    <a:pt x="553780" y="71323"/>
                  </a:lnTo>
                  <a:close/>
                </a:path>
                <a:path w="673735" h="136525">
                  <a:moveTo>
                    <a:pt x="553780" y="26517"/>
                  </a:moveTo>
                  <a:lnTo>
                    <a:pt x="542960" y="26517"/>
                  </a:lnTo>
                  <a:lnTo>
                    <a:pt x="542960" y="62026"/>
                  </a:lnTo>
                  <a:lnTo>
                    <a:pt x="553780" y="62026"/>
                  </a:lnTo>
                  <a:lnTo>
                    <a:pt x="553780" y="26517"/>
                  </a:lnTo>
                  <a:close/>
                </a:path>
                <a:path w="673735" h="136525">
                  <a:moveTo>
                    <a:pt x="595356" y="26517"/>
                  </a:moveTo>
                  <a:lnTo>
                    <a:pt x="584536" y="26517"/>
                  </a:lnTo>
                  <a:lnTo>
                    <a:pt x="584536" y="106679"/>
                  </a:lnTo>
                  <a:lnTo>
                    <a:pt x="637394" y="106934"/>
                  </a:lnTo>
                  <a:lnTo>
                    <a:pt x="626802" y="106934"/>
                  </a:lnTo>
                  <a:lnTo>
                    <a:pt x="634930" y="104698"/>
                  </a:lnTo>
                  <a:lnTo>
                    <a:pt x="642389" y="98704"/>
                  </a:lnTo>
                  <a:lnTo>
                    <a:pt x="622382" y="98704"/>
                  </a:lnTo>
                  <a:lnTo>
                    <a:pt x="595356" y="98298"/>
                  </a:lnTo>
                  <a:lnTo>
                    <a:pt x="595356" y="62636"/>
                  </a:lnTo>
                  <a:lnTo>
                    <a:pt x="642519" y="62636"/>
                  </a:lnTo>
                  <a:lnTo>
                    <a:pt x="635946" y="57200"/>
                  </a:lnTo>
                  <a:lnTo>
                    <a:pt x="628275" y="54965"/>
                  </a:lnTo>
                  <a:lnTo>
                    <a:pt x="625836" y="54965"/>
                  </a:lnTo>
                  <a:lnTo>
                    <a:pt x="595356" y="54559"/>
                  </a:lnTo>
                  <a:lnTo>
                    <a:pt x="595356" y="26517"/>
                  </a:lnTo>
                  <a:close/>
                </a:path>
                <a:path w="673735" h="136525">
                  <a:moveTo>
                    <a:pt x="642519" y="62636"/>
                  </a:moveTo>
                  <a:lnTo>
                    <a:pt x="595356" y="62636"/>
                  </a:lnTo>
                  <a:lnTo>
                    <a:pt x="623144" y="63042"/>
                  </a:lnTo>
                  <a:lnTo>
                    <a:pt x="628783" y="64515"/>
                  </a:lnTo>
                  <a:lnTo>
                    <a:pt x="636301" y="70205"/>
                  </a:lnTo>
                  <a:lnTo>
                    <a:pt x="638181" y="74574"/>
                  </a:lnTo>
                  <a:lnTo>
                    <a:pt x="638181" y="86461"/>
                  </a:lnTo>
                  <a:lnTo>
                    <a:pt x="636250" y="91033"/>
                  </a:lnTo>
                  <a:lnTo>
                    <a:pt x="628630" y="97231"/>
                  </a:lnTo>
                  <a:lnTo>
                    <a:pt x="623042" y="98704"/>
                  </a:lnTo>
                  <a:lnTo>
                    <a:pt x="642389" y="98704"/>
                  </a:lnTo>
                  <a:lnTo>
                    <a:pt x="646309" y="95554"/>
                  </a:lnTo>
                  <a:lnTo>
                    <a:pt x="649154" y="89001"/>
                  </a:lnTo>
                  <a:lnTo>
                    <a:pt x="649154" y="72237"/>
                  </a:lnTo>
                  <a:lnTo>
                    <a:pt x="646512" y="65938"/>
                  </a:lnTo>
                  <a:lnTo>
                    <a:pt x="642519" y="62636"/>
                  </a:lnTo>
                  <a:close/>
                </a:path>
                <a:path w="673735" h="136525">
                  <a:moveTo>
                    <a:pt x="673385" y="26517"/>
                  </a:moveTo>
                  <a:lnTo>
                    <a:pt x="662565" y="26517"/>
                  </a:lnTo>
                  <a:lnTo>
                    <a:pt x="662565" y="106679"/>
                  </a:lnTo>
                  <a:lnTo>
                    <a:pt x="673385" y="106679"/>
                  </a:lnTo>
                  <a:lnTo>
                    <a:pt x="673385" y="2651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81000" y="86614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98983" y="8796016"/>
              <a:ext cx="968375" cy="124460"/>
            </a:xfrm>
            <a:custGeom>
              <a:avLst/>
              <a:gdLst/>
              <a:ahLst/>
              <a:cxnLst/>
              <a:rect l="l" t="t" r="r" b="b"/>
              <a:pathLst>
                <a:path w="968375" h="124459">
                  <a:moveTo>
                    <a:pt x="11277" y="0"/>
                  </a:moveTo>
                  <a:lnTo>
                    <a:pt x="0" y="0"/>
                  </a:lnTo>
                  <a:lnTo>
                    <a:pt x="0" y="106680"/>
                  </a:lnTo>
                  <a:lnTo>
                    <a:pt x="11277" y="106680"/>
                  </a:lnTo>
                  <a:lnTo>
                    <a:pt x="11277" y="57454"/>
                  </a:lnTo>
                  <a:lnTo>
                    <a:pt x="89154" y="57454"/>
                  </a:lnTo>
                  <a:lnTo>
                    <a:pt x="89154" y="47548"/>
                  </a:lnTo>
                  <a:lnTo>
                    <a:pt x="11277" y="47548"/>
                  </a:lnTo>
                  <a:lnTo>
                    <a:pt x="11277" y="0"/>
                  </a:lnTo>
                  <a:close/>
                </a:path>
                <a:path w="968375" h="124459">
                  <a:moveTo>
                    <a:pt x="89154" y="57454"/>
                  </a:moveTo>
                  <a:lnTo>
                    <a:pt x="78028" y="57454"/>
                  </a:lnTo>
                  <a:lnTo>
                    <a:pt x="78028" y="106680"/>
                  </a:lnTo>
                  <a:lnTo>
                    <a:pt x="89154" y="106680"/>
                  </a:lnTo>
                  <a:lnTo>
                    <a:pt x="89154" y="57454"/>
                  </a:lnTo>
                  <a:close/>
                </a:path>
                <a:path w="968375" h="124459">
                  <a:moveTo>
                    <a:pt x="89154" y="0"/>
                  </a:moveTo>
                  <a:lnTo>
                    <a:pt x="78028" y="0"/>
                  </a:lnTo>
                  <a:lnTo>
                    <a:pt x="78028" y="47548"/>
                  </a:lnTo>
                  <a:lnTo>
                    <a:pt x="89154" y="47548"/>
                  </a:lnTo>
                  <a:lnTo>
                    <a:pt x="89154" y="0"/>
                  </a:lnTo>
                  <a:close/>
                </a:path>
                <a:path w="968375" h="124459">
                  <a:moveTo>
                    <a:pt x="163366" y="25908"/>
                  </a:moveTo>
                  <a:lnTo>
                    <a:pt x="147923" y="25908"/>
                  </a:lnTo>
                  <a:lnTo>
                    <a:pt x="140963" y="27635"/>
                  </a:lnTo>
                  <a:lnTo>
                    <a:pt x="128568" y="34544"/>
                  </a:lnTo>
                  <a:lnTo>
                    <a:pt x="123691" y="39370"/>
                  </a:lnTo>
                  <a:lnTo>
                    <a:pt x="116579" y="51765"/>
                  </a:lnTo>
                  <a:lnTo>
                    <a:pt x="114801" y="58775"/>
                  </a:lnTo>
                  <a:lnTo>
                    <a:pt x="114801" y="74422"/>
                  </a:lnTo>
                  <a:lnTo>
                    <a:pt x="140963" y="105714"/>
                  </a:lnTo>
                  <a:lnTo>
                    <a:pt x="147923" y="107442"/>
                  </a:lnTo>
                  <a:lnTo>
                    <a:pt x="163366" y="107442"/>
                  </a:lnTo>
                  <a:lnTo>
                    <a:pt x="170326" y="105714"/>
                  </a:lnTo>
                  <a:lnTo>
                    <a:pt x="176523" y="102260"/>
                  </a:lnTo>
                  <a:lnTo>
                    <a:pt x="182721" y="98704"/>
                  </a:lnTo>
                  <a:lnTo>
                    <a:pt x="183575" y="97840"/>
                  </a:lnTo>
                  <a:lnTo>
                    <a:pt x="149955" y="97840"/>
                  </a:lnTo>
                  <a:lnTo>
                    <a:pt x="144824" y="96570"/>
                  </a:lnTo>
                  <a:lnTo>
                    <a:pt x="125774" y="72694"/>
                  </a:lnTo>
                  <a:lnTo>
                    <a:pt x="125774" y="60502"/>
                  </a:lnTo>
                  <a:lnTo>
                    <a:pt x="149955" y="35356"/>
                  </a:lnTo>
                  <a:lnTo>
                    <a:pt x="183534" y="35356"/>
                  </a:lnTo>
                  <a:lnTo>
                    <a:pt x="182721" y="34544"/>
                  </a:lnTo>
                  <a:lnTo>
                    <a:pt x="170326" y="27635"/>
                  </a:lnTo>
                  <a:lnTo>
                    <a:pt x="163366" y="25908"/>
                  </a:lnTo>
                  <a:close/>
                </a:path>
                <a:path w="968375" h="124459">
                  <a:moveTo>
                    <a:pt x="183534" y="35356"/>
                  </a:moveTo>
                  <a:lnTo>
                    <a:pt x="161334" y="35356"/>
                  </a:lnTo>
                  <a:lnTo>
                    <a:pt x="166414" y="36677"/>
                  </a:lnTo>
                  <a:lnTo>
                    <a:pt x="170976" y="39370"/>
                  </a:lnTo>
                  <a:lnTo>
                    <a:pt x="175456" y="41859"/>
                  </a:lnTo>
                  <a:lnTo>
                    <a:pt x="179039" y="45567"/>
                  </a:lnTo>
                  <a:lnTo>
                    <a:pt x="184092" y="55067"/>
                  </a:lnTo>
                  <a:lnTo>
                    <a:pt x="185362" y="60502"/>
                  </a:lnTo>
                  <a:lnTo>
                    <a:pt x="185362" y="72694"/>
                  </a:lnTo>
                  <a:lnTo>
                    <a:pt x="161334" y="97840"/>
                  </a:lnTo>
                  <a:lnTo>
                    <a:pt x="183575" y="97840"/>
                  </a:lnTo>
                  <a:lnTo>
                    <a:pt x="187547" y="93827"/>
                  </a:lnTo>
                  <a:lnTo>
                    <a:pt x="190973" y="87680"/>
                  </a:lnTo>
                  <a:lnTo>
                    <a:pt x="194557" y="81432"/>
                  </a:lnTo>
                  <a:lnTo>
                    <a:pt x="196335" y="74422"/>
                  </a:lnTo>
                  <a:lnTo>
                    <a:pt x="196335" y="58775"/>
                  </a:lnTo>
                  <a:lnTo>
                    <a:pt x="194557" y="51765"/>
                  </a:lnTo>
                  <a:lnTo>
                    <a:pt x="191001" y="45567"/>
                  </a:lnTo>
                  <a:lnTo>
                    <a:pt x="187547" y="39370"/>
                  </a:lnTo>
                  <a:lnTo>
                    <a:pt x="183534" y="35356"/>
                  </a:lnTo>
                  <a:close/>
                </a:path>
                <a:path w="968375" h="124459">
                  <a:moveTo>
                    <a:pt x="263961" y="26517"/>
                  </a:moveTo>
                  <a:lnTo>
                    <a:pt x="219461" y="26517"/>
                  </a:lnTo>
                  <a:lnTo>
                    <a:pt x="219461" y="106680"/>
                  </a:lnTo>
                  <a:lnTo>
                    <a:pt x="266146" y="106680"/>
                  </a:lnTo>
                  <a:lnTo>
                    <a:pt x="273867" y="104800"/>
                  </a:lnTo>
                  <a:lnTo>
                    <a:pt x="283040" y="98145"/>
                  </a:lnTo>
                  <a:lnTo>
                    <a:pt x="229976" y="98145"/>
                  </a:lnTo>
                  <a:lnTo>
                    <a:pt x="229976" y="70256"/>
                  </a:lnTo>
                  <a:lnTo>
                    <a:pt x="280552" y="70256"/>
                  </a:lnTo>
                  <a:lnTo>
                    <a:pt x="277649" y="67884"/>
                  </a:lnTo>
                  <a:lnTo>
                    <a:pt x="270515" y="65227"/>
                  </a:lnTo>
                  <a:lnTo>
                    <a:pt x="274782" y="63703"/>
                  </a:lnTo>
                  <a:lnTo>
                    <a:pt x="276983" y="62179"/>
                  </a:lnTo>
                  <a:lnTo>
                    <a:pt x="229976" y="62179"/>
                  </a:lnTo>
                  <a:lnTo>
                    <a:pt x="229976" y="35052"/>
                  </a:lnTo>
                  <a:lnTo>
                    <a:pt x="280969" y="35052"/>
                  </a:lnTo>
                  <a:lnTo>
                    <a:pt x="271124" y="28295"/>
                  </a:lnTo>
                  <a:lnTo>
                    <a:pt x="263961" y="26517"/>
                  </a:lnTo>
                  <a:close/>
                </a:path>
                <a:path w="968375" h="124459">
                  <a:moveTo>
                    <a:pt x="280552" y="70256"/>
                  </a:moveTo>
                  <a:lnTo>
                    <a:pt x="263301" y="70256"/>
                  </a:lnTo>
                  <a:lnTo>
                    <a:pt x="268279" y="71424"/>
                  </a:lnTo>
                  <a:lnTo>
                    <a:pt x="271429" y="73761"/>
                  </a:lnTo>
                  <a:lnTo>
                    <a:pt x="274579" y="75996"/>
                  </a:lnTo>
                  <a:lnTo>
                    <a:pt x="276153" y="79502"/>
                  </a:lnTo>
                  <a:lnTo>
                    <a:pt x="276153" y="89052"/>
                  </a:lnTo>
                  <a:lnTo>
                    <a:pt x="274426" y="92557"/>
                  </a:lnTo>
                  <a:lnTo>
                    <a:pt x="267517" y="97028"/>
                  </a:lnTo>
                  <a:lnTo>
                    <a:pt x="262336" y="98145"/>
                  </a:lnTo>
                  <a:lnTo>
                    <a:pt x="283040" y="98145"/>
                  </a:lnTo>
                  <a:lnTo>
                    <a:pt x="284231" y="97282"/>
                  </a:lnTo>
                  <a:lnTo>
                    <a:pt x="286821" y="91897"/>
                  </a:lnTo>
                  <a:lnTo>
                    <a:pt x="286821" y="84886"/>
                  </a:lnTo>
                  <a:lnTo>
                    <a:pt x="285802" y="77714"/>
                  </a:lnTo>
                  <a:lnTo>
                    <a:pt x="282745" y="72047"/>
                  </a:lnTo>
                  <a:lnTo>
                    <a:pt x="280552" y="70256"/>
                  </a:lnTo>
                  <a:close/>
                </a:path>
                <a:path w="968375" h="124459">
                  <a:moveTo>
                    <a:pt x="280969" y="35052"/>
                  </a:moveTo>
                  <a:lnTo>
                    <a:pt x="260253" y="35052"/>
                  </a:lnTo>
                  <a:lnTo>
                    <a:pt x="264977" y="36169"/>
                  </a:lnTo>
                  <a:lnTo>
                    <a:pt x="268229" y="38404"/>
                  </a:lnTo>
                  <a:lnTo>
                    <a:pt x="271581" y="40640"/>
                  </a:lnTo>
                  <a:lnTo>
                    <a:pt x="273258" y="43992"/>
                  </a:lnTo>
                  <a:lnTo>
                    <a:pt x="273258" y="52933"/>
                  </a:lnTo>
                  <a:lnTo>
                    <a:pt x="271581" y="56337"/>
                  </a:lnTo>
                  <a:lnTo>
                    <a:pt x="268229" y="58674"/>
                  </a:lnTo>
                  <a:lnTo>
                    <a:pt x="264977" y="61010"/>
                  </a:lnTo>
                  <a:lnTo>
                    <a:pt x="260253" y="62179"/>
                  </a:lnTo>
                  <a:lnTo>
                    <a:pt x="276983" y="62179"/>
                  </a:lnTo>
                  <a:lnTo>
                    <a:pt x="278084" y="61417"/>
                  </a:lnTo>
                  <a:lnTo>
                    <a:pt x="282859" y="55219"/>
                  </a:lnTo>
                  <a:lnTo>
                    <a:pt x="284078" y="51460"/>
                  </a:lnTo>
                  <a:lnTo>
                    <a:pt x="284078" y="40487"/>
                  </a:lnTo>
                  <a:lnTo>
                    <a:pt x="281487" y="35407"/>
                  </a:lnTo>
                  <a:lnTo>
                    <a:pt x="280969" y="35052"/>
                  </a:lnTo>
                  <a:close/>
                </a:path>
                <a:path w="968375" h="124459">
                  <a:moveTo>
                    <a:pt x="323001" y="26517"/>
                  </a:moveTo>
                  <a:lnTo>
                    <a:pt x="312181" y="26517"/>
                  </a:lnTo>
                  <a:lnTo>
                    <a:pt x="312181" y="106680"/>
                  </a:lnTo>
                  <a:lnTo>
                    <a:pt x="365013" y="106934"/>
                  </a:lnTo>
                  <a:lnTo>
                    <a:pt x="354446" y="106934"/>
                  </a:lnTo>
                  <a:lnTo>
                    <a:pt x="362574" y="104698"/>
                  </a:lnTo>
                  <a:lnTo>
                    <a:pt x="370034" y="98704"/>
                  </a:lnTo>
                  <a:lnTo>
                    <a:pt x="350027" y="98704"/>
                  </a:lnTo>
                  <a:lnTo>
                    <a:pt x="323001" y="98298"/>
                  </a:lnTo>
                  <a:lnTo>
                    <a:pt x="323001" y="62636"/>
                  </a:lnTo>
                  <a:lnTo>
                    <a:pt x="370164" y="62636"/>
                  </a:lnTo>
                  <a:lnTo>
                    <a:pt x="363590" y="57200"/>
                  </a:lnTo>
                  <a:lnTo>
                    <a:pt x="355920" y="54965"/>
                  </a:lnTo>
                  <a:lnTo>
                    <a:pt x="353481" y="54965"/>
                  </a:lnTo>
                  <a:lnTo>
                    <a:pt x="323001" y="54559"/>
                  </a:lnTo>
                  <a:lnTo>
                    <a:pt x="323001" y="26517"/>
                  </a:lnTo>
                  <a:close/>
                </a:path>
                <a:path w="968375" h="124459">
                  <a:moveTo>
                    <a:pt x="370164" y="62636"/>
                  </a:moveTo>
                  <a:lnTo>
                    <a:pt x="323001" y="62636"/>
                  </a:lnTo>
                  <a:lnTo>
                    <a:pt x="350789" y="63042"/>
                  </a:lnTo>
                  <a:lnTo>
                    <a:pt x="356428" y="64516"/>
                  </a:lnTo>
                  <a:lnTo>
                    <a:pt x="363946" y="70205"/>
                  </a:lnTo>
                  <a:lnTo>
                    <a:pt x="365826" y="74574"/>
                  </a:lnTo>
                  <a:lnTo>
                    <a:pt x="365826" y="86461"/>
                  </a:lnTo>
                  <a:lnTo>
                    <a:pt x="363895" y="91033"/>
                  </a:lnTo>
                  <a:lnTo>
                    <a:pt x="356275" y="97231"/>
                  </a:lnTo>
                  <a:lnTo>
                    <a:pt x="350687" y="98704"/>
                  </a:lnTo>
                  <a:lnTo>
                    <a:pt x="370034" y="98704"/>
                  </a:lnTo>
                  <a:lnTo>
                    <a:pt x="373954" y="95554"/>
                  </a:lnTo>
                  <a:lnTo>
                    <a:pt x="376798" y="89001"/>
                  </a:lnTo>
                  <a:lnTo>
                    <a:pt x="376798" y="72237"/>
                  </a:lnTo>
                  <a:lnTo>
                    <a:pt x="374157" y="65938"/>
                  </a:lnTo>
                  <a:lnTo>
                    <a:pt x="370164" y="62636"/>
                  </a:lnTo>
                  <a:close/>
                </a:path>
                <a:path w="968375" h="124459">
                  <a:moveTo>
                    <a:pt x="401030" y="26517"/>
                  </a:moveTo>
                  <a:lnTo>
                    <a:pt x="390210" y="26517"/>
                  </a:lnTo>
                  <a:lnTo>
                    <a:pt x="390210" y="106680"/>
                  </a:lnTo>
                  <a:lnTo>
                    <a:pt x="401030" y="106680"/>
                  </a:lnTo>
                  <a:lnTo>
                    <a:pt x="401030" y="26517"/>
                  </a:lnTo>
                  <a:close/>
                </a:path>
                <a:path w="968375" h="124459">
                  <a:moveTo>
                    <a:pt x="470649" y="25908"/>
                  </a:moveTo>
                  <a:lnTo>
                    <a:pt x="455815" y="25908"/>
                  </a:lnTo>
                  <a:lnTo>
                    <a:pt x="449110" y="27635"/>
                  </a:lnTo>
                  <a:lnTo>
                    <a:pt x="424065" y="58775"/>
                  </a:lnTo>
                  <a:lnTo>
                    <a:pt x="424065" y="74422"/>
                  </a:lnTo>
                  <a:lnTo>
                    <a:pt x="450583" y="105714"/>
                  </a:lnTo>
                  <a:lnTo>
                    <a:pt x="457898" y="107442"/>
                  </a:lnTo>
                  <a:lnTo>
                    <a:pt x="472528" y="107442"/>
                  </a:lnTo>
                  <a:lnTo>
                    <a:pt x="478370" y="106324"/>
                  </a:lnTo>
                  <a:lnTo>
                    <a:pt x="489038" y="101854"/>
                  </a:lnTo>
                  <a:lnTo>
                    <a:pt x="493369" y="98704"/>
                  </a:lnTo>
                  <a:lnTo>
                    <a:pt x="494144" y="97840"/>
                  </a:lnTo>
                  <a:lnTo>
                    <a:pt x="457593" y="97840"/>
                  </a:lnTo>
                  <a:lnTo>
                    <a:pt x="450278" y="95300"/>
                  </a:lnTo>
                  <a:lnTo>
                    <a:pt x="444487" y="90220"/>
                  </a:lnTo>
                  <a:lnTo>
                    <a:pt x="438696" y="85039"/>
                  </a:lnTo>
                  <a:lnTo>
                    <a:pt x="435495" y="78282"/>
                  </a:lnTo>
                  <a:lnTo>
                    <a:pt x="434886" y="69951"/>
                  </a:lnTo>
                  <a:lnTo>
                    <a:pt x="501942" y="69951"/>
                  </a:lnTo>
                  <a:lnTo>
                    <a:pt x="502094" y="66598"/>
                  </a:lnTo>
                  <a:lnTo>
                    <a:pt x="502094" y="61874"/>
                  </a:lnTo>
                  <a:lnTo>
                    <a:pt x="434886" y="61874"/>
                  </a:lnTo>
                  <a:lnTo>
                    <a:pt x="435597" y="53949"/>
                  </a:lnTo>
                  <a:lnTo>
                    <a:pt x="438543" y="47548"/>
                  </a:lnTo>
                  <a:lnTo>
                    <a:pt x="449008" y="37693"/>
                  </a:lnTo>
                  <a:lnTo>
                    <a:pt x="455510" y="35204"/>
                  </a:lnTo>
                  <a:lnTo>
                    <a:pt x="489722" y="35204"/>
                  </a:lnTo>
                  <a:lnTo>
                    <a:pt x="489089" y="34544"/>
                  </a:lnTo>
                  <a:lnTo>
                    <a:pt x="477304" y="27635"/>
                  </a:lnTo>
                  <a:lnTo>
                    <a:pt x="470649" y="25908"/>
                  </a:lnTo>
                  <a:close/>
                </a:path>
                <a:path w="968375" h="124459">
                  <a:moveTo>
                    <a:pt x="490969" y="87325"/>
                  </a:moveTo>
                  <a:lnTo>
                    <a:pt x="471411" y="97840"/>
                  </a:lnTo>
                  <a:lnTo>
                    <a:pt x="494144" y="97840"/>
                  </a:lnTo>
                  <a:lnTo>
                    <a:pt x="497065" y="94335"/>
                  </a:lnTo>
                  <a:lnTo>
                    <a:pt x="490969" y="87325"/>
                  </a:lnTo>
                  <a:close/>
                </a:path>
                <a:path w="968375" h="124459">
                  <a:moveTo>
                    <a:pt x="489722" y="35204"/>
                  </a:moveTo>
                  <a:lnTo>
                    <a:pt x="471055" y="35204"/>
                  </a:lnTo>
                  <a:lnTo>
                    <a:pt x="477558" y="37693"/>
                  </a:lnTo>
                  <a:lnTo>
                    <a:pt x="482739" y="42672"/>
                  </a:lnTo>
                  <a:lnTo>
                    <a:pt x="488022" y="47548"/>
                  </a:lnTo>
                  <a:lnTo>
                    <a:pt x="491020" y="53949"/>
                  </a:lnTo>
                  <a:lnTo>
                    <a:pt x="491731" y="61874"/>
                  </a:lnTo>
                  <a:lnTo>
                    <a:pt x="502094" y="61874"/>
                  </a:lnTo>
                  <a:lnTo>
                    <a:pt x="502094" y="58775"/>
                  </a:lnTo>
                  <a:lnTo>
                    <a:pt x="500442" y="51765"/>
                  </a:lnTo>
                  <a:lnTo>
                    <a:pt x="493712" y="39370"/>
                  </a:lnTo>
                  <a:lnTo>
                    <a:pt x="489722" y="35204"/>
                  </a:lnTo>
                  <a:close/>
                </a:path>
                <a:path w="968375" h="124459">
                  <a:moveTo>
                    <a:pt x="610433" y="26517"/>
                  </a:moveTo>
                  <a:lnTo>
                    <a:pt x="565932" y="26517"/>
                  </a:lnTo>
                  <a:lnTo>
                    <a:pt x="565932" y="106680"/>
                  </a:lnTo>
                  <a:lnTo>
                    <a:pt x="612617" y="106680"/>
                  </a:lnTo>
                  <a:lnTo>
                    <a:pt x="620339" y="104800"/>
                  </a:lnTo>
                  <a:lnTo>
                    <a:pt x="629511" y="98145"/>
                  </a:lnTo>
                  <a:lnTo>
                    <a:pt x="576447" y="98145"/>
                  </a:lnTo>
                  <a:lnTo>
                    <a:pt x="576447" y="70256"/>
                  </a:lnTo>
                  <a:lnTo>
                    <a:pt x="627024" y="70256"/>
                  </a:lnTo>
                  <a:lnTo>
                    <a:pt x="624120" y="67884"/>
                  </a:lnTo>
                  <a:lnTo>
                    <a:pt x="616986" y="65227"/>
                  </a:lnTo>
                  <a:lnTo>
                    <a:pt x="621253" y="63703"/>
                  </a:lnTo>
                  <a:lnTo>
                    <a:pt x="623454" y="62179"/>
                  </a:lnTo>
                  <a:lnTo>
                    <a:pt x="576447" y="62179"/>
                  </a:lnTo>
                  <a:lnTo>
                    <a:pt x="576447" y="35052"/>
                  </a:lnTo>
                  <a:lnTo>
                    <a:pt x="627440" y="35052"/>
                  </a:lnTo>
                  <a:lnTo>
                    <a:pt x="617595" y="28295"/>
                  </a:lnTo>
                  <a:lnTo>
                    <a:pt x="610433" y="26517"/>
                  </a:lnTo>
                  <a:close/>
                </a:path>
                <a:path w="968375" h="124459">
                  <a:moveTo>
                    <a:pt x="627024" y="70256"/>
                  </a:moveTo>
                  <a:lnTo>
                    <a:pt x="609772" y="70256"/>
                  </a:lnTo>
                  <a:lnTo>
                    <a:pt x="614751" y="71424"/>
                  </a:lnTo>
                  <a:lnTo>
                    <a:pt x="617900" y="73761"/>
                  </a:lnTo>
                  <a:lnTo>
                    <a:pt x="621050" y="75996"/>
                  </a:lnTo>
                  <a:lnTo>
                    <a:pt x="622625" y="79502"/>
                  </a:lnTo>
                  <a:lnTo>
                    <a:pt x="622625" y="89052"/>
                  </a:lnTo>
                  <a:lnTo>
                    <a:pt x="620897" y="92557"/>
                  </a:lnTo>
                  <a:lnTo>
                    <a:pt x="613989" y="97028"/>
                  </a:lnTo>
                  <a:lnTo>
                    <a:pt x="608807" y="98145"/>
                  </a:lnTo>
                  <a:lnTo>
                    <a:pt x="629511" y="98145"/>
                  </a:lnTo>
                  <a:lnTo>
                    <a:pt x="630702" y="97282"/>
                  </a:lnTo>
                  <a:lnTo>
                    <a:pt x="633293" y="91897"/>
                  </a:lnTo>
                  <a:lnTo>
                    <a:pt x="633293" y="84886"/>
                  </a:lnTo>
                  <a:lnTo>
                    <a:pt x="632273" y="77714"/>
                  </a:lnTo>
                  <a:lnTo>
                    <a:pt x="629216" y="72047"/>
                  </a:lnTo>
                  <a:lnTo>
                    <a:pt x="627024" y="70256"/>
                  </a:lnTo>
                  <a:close/>
                </a:path>
                <a:path w="968375" h="124459">
                  <a:moveTo>
                    <a:pt x="627440" y="35052"/>
                  </a:moveTo>
                  <a:lnTo>
                    <a:pt x="606724" y="35052"/>
                  </a:lnTo>
                  <a:lnTo>
                    <a:pt x="611449" y="36169"/>
                  </a:lnTo>
                  <a:lnTo>
                    <a:pt x="614700" y="38404"/>
                  </a:lnTo>
                  <a:lnTo>
                    <a:pt x="618053" y="40640"/>
                  </a:lnTo>
                  <a:lnTo>
                    <a:pt x="619729" y="43992"/>
                  </a:lnTo>
                  <a:lnTo>
                    <a:pt x="619729" y="52933"/>
                  </a:lnTo>
                  <a:lnTo>
                    <a:pt x="618053" y="56337"/>
                  </a:lnTo>
                  <a:lnTo>
                    <a:pt x="614700" y="58674"/>
                  </a:lnTo>
                  <a:lnTo>
                    <a:pt x="611449" y="61010"/>
                  </a:lnTo>
                  <a:lnTo>
                    <a:pt x="606724" y="62179"/>
                  </a:lnTo>
                  <a:lnTo>
                    <a:pt x="623454" y="62179"/>
                  </a:lnTo>
                  <a:lnTo>
                    <a:pt x="624555" y="61417"/>
                  </a:lnTo>
                  <a:lnTo>
                    <a:pt x="629330" y="55219"/>
                  </a:lnTo>
                  <a:lnTo>
                    <a:pt x="630549" y="51460"/>
                  </a:lnTo>
                  <a:lnTo>
                    <a:pt x="630549" y="40487"/>
                  </a:lnTo>
                  <a:lnTo>
                    <a:pt x="627959" y="35407"/>
                  </a:lnTo>
                  <a:lnTo>
                    <a:pt x="627440" y="35052"/>
                  </a:lnTo>
                  <a:close/>
                </a:path>
                <a:path w="968375" h="124459">
                  <a:moveTo>
                    <a:pt x="697463" y="25908"/>
                  </a:moveTo>
                  <a:lnTo>
                    <a:pt x="682630" y="25908"/>
                  </a:lnTo>
                  <a:lnTo>
                    <a:pt x="675924" y="27635"/>
                  </a:lnTo>
                  <a:lnTo>
                    <a:pt x="650880" y="58775"/>
                  </a:lnTo>
                  <a:lnTo>
                    <a:pt x="650880" y="74422"/>
                  </a:lnTo>
                  <a:lnTo>
                    <a:pt x="677397" y="105714"/>
                  </a:lnTo>
                  <a:lnTo>
                    <a:pt x="684712" y="107442"/>
                  </a:lnTo>
                  <a:lnTo>
                    <a:pt x="699343" y="107442"/>
                  </a:lnTo>
                  <a:lnTo>
                    <a:pt x="705185" y="106324"/>
                  </a:lnTo>
                  <a:lnTo>
                    <a:pt x="715853" y="101854"/>
                  </a:lnTo>
                  <a:lnTo>
                    <a:pt x="720183" y="98704"/>
                  </a:lnTo>
                  <a:lnTo>
                    <a:pt x="720958" y="97840"/>
                  </a:lnTo>
                  <a:lnTo>
                    <a:pt x="684408" y="97840"/>
                  </a:lnTo>
                  <a:lnTo>
                    <a:pt x="677092" y="95300"/>
                  </a:lnTo>
                  <a:lnTo>
                    <a:pt x="671301" y="90220"/>
                  </a:lnTo>
                  <a:lnTo>
                    <a:pt x="665510" y="85039"/>
                  </a:lnTo>
                  <a:lnTo>
                    <a:pt x="662310" y="78282"/>
                  </a:lnTo>
                  <a:lnTo>
                    <a:pt x="661700" y="69951"/>
                  </a:lnTo>
                  <a:lnTo>
                    <a:pt x="728756" y="69951"/>
                  </a:lnTo>
                  <a:lnTo>
                    <a:pt x="728908" y="66598"/>
                  </a:lnTo>
                  <a:lnTo>
                    <a:pt x="728908" y="61874"/>
                  </a:lnTo>
                  <a:lnTo>
                    <a:pt x="661700" y="61874"/>
                  </a:lnTo>
                  <a:lnTo>
                    <a:pt x="662411" y="53949"/>
                  </a:lnTo>
                  <a:lnTo>
                    <a:pt x="665358" y="47548"/>
                  </a:lnTo>
                  <a:lnTo>
                    <a:pt x="675822" y="37693"/>
                  </a:lnTo>
                  <a:lnTo>
                    <a:pt x="682325" y="35204"/>
                  </a:lnTo>
                  <a:lnTo>
                    <a:pt x="716536" y="35204"/>
                  </a:lnTo>
                  <a:lnTo>
                    <a:pt x="715904" y="34544"/>
                  </a:lnTo>
                  <a:lnTo>
                    <a:pt x="704118" y="27635"/>
                  </a:lnTo>
                  <a:lnTo>
                    <a:pt x="697463" y="25908"/>
                  </a:lnTo>
                  <a:close/>
                </a:path>
                <a:path w="968375" h="124459">
                  <a:moveTo>
                    <a:pt x="717783" y="87325"/>
                  </a:moveTo>
                  <a:lnTo>
                    <a:pt x="698225" y="97840"/>
                  </a:lnTo>
                  <a:lnTo>
                    <a:pt x="720958" y="97840"/>
                  </a:lnTo>
                  <a:lnTo>
                    <a:pt x="723879" y="94335"/>
                  </a:lnTo>
                  <a:lnTo>
                    <a:pt x="717783" y="87325"/>
                  </a:lnTo>
                  <a:close/>
                </a:path>
                <a:path w="968375" h="124459">
                  <a:moveTo>
                    <a:pt x="716536" y="35204"/>
                  </a:moveTo>
                  <a:lnTo>
                    <a:pt x="697870" y="35204"/>
                  </a:lnTo>
                  <a:lnTo>
                    <a:pt x="704372" y="37693"/>
                  </a:lnTo>
                  <a:lnTo>
                    <a:pt x="709554" y="42672"/>
                  </a:lnTo>
                  <a:lnTo>
                    <a:pt x="714837" y="47548"/>
                  </a:lnTo>
                  <a:lnTo>
                    <a:pt x="717834" y="53949"/>
                  </a:lnTo>
                  <a:lnTo>
                    <a:pt x="718545" y="61874"/>
                  </a:lnTo>
                  <a:lnTo>
                    <a:pt x="728908" y="61874"/>
                  </a:lnTo>
                  <a:lnTo>
                    <a:pt x="728908" y="58775"/>
                  </a:lnTo>
                  <a:lnTo>
                    <a:pt x="727256" y="51765"/>
                  </a:lnTo>
                  <a:lnTo>
                    <a:pt x="720526" y="39370"/>
                  </a:lnTo>
                  <a:lnTo>
                    <a:pt x="716536" y="35204"/>
                  </a:lnTo>
                  <a:close/>
                </a:path>
                <a:path w="968375" h="124459">
                  <a:moveTo>
                    <a:pt x="875847" y="97231"/>
                  </a:moveTo>
                  <a:lnTo>
                    <a:pt x="863503" y="97231"/>
                  </a:lnTo>
                  <a:lnTo>
                    <a:pt x="863503" y="106680"/>
                  </a:lnTo>
                  <a:lnTo>
                    <a:pt x="865637" y="106680"/>
                  </a:lnTo>
                  <a:lnTo>
                    <a:pt x="865637" y="124206"/>
                  </a:lnTo>
                  <a:lnTo>
                    <a:pt x="875847" y="124206"/>
                  </a:lnTo>
                  <a:lnTo>
                    <a:pt x="875847" y="97231"/>
                  </a:lnTo>
                  <a:close/>
                </a:path>
                <a:path w="968375" h="124459">
                  <a:moveTo>
                    <a:pt x="763681" y="26517"/>
                  </a:moveTo>
                  <a:lnTo>
                    <a:pt x="752861" y="26517"/>
                  </a:lnTo>
                  <a:lnTo>
                    <a:pt x="752861" y="106680"/>
                  </a:lnTo>
                  <a:lnTo>
                    <a:pt x="852073" y="106680"/>
                  </a:lnTo>
                  <a:lnTo>
                    <a:pt x="852073" y="97231"/>
                  </a:lnTo>
                  <a:lnTo>
                    <a:pt x="763681" y="97231"/>
                  </a:lnTo>
                  <a:lnTo>
                    <a:pt x="763681" y="26517"/>
                  </a:lnTo>
                  <a:close/>
                </a:path>
                <a:path w="968375" h="124459">
                  <a:moveTo>
                    <a:pt x="863503" y="26517"/>
                  </a:moveTo>
                  <a:lnTo>
                    <a:pt x="852683" y="26517"/>
                  </a:lnTo>
                  <a:lnTo>
                    <a:pt x="852683" y="97231"/>
                  </a:lnTo>
                  <a:lnTo>
                    <a:pt x="852073" y="97231"/>
                  </a:lnTo>
                  <a:lnTo>
                    <a:pt x="852073" y="106680"/>
                  </a:lnTo>
                  <a:lnTo>
                    <a:pt x="863503" y="106680"/>
                  </a:lnTo>
                  <a:lnTo>
                    <a:pt x="863503" y="26517"/>
                  </a:lnTo>
                  <a:close/>
                </a:path>
                <a:path w="968375" h="124459">
                  <a:moveTo>
                    <a:pt x="813821" y="26517"/>
                  </a:moveTo>
                  <a:lnTo>
                    <a:pt x="803000" y="26517"/>
                  </a:lnTo>
                  <a:lnTo>
                    <a:pt x="803000" y="97231"/>
                  </a:lnTo>
                  <a:lnTo>
                    <a:pt x="813821" y="97231"/>
                  </a:lnTo>
                  <a:lnTo>
                    <a:pt x="813821" y="26517"/>
                  </a:lnTo>
                  <a:close/>
                </a:path>
                <a:path w="968375" h="124459">
                  <a:moveTo>
                    <a:pt x="905216" y="26517"/>
                  </a:moveTo>
                  <a:lnTo>
                    <a:pt x="894396" y="26517"/>
                  </a:lnTo>
                  <a:lnTo>
                    <a:pt x="894396" y="106680"/>
                  </a:lnTo>
                  <a:lnTo>
                    <a:pt x="904149" y="106680"/>
                  </a:lnTo>
                  <a:lnTo>
                    <a:pt x="917931" y="90220"/>
                  </a:lnTo>
                  <a:lnTo>
                    <a:pt x="905216" y="90220"/>
                  </a:lnTo>
                  <a:lnTo>
                    <a:pt x="905216" y="26517"/>
                  </a:lnTo>
                  <a:close/>
                </a:path>
                <a:path w="968375" h="124459">
                  <a:moveTo>
                    <a:pt x="968310" y="42976"/>
                  </a:moveTo>
                  <a:lnTo>
                    <a:pt x="957489" y="42976"/>
                  </a:lnTo>
                  <a:lnTo>
                    <a:pt x="957489" y="106680"/>
                  </a:lnTo>
                  <a:lnTo>
                    <a:pt x="968310" y="106680"/>
                  </a:lnTo>
                  <a:lnTo>
                    <a:pt x="968310" y="42976"/>
                  </a:lnTo>
                  <a:close/>
                </a:path>
                <a:path w="968375" h="124459">
                  <a:moveTo>
                    <a:pt x="968310" y="26517"/>
                  </a:moveTo>
                  <a:lnTo>
                    <a:pt x="958709" y="26517"/>
                  </a:lnTo>
                  <a:lnTo>
                    <a:pt x="905216" y="90220"/>
                  </a:lnTo>
                  <a:lnTo>
                    <a:pt x="917931" y="90220"/>
                  </a:lnTo>
                  <a:lnTo>
                    <a:pt x="957489" y="42976"/>
                  </a:lnTo>
                  <a:lnTo>
                    <a:pt x="968310" y="42976"/>
                  </a:lnTo>
                  <a:lnTo>
                    <a:pt x="968310" y="2651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81000" y="90170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2676" y="9151615"/>
              <a:ext cx="1528203" cy="107746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381000" y="93726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67945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8983" y="9507219"/>
              <a:ext cx="1443139" cy="13624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81000" y="9728200"/>
              <a:ext cx="6794500" cy="12700"/>
            </a:xfrm>
            <a:custGeom>
              <a:avLst/>
              <a:gdLst/>
              <a:ahLst/>
              <a:cxnLst/>
              <a:rect l="l" t="t" r="r" b="b"/>
              <a:pathLst>
                <a:path w="6794500" h="12700">
                  <a:moveTo>
                    <a:pt x="5332019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5332019" y="12700"/>
                  </a:lnTo>
                  <a:lnTo>
                    <a:pt x="5332019" y="0"/>
                  </a:lnTo>
                  <a:close/>
                </a:path>
                <a:path w="6794500" h="12700">
                  <a:moveTo>
                    <a:pt x="6794500" y="0"/>
                  </a:moveTo>
                  <a:lnTo>
                    <a:pt x="5496471" y="0"/>
                  </a:lnTo>
                  <a:lnTo>
                    <a:pt x="5496471" y="12700"/>
                  </a:lnTo>
                  <a:lnTo>
                    <a:pt x="6794500" y="12700"/>
                  </a:lnTo>
                  <a:lnTo>
                    <a:pt x="67945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45718" y="9718040"/>
              <a:ext cx="164003" cy="16400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75051" y="9759394"/>
              <a:ext cx="831142" cy="9845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4259803" y="9773991"/>
              <a:ext cx="124460" cy="22860"/>
            </a:xfrm>
            <a:custGeom>
              <a:avLst/>
              <a:gdLst/>
              <a:ahLst/>
              <a:cxnLst/>
              <a:rect l="l" t="t" r="r" b="b"/>
              <a:pathLst>
                <a:path w="124460" h="22859">
                  <a:moveTo>
                    <a:pt x="11359" y="0"/>
                  </a:moveTo>
                  <a:lnTo>
                    <a:pt x="5085" y="0"/>
                  </a:lnTo>
                  <a:lnTo>
                    <a:pt x="0" y="5085"/>
                  </a:lnTo>
                  <a:lnTo>
                    <a:pt x="0" y="17632"/>
                  </a:lnTo>
                  <a:lnTo>
                    <a:pt x="5085" y="22718"/>
                  </a:lnTo>
                  <a:lnTo>
                    <a:pt x="11359" y="22718"/>
                  </a:lnTo>
                  <a:lnTo>
                    <a:pt x="11359" y="0"/>
                  </a:lnTo>
                  <a:close/>
                </a:path>
                <a:path w="124460" h="22859">
                  <a:moveTo>
                    <a:pt x="112959" y="0"/>
                  </a:moveTo>
                  <a:lnTo>
                    <a:pt x="11359" y="0"/>
                  </a:lnTo>
                  <a:lnTo>
                    <a:pt x="11359" y="22718"/>
                  </a:lnTo>
                  <a:lnTo>
                    <a:pt x="112959" y="22718"/>
                  </a:lnTo>
                  <a:lnTo>
                    <a:pt x="112959" y="0"/>
                  </a:lnTo>
                  <a:close/>
                </a:path>
                <a:path w="124460" h="22859">
                  <a:moveTo>
                    <a:pt x="119232" y="0"/>
                  </a:moveTo>
                  <a:lnTo>
                    <a:pt x="112959" y="0"/>
                  </a:lnTo>
                  <a:lnTo>
                    <a:pt x="112959" y="22718"/>
                  </a:lnTo>
                  <a:lnTo>
                    <a:pt x="119232" y="22718"/>
                  </a:lnTo>
                  <a:lnTo>
                    <a:pt x="124318" y="17632"/>
                  </a:lnTo>
                  <a:lnTo>
                    <a:pt x="124318" y="5085"/>
                  </a:lnTo>
                  <a:lnTo>
                    <a:pt x="119232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35551" y="9751060"/>
              <a:ext cx="835507" cy="9845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2722664" y="648918"/>
              <a:ext cx="4533265" cy="9196705"/>
            </a:xfrm>
            <a:custGeom>
              <a:avLst/>
              <a:gdLst/>
              <a:ahLst/>
              <a:cxnLst/>
              <a:rect l="l" t="t" r="r" b="b"/>
              <a:pathLst>
                <a:path w="4533265" h="9196705">
                  <a:moveTo>
                    <a:pt x="115671" y="113080"/>
                  </a:moveTo>
                  <a:lnTo>
                    <a:pt x="104521" y="88392"/>
                  </a:lnTo>
                  <a:lnTo>
                    <a:pt x="97510" y="72847"/>
                  </a:lnTo>
                  <a:lnTo>
                    <a:pt x="77724" y="29032"/>
                  </a:lnTo>
                  <a:lnTo>
                    <a:pt x="77724" y="72847"/>
                  </a:lnTo>
                  <a:lnTo>
                    <a:pt x="37642" y="72847"/>
                  </a:lnTo>
                  <a:lnTo>
                    <a:pt x="57607" y="26212"/>
                  </a:lnTo>
                  <a:lnTo>
                    <a:pt x="77724" y="72847"/>
                  </a:lnTo>
                  <a:lnTo>
                    <a:pt x="77724" y="29032"/>
                  </a:lnTo>
                  <a:lnTo>
                    <a:pt x="76454" y="26212"/>
                  </a:lnTo>
                  <a:lnTo>
                    <a:pt x="67513" y="6400"/>
                  </a:lnTo>
                  <a:lnTo>
                    <a:pt x="48006" y="6400"/>
                  </a:lnTo>
                  <a:lnTo>
                    <a:pt x="0" y="113080"/>
                  </a:lnTo>
                  <a:lnTo>
                    <a:pt x="20421" y="113080"/>
                  </a:lnTo>
                  <a:lnTo>
                    <a:pt x="30937" y="88392"/>
                  </a:lnTo>
                  <a:lnTo>
                    <a:pt x="84277" y="88392"/>
                  </a:lnTo>
                  <a:lnTo>
                    <a:pt x="94945" y="113080"/>
                  </a:lnTo>
                  <a:lnTo>
                    <a:pt x="115671" y="113080"/>
                  </a:lnTo>
                  <a:close/>
                </a:path>
                <a:path w="4533265" h="9196705">
                  <a:moveTo>
                    <a:pt x="146456" y="0"/>
                  </a:moveTo>
                  <a:lnTo>
                    <a:pt x="127406" y="0"/>
                  </a:lnTo>
                  <a:lnTo>
                    <a:pt x="127406" y="113080"/>
                  </a:lnTo>
                  <a:lnTo>
                    <a:pt x="146456" y="113080"/>
                  </a:lnTo>
                  <a:lnTo>
                    <a:pt x="146456" y="0"/>
                  </a:lnTo>
                  <a:close/>
                </a:path>
                <a:path w="4533265" h="9196705">
                  <a:moveTo>
                    <a:pt x="190512" y="0"/>
                  </a:moveTo>
                  <a:lnTo>
                    <a:pt x="171462" y="0"/>
                  </a:lnTo>
                  <a:lnTo>
                    <a:pt x="171462" y="113080"/>
                  </a:lnTo>
                  <a:lnTo>
                    <a:pt x="190512" y="113080"/>
                  </a:lnTo>
                  <a:lnTo>
                    <a:pt x="190512" y="0"/>
                  </a:lnTo>
                  <a:close/>
                </a:path>
                <a:path w="4533265" h="9196705">
                  <a:moveTo>
                    <a:pt x="262229" y="209600"/>
                  </a:moveTo>
                  <a:lnTo>
                    <a:pt x="243332" y="209600"/>
                  </a:lnTo>
                  <a:lnTo>
                    <a:pt x="216052" y="291134"/>
                  </a:lnTo>
                  <a:lnTo>
                    <a:pt x="198247" y="237337"/>
                  </a:lnTo>
                  <a:lnTo>
                    <a:pt x="189077" y="209600"/>
                  </a:lnTo>
                  <a:lnTo>
                    <a:pt x="170789" y="209600"/>
                  </a:lnTo>
                  <a:lnTo>
                    <a:pt x="143205" y="290677"/>
                  </a:lnTo>
                  <a:lnTo>
                    <a:pt x="116674" y="209600"/>
                  </a:lnTo>
                  <a:lnTo>
                    <a:pt x="96100" y="209600"/>
                  </a:lnTo>
                  <a:lnTo>
                    <a:pt x="131470" y="316280"/>
                  </a:lnTo>
                  <a:lnTo>
                    <a:pt x="152654" y="316280"/>
                  </a:lnTo>
                  <a:lnTo>
                    <a:pt x="161340" y="290677"/>
                  </a:lnTo>
                  <a:lnTo>
                    <a:pt x="179476" y="237337"/>
                  </a:lnTo>
                  <a:lnTo>
                    <a:pt x="205841" y="316280"/>
                  </a:lnTo>
                  <a:lnTo>
                    <a:pt x="226872" y="316280"/>
                  </a:lnTo>
                  <a:lnTo>
                    <a:pt x="235204" y="291134"/>
                  </a:lnTo>
                  <a:lnTo>
                    <a:pt x="262229" y="209600"/>
                  </a:lnTo>
                  <a:close/>
                </a:path>
                <a:path w="4533265" h="9196705">
                  <a:moveTo>
                    <a:pt x="292023" y="64516"/>
                  </a:moveTo>
                  <a:lnTo>
                    <a:pt x="290283" y="57353"/>
                  </a:lnTo>
                  <a:lnTo>
                    <a:pt x="290245" y="57200"/>
                  </a:lnTo>
                  <a:lnTo>
                    <a:pt x="286766" y="51054"/>
                  </a:lnTo>
                  <a:lnTo>
                    <a:pt x="284048" y="46024"/>
                  </a:lnTo>
                  <a:lnTo>
                    <a:pt x="283311" y="44653"/>
                  </a:lnTo>
                  <a:lnTo>
                    <a:pt x="283235" y="44500"/>
                  </a:lnTo>
                  <a:lnTo>
                    <a:pt x="278460" y="39674"/>
                  </a:lnTo>
                  <a:lnTo>
                    <a:pt x="273888" y="37134"/>
                  </a:lnTo>
                  <a:lnTo>
                    <a:pt x="273888" y="65836"/>
                  </a:lnTo>
                  <a:lnTo>
                    <a:pt x="227711" y="65836"/>
                  </a:lnTo>
                  <a:lnTo>
                    <a:pt x="244779" y="46024"/>
                  </a:lnTo>
                  <a:lnTo>
                    <a:pt x="257073" y="46024"/>
                  </a:lnTo>
                  <a:lnTo>
                    <a:pt x="262255" y="47853"/>
                  </a:lnTo>
                  <a:lnTo>
                    <a:pt x="270586" y="55168"/>
                  </a:lnTo>
                  <a:lnTo>
                    <a:pt x="273075" y="59944"/>
                  </a:lnTo>
                  <a:lnTo>
                    <a:pt x="273888" y="65836"/>
                  </a:lnTo>
                  <a:lnTo>
                    <a:pt x="273888" y="37134"/>
                  </a:lnTo>
                  <a:lnTo>
                    <a:pt x="272059" y="36118"/>
                  </a:lnTo>
                  <a:lnTo>
                    <a:pt x="265861" y="32562"/>
                  </a:lnTo>
                  <a:lnTo>
                    <a:pt x="258800" y="30784"/>
                  </a:lnTo>
                  <a:lnTo>
                    <a:pt x="242849" y="30784"/>
                  </a:lnTo>
                  <a:lnTo>
                    <a:pt x="235635" y="32562"/>
                  </a:lnTo>
                  <a:lnTo>
                    <a:pt x="208813" y="64516"/>
                  </a:lnTo>
                  <a:lnTo>
                    <a:pt x="208813" y="80416"/>
                  </a:lnTo>
                  <a:lnTo>
                    <a:pt x="236956" y="112369"/>
                  </a:lnTo>
                  <a:lnTo>
                    <a:pt x="244830" y="114147"/>
                  </a:lnTo>
                  <a:lnTo>
                    <a:pt x="260781" y="114147"/>
                  </a:lnTo>
                  <a:lnTo>
                    <a:pt x="267081" y="113030"/>
                  </a:lnTo>
                  <a:lnTo>
                    <a:pt x="278257" y="108559"/>
                  </a:lnTo>
                  <a:lnTo>
                    <a:pt x="282879" y="105257"/>
                  </a:lnTo>
                  <a:lnTo>
                    <a:pt x="286537" y="100888"/>
                  </a:lnTo>
                  <a:lnTo>
                    <a:pt x="284010" y="97993"/>
                  </a:lnTo>
                  <a:lnTo>
                    <a:pt x="276415" y="89255"/>
                  </a:lnTo>
                  <a:lnTo>
                    <a:pt x="276225" y="89255"/>
                  </a:lnTo>
                  <a:lnTo>
                    <a:pt x="270535" y="95046"/>
                  </a:lnTo>
                  <a:lnTo>
                    <a:pt x="263169" y="97993"/>
                  </a:lnTo>
                  <a:lnTo>
                    <a:pt x="247218" y="97993"/>
                  </a:lnTo>
                  <a:lnTo>
                    <a:pt x="241325" y="96266"/>
                  </a:lnTo>
                  <a:lnTo>
                    <a:pt x="236550" y="92811"/>
                  </a:lnTo>
                  <a:lnTo>
                    <a:pt x="231876" y="89255"/>
                  </a:lnTo>
                  <a:lnTo>
                    <a:pt x="228981" y="84480"/>
                  </a:lnTo>
                  <a:lnTo>
                    <a:pt x="227863" y="78486"/>
                  </a:lnTo>
                  <a:lnTo>
                    <a:pt x="291719" y="78486"/>
                  </a:lnTo>
                  <a:lnTo>
                    <a:pt x="291922" y="76047"/>
                  </a:lnTo>
                  <a:lnTo>
                    <a:pt x="292023" y="65836"/>
                  </a:lnTo>
                  <a:lnTo>
                    <a:pt x="292023" y="64516"/>
                  </a:lnTo>
                  <a:close/>
                </a:path>
                <a:path w="4533265" h="9196705">
                  <a:moveTo>
                    <a:pt x="338556" y="268579"/>
                  </a:moveTo>
                  <a:lnTo>
                    <a:pt x="338061" y="261823"/>
                  </a:lnTo>
                  <a:lnTo>
                    <a:pt x="337959" y="260451"/>
                  </a:lnTo>
                  <a:lnTo>
                    <a:pt x="336156" y="253415"/>
                  </a:lnTo>
                  <a:lnTo>
                    <a:pt x="334340" y="249834"/>
                  </a:lnTo>
                  <a:lnTo>
                    <a:pt x="333159" y="247497"/>
                  </a:lnTo>
                  <a:lnTo>
                    <a:pt x="301523" y="233984"/>
                  </a:lnTo>
                  <a:lnTo>
                    <a:pt x="294817" y="233984"/>
                  </a:lnTo>
                  <a:lnTo>
                    <a:pt x="288467" y="234848"/>
                  </a:lnTo>
                  <a:lnTo>
                    <a:pt x="276479" y="238302"/>
                  </a:lnTo>
                  <a:lnTo>
                    <a:pt x="271348" y="240792"/>
                  </a:lnTo>
                  <a:lnTo>
                    <a:pt x="267081" y="244043"/>
                  </a:lnTo>
                  <a:lnTo>
                    <a:pt x="274548" y="257911"/>
                  </a:lnTo>
                  <a:lnTo>
                    <a:pt x="277596" y="255371"/>
                  </a:lnTo>
                  <a:lnTo>
                    <a:pt x="281254" y="253415"/>
                  </a:lnTo>
                  <a:lnTo>
                    <a:pt x="290144" y="250545"/>
                  </a:lnTo>
                  <a:lnTo>
                    <a:pt x="294665" y="249834"/>
                  </a:lnTo>
                  <a:lnTo>
                    <a:pt x="305943" y="249834"/>
                  </a:lnTo>
                  <a:lnTo>
                    <a:pt x="310972" y="251358"/>
                  </a:lnTo>
                  <a:lnTo>
                    <a:pt x="314325" y="254406"/>
                  </a:lnTo>
                  <a:lnTo>
                    <a:pt x="317779" y="257454"/>
                  </a:lnTo>
                  <a:lnTo>
                    <a:pt x="319506" y="261823"/>
                  </a:lnTo>
                  <a:lnTo>
                    <a:pt x="319506" y="268732"/>
                  </a:lnTo>
                  <a:lnTo>
                    <a:pt x="319506" y="281381"/>
                  </a:lnTo>
                  <a:lnTo>
                    <a:pt x="319506" y="290830"/>
                  </a:lnTo>
                  <a:lnTo>
                    <a:pt x="317982" y="294894"/>
                  </a:lnTo>
                  <a:lnTo>
                    <a:pt x="303707" y="303479"/>
                  </a:lnTo>
                  <a:lnTo>
                    <a:pt x="294055" y="303479"/>
                  </a:lnTo>
                  <a:lnTo>
                    <a:pt x="290245" y="302463"/>
                  </a:lnTo>
                  <a:lnTo>
                    <a:pt x="284759" y="298399"/>
                  </a:lnTo>
                  <a:lnTo>
                    <a:pt x="283387" y="295656"/>
                  </a:lnTo>
                  <a:lnTo>
                    <a:pt x="283387" y="284988"/>
                  </a:lnTo>
                  <a:lnTo>
                    <a:pt x="288874" y="281381"/>
                  </a:lnTo>
                  <a:lnTo>
                    <a:pt x="319506" y="281381"/>
                  </a:lnTo>
                  <a:lnTo>
                    <a:pt x="319506" y="268732"/>
                  </a:lnTo>
                  <a:lnTo>
                    <a:pt x="298475" y="268732"/>
                  </a:lnTo>
                  <a:lnTo>
                    <a:pt x="290296" y="269151"/>
                  </a:lnTo>
                  <a:lnTo>
                    <a:pt x="264642" y="285648"/>
                  </a:lnTo>
                  <a:lnTo>
                    <a:pt x="264756" y="298043"/>
                  </a:lnTo>
                  <a:lnTo>
                    <a:pt x="283768" y="316433"/>
                  </a:lnTo>
                  <a:lnTo>
                    <a:pt x="284073" y="316433"/>
                  </a:lnTo>
                  <a:lnTo>
                    <a:pt x="288874" y="317347"/>
                  </a:lnTo>
                  <a:lnTo>
                    <a:pt x="301066" y="317347"/>
                  </a:lnTo>
                  <a:lnTo>
                    <a:pt x="306247" y="316433"/>
                  </a:lnTo>
                  <a:lnTo>
                    <a:pt x="310515" y="314604"/>
                  </a:lnTo>
                  <a:lnTo>
                    <a:pt x="314883" y="312674"/>
                  </a:lnTo>
                  <a:lnTo>
                    <a:pt x="318236" y="309930"/>
                  </a:lnTo>
                  <a:lnTo>
                    <a:pt x="320573" y="306374"/>
                  </a:lnTo>
                  <a:lnTo>
                    <a:pt x="320573" y="316433"/>
                  </a:lnTo>
                  <a:lnTo>
                    <a:pt x="338556" y="316433"/>
                  </a:lnTo>
                  <a:lnTo>
                    <a:pt x="338556" y="306374"/>
                  </a:lnTo>
                  <a:lnTo>
                    <a:pt x="338556" y="303479"/>
                  </a:lnTo>
                  <a:lnTo>
                    <a:pt x="338556" y="281381"/>
                  </a:lnTo>
                  <a:lnTo>
                    <a:pt x="338556" y="268579"/>
                  </a:lnTo>
                  <a:close/>
                </a:path>
                <a:path w="4533265" h="9196705">
                  <a:moveTo>
                    <a:pt x="357416" y="30784"/>
                  </a:moveTo>
                  <a:lnTo>
                    <a:pt x="346456" y="31699"/>
                  </a:lnTo>
                  <a:lnTo>
                    <a:pt x="347446" y="31699"/>
                  </a:lnTo>
                  <a:lnTo>
                    <a:pt x="339813" y="33985"/>
                  </a:lnTo>
                  <a:lnTo>
                    <a:pt x="333349" y="37985"/>
                  </a:lnTo>
                  <a:lnTo>
                    <a:pt x="328460" y="43586"/>
                  </a:lnTo>
                  <a:lnTo>
                    <a:pt x="328460" y="31699"/>
                  </a:lnTo>
                  <a:lnTo>
                    <a:pt x="310324" y="31699"/>
                  </a:lnTo>
                  <a:lnTo>
                    <a:pt x="310324" y="113080"/>
                  </a:lnTo>
                  <a:lnTo>
                    <a:pt x="329374" y="113080"/>
                  </a:lnTo>
                  <a:lnTo>
                    <a:pt x="329374" y="65481"/>
                  </a:lnTo>
                  <a:lnTo>
                    <a:pt x="331457" y="59283"/>
                  </a:lnTo>
                  <a:lnTo>
                    <a:pt x="335622" y="55016"/>
                  </a:lnTo>
                  <a:lnTo>
                    <a:pt x="339788" y="50647"/>
                  </a:lnTo>
                  <a:lnTo>
                    <a:pt x="345579" y="48463"/>
                  </a:lnTo>
                  <a:lnTo>
                    <a:pt x="354317" y="48463"/>
                  </a:lnTo>
                  <a:lnTo>
                    <a:pt x="355790" y="48615"/>
                  </a:lnTo>
                  <a:lnTo>
                    <a:pt x="357416" y="48920"/>
                  </a:lnTo>
                  <a:lnTo>
                    <a:pt x="357416" y="48463"/>
                  </a:lnTo>
                  <a:lnTo>
                    <a:pt x="357416" y="43586"/>
                  </a:lnTo>
                  <a:lnTo>
                    <a:pt x="357416" y="30784"/>
                  </a:lnTo>
                  <a:close/>
                </a:path>
                <a:path w="4533265" h="9196705">
                  <a:moveTo>
                    <a:pt x="425030" y="286410"/>
                  </a:moveTo>
                  <a:lnTo>
                    <a:pt x="423506" y="281940"/>
                  </a:lnTo>
                  <a:lnTo>
                    <a:pt x="420509" y="278841"/>
                  </a:lnTo>
                  <a:lnTo>
                    <a:pt x="417512" y="275640"/>
                  </a:lnTo>
                  <a:lnTo>
                    <a:pt x="413956" y="273405"/>
                  </a:lnTo>
                  <a:lnTo>
                    <a:pt x="405625" y="270764"/>
                  </a:lnTo>
                  <a:lnTo>
                    <a:pt x="400291" y="269595"/>
                  </a:lnTo>
                  <a:lnTo>
                    <a:pt x="393788" y="268579"/>
                  </a:lnTo>
                  <a:lnTo>
                    <a:pt x="387286" y="267462"/>
                  </a:lnTo>
                  <a:lnTo>
                    <a:pt x="382460" y="266293"/>
                  </a:lnTo>
                  <a:lnTo>
                    <a:pt x="379310" y="265074"/>
                  </a:lnTo>
                  <a:lnTo>
                    <a:pt x="376262" y="263753"/>
                  </a:lnTo>
                  <a:lnTo>
                    <a:pt x="374738" y="261569"/>
                  </a:lnTo>
                  <a:lnTo>
                    <a:pt x="374738" y="255778"/>
                  </a:lnTo>
                  <a:lnTo>
                    <a:pt x="376161" y="253593"/>
                  </a:lnTo>
                  <a:lnTo>
                    <a:pt x="379006" y="251968"/>
                  </a:lnTo>
                  <a:lnTo>
                    <a:pt x="381952" y="250240"/>
                  </a:lnTo>
                  <a:lnTo>
                    <a:pt x="386219" y="249377"/>
                  </a:lnTo>
                  <a:lnTo>
                    <a:pt x="400443" y="249377"/>
                  </a:lnTo>
                  <a:lnTo>
                    <a:pt x="408216" y="251409"/>
                  </a:lnTo>
                  <a:lnTo>
                    <a:pt x="415124" y="255473"/>
                  </a:lnTo>
                  <a:lnTo>
                    <a:pt x="418198" y="249377"/>
                  </a:lnTo>
                  <a:lnTo>
                    <a:pt x="422440" y="240995"/>
                  </a:lnTo>
                  <a:lnTo>
                    <a:pt x="418884" y="238861"/>
                  </a:lnTo>
                  <a:lnTo>
                    <a:pt x="414312" y="237185"/>
                  </a:lnTo>
                  <a:lnTo>
                    <a:pt x="408724" y="235966"/>
                  </a:lnTo>
                  <a:lnTo>
                    <a:pt x="403136" y="234645"/>
                  </a:lnTo>
                  <a:lnTo>
                    <a:pt x="397548" y="233984"/>
                  </a:lnTo>
                  <a:lnTo>
                    <a:pt x="391960" y="233984"/>
                  </a:lnTo>
                  <a:lnTo>
                    <a:pt x="356146" y="251714"/>
                  </a:lnTo>
                  <a:lnTo>
                    <a:pt x="356146" y="265328"/>
                  </a:lnTo>
                  <a:lnTo>
                    <a:pt x="357555" y="269595"/>
                  </a:lnTo>
                  <a:lnTo>
                    <a:pt x="357670" y="269951"/>
                  </a:lnTo>
                  <a:lnTo>
                    <a:pt x="394550" y="284683"/>
                  </a:lnTo>
                  <a:lnTo>
                    <a:pt x="399173" y="285750"/>
                  </a:lnTo>
                  <a:lnTo>
                    <a:pt x="402018" y="286867"/>
                  </a:lnTo>
                  <a:lnTo>
                    <a:pt x="404964" y="287985"/>
                  </a:lnTo>
                  <a:lnTo>
                    <a:pt x="406438" y="289966"/>
                  </a:lnTo>
                  <a:lnTo>
                    <a:pt x="406438" y="298805"/>
                  </a:lnTo>
                  <a:lnTo>
                    <a:pt x="400748" y="301802"/>
                  </a:lnTo>
                  <a:lnTo>
                    <a:pt x="384390" y="301802"/>
                  </a:lnTo>
                  <a:lnTo>
                    <a:pt x="379310" y="301091"/>
                  </a:lnTo>
                  <a:lnTo>
                    <a:pt x="374129" y="299669"/>
                  </a:lnTo>
                  <a:lnTo>
                    <a:pt x="369049" y="298145"/>
                  </a:lnTo>
                  <a:lnTo>
                    <a:pt x="364680" y="296164"/>
                  </a:lnTo>
                  <a:lnTo>
                    <a:pt x="361022" y="293725"/>
                  </a:lnTo>
                  <a:lnTo>
                    <a:pt x="353707" y="308203"/>
                  </a:lnTo>
                  <a:lnTo>
                    <a:pt x="357466" y="310845"/>
                  </a:lnTo>
                  <a:lnTo>
                    <a:pt x="362496" y="313029"/>
                  </a:lnTo>
                  <a:lnTo>
                    <a:pt x="375094" y="316484"/>
                  </a:lnTo>
                  <a:lnTo>
                    <a:pt x="381546" y="317347"/>
                  </a:lnTo>
                  <a:lnTo>
                    <a:pt x="388150" y="317347"/>
                  </a:lnTo>
                  <a:lnTo>
                    <a:pt x="423951" y="301802"/>
                  </a:lnTo>
                  <a:lnTo>
                    <a:pt x="425030" y="299821"/>
                  </a:lnTo>
                  <a:lnTo>
                    <a:pt x="425030" y="286410"/>
                  </a:lnTo>
                  <a:close/>
                </a:path>
                <a:path w="4533265" h="9196705">
                  <a:moveTo>
                    <a:pt x="453593" y="31750"/>
                  </a:moveTo>
                  <a:lnTo>
                    <a:pt x="435457" y="31750"/>
                  </a:lnTo>
                  <a:lnTo>
                    <a:pt x="435457" y="42519"/>
                  </a:lnTo>
                  <a:lnTo>
                    <a:pt x="434848" y="41783"/>
                  </a:lnTo>
                  <a:lnTo>
                    <a:pt x="434848" y="63144"/>
                  </a:lnTo>
                  <a:lnTo>
                    <a:pt x="434848" y="76860"/>
                  </a:lnTo>
                  <a:lnTo>
                    <a:pt x="432511" y="82499"/>
                  </a:lnTo>
                  <a:lnTo>
                    <a:pt x="423265" y="91135"/>
                  </a:lnTo>
                  <a:lnTo>
                    <a:pt x="417372" y="93268"/>
                  </a:lnTo>
                  <a:lnTo>
                    <a:pt x="402844" y="93268"/>
                  </a:lnTo>
                  <a:lnTo>
                    <a:pt x="396849" y="91135"/>
                  </a:lnTo>
                  <a:lnTo>
                    <a:pt x="392176" y="86868"/>
                  </a:lnTo>
                  <a:lnTo>
                    <a:pt x="387604" y="82499"/>
                  </a:lnTo>
                  <a:lnTo>
                    <a:pt x="385318" y="76860"/>
                  </a:lnTo>
                  <a:lnTo>
                    <a:pt x="385318" y="63144"/>
                  </a:lnTo>
                  <a:lnTo>
                    <a:pt x="387604" y="57607"/>
                  </a:lnTo>
                  <a:lnTo>
                    <a:pt x="392176" y="53340"/>
                  </a:lnTo>
                  <a:lnTo>
                    <a:pt x="396849" y="49072"/>
                  </a:lnTo>
                  <a:lnTo>
                    <a:pt x="402844" y="46939"/>
                  </a:lnTo>
                  <a:lnTo>
                    <a:pt x="417372" y="46939"/>
                  </a:lnTo>
                  <a:lnTo>
                    <a:pt x="423265" y="49072"/>
                  </a:lnTo>
                  <a:lnTo>
                    <a:pt x="427837" y="53340"/>
                  </a:lnTo>
                  <a:lnTo>
                    <a:pt x="432511" y="57607"/>
                  </a:lnTo>
                  <a:lnTo>
                    <a:pt x="434848" y="63144"/>
                  </a:lnTo>
                  <a:lnTo>
                    <a:pt x="434848" y="41783"/>
                  </a:lnTo>
                  <a:lnTo>
                    <a:pt x="432206" y="38557"/>
                  </a:lnTo>
                  <a:lnTo>
                    <a:pt x="428218" y="35661"/>
                  </a:lnTo>
                  <a:lnTo>
                    <a:pt x="418490" y="31750"/>
                  </a:lnTo>
                  <a:lnTo>
                    <a:pt x="413156" y="30784"/>
                  </a:lnTo>
                  <a:lnTo>
                    <a:pt x="399542" y="30784"/>
                  </a:lnTo>
                  <a:lnTo>
                    <a:pt x="367893" y="55422"/>
                  </a:lnTo>
                  <a:lnTo>
                    <a:pt x="366115" y="62230"/>
                  </a:lnTo>
                  <a:lnTo>
                    <a:pt x="366115" y="77673"/>
                  </a:lnTo>
                  <a:lnTo>
                    <a:pt x="392531" y="107797"/>
                  </a:lnTo>
                  <a:lnTo>
                    <a:pt x="399542" y="109423"/>
                  </a:lnTo>
                  <a:lnTo>
                    <a:pt x="412851" y="109423"/>
                  </a:lnTo>
                  <a:lnTo>
                    <a:pt x="417982" y="108508"/>
                  </a:lnTo>
                  <a:lnTo>
                    <a:pt x="427329" y="104851"/>
                  </a:lnTo>
                  <a:lnTo>
                    <a:pt x="431292" y="102158"/>
                  </a:lnTo>
                  <a:lnTo>
                    <a:pt x="434543" y="98602"/>
                  </a:lnTo>
                  <a:lnTo>
                    <a:pt x="434543" y="111201"/>
                  </a:lnTo>
                  <a:lnTo>
                    <a:pt x="432460" y="117398"/>
                  </a:lnTo>
                  <a:lnTo>
                    <a:pt x="424129" y="125526"/>
                  </a:lnTo>
                  <a:lnTo>
                    <a:pt x="417576" y="127558"/>
                  </a:lnTo>
                  <a:lnTo>
                    <a:pt x="403047" y="127558"/>
                  </a:lnTo>
                  <a:lnTo>
                    <a:pt x="397510" y="126644"/>
                  </a:lnTo>
                  <a:lnTo>
                    <a:pt x="392023" y="124815"/>
                  </a:lnTo>
                  <a:lnTo>
                    <a:pt x="386638" y="123088"/>
                  </a:lnTo>
                  <a:lnTo>
                    <a:pt x="382168" y="120751"/>
                  </a:lnTo>
                  <a:lnTo>
                    <a:pt x="378612" y="117805"/>
                  </a:lnTo>
                  <a:lnTo>
                    <a:pt x="370078" y="132130"/>
                  </a:lnTo>
                  <a:lnTo>
                    <a:pt x="374650" y="135890"/>
                  </a:lnTo>
                  <a:lnTo>
                    <a:pt x="380441" y="138734"/>
                  </a:lnTo>
                  <a:lnTo>
                    <a:pt x="387451" y="140665"/>
                  </a:lnTo>
                  <a:lnTo>
                    <a:pt x="394462" y="142697"/>
                  </a:lnTo>
                  <a:lnTo>
                    <a:pt x="401878" y="143713"/>
                  </a:lnTo>
                  <a:lnTo>
                    <a:pt x="409702" y="143713"/>
                  </a:lnTo>
                  <a:lnTo>
                    <a:pt x="428904" y="141033"/>
                  </a:lnTo>
                  <a:lnTo>
                    <a:pt x="442620" y="132969"/>
                  </a:lnTo>
                  <a:lnTo>
                    <a:pt x="445935" y="127558"/>
                  </a:lnTo>
                  <a:lnTo>
                    <a:pt x="450850" y="119545"/>
                  </a:lnTo>
                  <a:lnTo>
                    <a:pt x="453529" y="101193"/>
                  </a:lnTo>
                  <a:lnTo>
                    <a:pt x="453593" y="98602"/>
                  </a:lnTo>
                  <a:lnTo>
                    <a:pt x="453593" y="93268"/>
                  </a:lnTo>
                  <a:lnTo>
                    <a:pt x="453593" y="46939"/>
                  </a:lnTo>
                  <a:lnTo>
                    <a:pt x="453593" y="42519"/>
                  </a:lnTo>
                  <a:lnTo>
                    <a:pt x="453593" y="31750"/>
                  </a:lnTo>
                  <a:close/>
                </a:path>
                <a:path w="4533265" h="9196705">
                  <a:moveTo>
                    <a:pt x="521601" y="269646"/>
                  </a:moveTo>
                  <a:lnTo>
                    <a:pt x="521017" y="261353"/>
                  </a:lnTo>
                  <a:lnTo>
                    <a:pt x="519277" y="254139"/>
                  </a:lnTo>
                  <a:lnTo>
                    <a:pt x="517588" y="250596"/>
                  </a:lnTo>
                  <a:lnTo>
                    <a:pt x="516369" y="248018"/>
                  </a:lnTo>
                  <a:lnTo>
                    <a:pt x="513410" y="244348"/>
                  </a:lnTo>
                  <a:lnTo>
                    <a:pt x="512305" y="242976"/>
                  </a:lnTo>
                  <a:lnTo>
                    <a:pt x="507276" y="239039"/>
                  </a:lnTo>
                  <a:lnTo>
                    <a:pt x="501484" y="236232"/>
                  </a:lnTo>
                  <a:lnTo>
                    <a:pt x="494931" y="234543"/>
                  </a:lnTo>
                  <a:lnTo>
                    <a:pt x="487616" y="233984"/>
                  </a:lnTo>
                  <a:lnTo>
                    <a:pt x="481926" y="233984"/>
                  </a:lnTo>
                  <a:lnTo>
                    <a:pt x="476745" y="234899"/>
                  </a:lnTo>
                  <a:lnTo>
                    <a:pt x="472071" y="236728"/>
                  </a:lnTo>
                  <a:lnTo>
                    <a:pt x="467499" y="238455"/>
                  </a:lnTo>
                  <a:lnTo>
                    <a:pt x="463638" y="240995"/>
                  </a:lnTo>
                  <a:lnTo>
                    <a:pt x="460489" y="244348"/>
                  </a:lnTo>
                  <a:lnTo>
                    <a:pt x="460489" y="203200"/>
                  </a:lnTo>
                  <a:lnTo>
                    <a:pt x="441439" y="203200"/>
                  </a:lnTo>
                  <a:lnTo>
                    <a:pt x="441439" y="316280"/>
                  </a:lnTo>
                  <a:lnTo>
                    <a:pt x="460489" y="316280"/>
                  </a:lnTo>
                  <a:lnTo>
                    <a:pt x="460489" y="267208"/>
                  </a:lnTo>
                  <a:lnTo>
                    <a:pt x="462457" y="261353"/>
                  </a:lnTo>
                  <a:lnTo>
                    <a:pt x="462521" y="261162"/>
                  </a:lnTo>
                  <a:lnTo>
                    <a:pt x="466585" y="256997"/>
                  </a:lnTo>
                  <a:lnTo>
                    <a:pt x="470649" y="252730"/>
                  </a:lnTo>
                  <a:lnTo>
                    <a:pt x="476186" y="250596"/>
                  </a:lnTo>
                  <a:lnTo>
                    <a:pt x="489394" y="250596"/>
                  </a:lnTo>
                  <a:lnTo>
                    <a:pt x="494169" y="252425"/>
                  </a:lnTo>
                  <a:lnTo>
                    <a:pt x="497522" y="256082"/>
                  </a:lnTo>
                  <a:lnTo>
                    <a:pt x="500875" y="259638"/>
                  </a:lnTo>
                  <a:lnTo>
                    <a:pt x="502551" y="264972"/>
                  </a:lnTo>
                  <a:lnTo>
                    <a:pt x="502551" y="316280"/>
                  </a:lnTo>
                  <a:lnTo>
                    <a:pt x="521601" y="316280"/>
                  </a:lnTo>
                  <a:lnTo>
                    <a:pt x="521601" y="269646"/>
                  </a:lnTo>
                  <a:close/>
                </a:path>
                <a:path w="4533265" h="9196705">
                  <a:moveTo>
                    <a:pt x="558647" y="64363"/>
                  </a:moveTo>
                  <a:lnTo>
                    <a:pt x="556768" y="57200"/>
                  </a:lnTo>
                  <a:lnTo>
                    <a:pt x="553008" y="50901"/>
                  </a:lnTo>
                  <a:lnTo>
                    <a:pt x="550710" y="46939"/>
                  </a:lnTo>
                  <a:lnTo>
                    <a:pt x="549351" y="44602"/>
                  </a:lnTo>
                  <a:lnTo>
                    <a:pt x="544220" y="39674"/>
                  </a:lnTo>
                  <a:lnTo>
                    <a:pt x="539445" y="37109"/>
                  </a:lnTo>
                  <a:lnTo>
                    <a:pt x="539445" y="64770"/>
                  </a:lnTo>
                  <a:lnTo>
                    <a:pt x="539445" y="80010"/>
                  </a:lnTo>
                  <a:lnTo>
                    <a:pt x="537159" y="86156"/>
                  </a:lnTo>
                  <a:lnTo>
                    <a:pt x="528015" y="95504"/>
                  </a:lnTo>
                  <a:lnTo>
                    <a:pt x="522224" y="97840"/>
                  </a:lnTo>
                  <a:lnTo>
                    <a:pt x="508203" y="97840"/>
                  </a:lnTo>
                  <a:lnTo>
                    <a:pt x="502412" y="95504"/>
                  </a:lnTo>
                  <a:lnTo>
                    <a:pt x="497840" y="90830"/>
                  </a:lnTo>
                  <a:lnTo>
                    <a:pt x="493369" y="86156"/>
                  </a:lnTo>
                  <a:lnTo>
                    <a:pt x="491134" y="80010"/>
                  </a:lnTo>
                  <a:lnTo>
                    <a:pt x="491134" y="64770"/>
                  </a:lnTo>
                  <a:lnTo>
                    <a:pt x="493369" y="58623"/>
                  </a:lnTo>
                  <a:lnTo>
                    <a:pt x="497840" y="53949"/>
                  </a:lnTo>
                  <a:lnTo>
                    <a:pt x="502412" y="49276"/>
                  </a:lnTo>
                  <a:lnTo>
                    <a:pt x="508203" y="46939"/>
                  </a:lnTo>
                  <a:lnTo>
                    <a:pt x="522224" y="46939"/>
                  </a:lnTo>
                  <a:lnTo>
                    <a:pt x="528015" y="49276"/>
                  </a:lnTo>
                  <a:lnTo>
                    <a:pt x="537159" y="58623"/>
                  </a:lnTo>
                  <a:lnTo>
                    <a:pt x="539445" y="64770"/>
                  </a:lnTo>
                  <a:lnTo>
                    <a:pt x="539445" y="37109"/>
                  </a:lnTo>
                  <a:lnTo>
                    <a:pt x="531012" y="32562"/>
                  </a:lnTo>
                  <a:lnTo>
                    <a:pt x="523544" y="30784"/>
                  </a:lnTo>
                  <a:lnTo>
                    <a:pt x="506984" y="30784"/>
                  </a:lnTo>
                  <a:lnTo>
                    <a:pt x="473760" y="57200"/>
                  </a:lnTo>
                  <a:lnTo>
                    <a:pt x="471932" y="64363"/>
                  </a:lnTo>
                  <a:lnTo>
                    <a:pt x="471932" y="80416"/>
                  </a:lnTo>
                  <a:lnTo>
                    <a:pt x="499567" y="112369"/>
                  </a:lnTo>
                  <a:lnTo>
                    <a:pt x="506984" y="114147"/>
                  </a:lnTo>
                  <a:lnTo>
                    <a:pt x="523544" y="114147"/>
                  </a:lnTo>
                  <a:lnTo>
                    <a:pt x="553008" y="94030"/>
                  </a:lnTo>
                  <a:lnTo>
                    <a:pt x="556768" y="87630"/>
                  </a:lnTo>
                  <a:lnTo>
                    <a:pt x="558647" y="80416"/>
                  </a:lnTo>
                  <a:lnTo>
                    <a:pt x="558647" y="64363"/>
                  </a:lnTo>
                  <a:close/>
                </a:path>
                <a:path w="4533265" h="9196705">
                  <a:moveTo>
                    <a:pt x="616153" y="62788"/>
                  </a:moveTo>
                  <a:lnTo>
                    <a:pt x="574243" y="62788"/>
                  </a:lnTo>
                  <a:lnTo>
                    <a:pt x="574243" y="78638"/>
                  </a:lnTo>
                  <a:lnTo>
                    <a:pt x="616153" y="78638"/>
                  </a:lnTo>
                  <a:lnTo>
                    <a:pt x="616153" y="62788"/>
                  </a:lnTo>
                  <a:close/>
                </a:path>
                <a:path w="4533265" h="9196705">
                  <a:moveTo>
                    <a:pt x="3154807" y="9079293"/>
                  </a:moveTo>
                  <a:lnTo>
                    <a:pt x="2990354" y="9079293"/>
                  </a:lnTo>
                  <a:lnTo>
                    <a:pt x="2990354" y="9196616"/>
                  </a:lnTo>
                  <a:lnTo>
                    <a:pt x="3154807" y="9196616"/>
                  </a:lnTo>
                  <a:lnTo>
                    <a:pt x="3154807" y="9079293"/>
                  </a:lnTo>
                  <a:close/>
                </a:path>
                <a:path w="4533265" h="9196705">
                  <a:moveTo>
                    <a:pt x="3243402" y="9156941"/>
                  </a:moveTo>
                  <a:lnTo>
                    <a:pt x="3242106" y="9153119"/>
                  </a:lnTo>
                  <a:lnTo>
                    <a:pt x="3239541" y="9150210"/>
                  </a:lnTo>
                  <a:lnTo>
                    <a:pt x="3237433" y="9147772"/>
                  </a:lnTo>
                  <a:lnTo>
                    <a:pt x="3236963" y="9147226"/>
                  </a:lnTo>
                  <a:lnTo>
                    <a:pt x="3235985" y="9146718"/>
                  </a:lnTo>
                  <a:lnTo>
                    <a:pt x="3235985" y="9152242"/>
                  </a:lnTo>
                  <a:lnTo>
                    <a:pt x="3235985" y="9170327"/>
                  </a:lnTo>
                  <a:lnTo>
                    <a:pt x="3229851" y="9174899"/>
                  </a:lnTo>
                  <a:lnTo>
                    <a:pt x="3193516" y="9174899"/>
                  </a:lnTo>
                  <a:lnTo>
                    <a:pt x="3193516" y="9147772"/>
                  </a:lnTo>
                  <a:lnTo>
                    <a:pt x="3229851" y="9147772"/>
                  </a:lnTo>
                  <a:lnTo>
                    <a:pt x="3235985" y="9152242"/>
                  </a:lnTo>
                  <a:lnTo>
                    <a:pt x="3235985" y="9146718"/>
                  </a:lnTo>
                  <a:lnTo>
                    <a:pt x="3233204" y="9145232"/>
                  </a:lnTo>
                  <a:lnTo>
                    <a:pt x="3228263" y="9144216"/>
                  </a:lnTo>
                  <a:lnTo>
                    <a:pt x="3231921" y="9142857"/>
                  </a:lnTo>
                  <a:lnTo>
                    <a:pt x="3239846" y="9131948"/>
                  </a:lnTo>
                  <a:lnTo>
                    <a:pt x="3239846" y="9122067"/>
                  </a:lnTo>
                  <a:lnTo>
                    <a:pt x="3237712" y="9117559"/>
                  </a:lnTo>
                  <a:lnTo>
                    <a:pt x="3235248" y="9115768"/>
                  </a:lnTo>
                  <a:lnTo>
                    <a:pt x="3232327" y="9113634"/>
                  </a:lnTo>
                  <a:lnTo>
                    <a:pt x="3232327" y="9124607"/>
                  </a:lnTo>
                  <a:lnTo>
                    <a:pt x="3232327" y="9133141"/>
                  </a:lnTo>
                  <a:lnTo>
                    <a:pt x="3230829" y="9136393"/>
                  </a:lnTo>
                  <a:lnTo>
                    <a:pt x="3227857" y="9138628"/>
                  </a:lnTo>
                  <a:lnTo>
                    <a:pt x="3224936" y="9140863"/>
                  </a:lnTo>
                  <a:lnTo>
                    <a:pt x="3220745" y="9141981"/>
                  </a:lnTo>
                  <a:lnTo>
                    <a:pt x="3193516" y="9141981"/>
                  </a:lnTo>
                  <a:lnTo>
                    <a:pt x="3193516" y="9115768"/>
                  </a:lnTo>
                  <a:lnTo>
                    <a:pt x="3220745" y="9115768"/>
                  </a:lnTo>
                  <a:lnTo>
                    <a:pt x="3224936" y="9116885"/>
                  </a:lnTo>
                  <a:lnTo>
                    <a:pt x="3227857" y="9119121"/>
                  </a:lnTo>
                  <a:lnTo>
                    <a:pt x="3230829" y="9121356"/>
                  </a:lnTo>
                  <a:lnTo>
                    <a:pt x="3232327" y="9124607"/>
                  </a:lnTo>
                  <a:lnTo>
                    <a:pt x="3232327" y="9113634"/>
                  </a:lnTo>
                  <a:lnTo>
                    <a:pt x="3229178" y="9111323"/>
                  </a:lnTo>
                  <a:lnTo>
                    <a:pt x="3223247" y="9109773"/>
                  </a:lnTo>
                  <a:lnTo>
                    <a:pt x="3186099" y="9109773"/>
                  </a:lnTo>
                  <a:lnTo>
                    <a:pt x="3186099" y="9180893"/>
                  </a:lnTo>
                  <a:lnTo>
                    <a:pt x="3226054" y="9180893"/>
                  </a:lnTo>
                  <a:lnTo>
                    <a:pt x="3232454" y="9179230"/>
                  </a:lnTo>
                  <a:lnTo>
                    <a:pt x="3238144" y="9174899"/>
                  </a:lnTo>
                  <a:lnTo>
                    <a:pt x="3241192" y="9172588"/>
                  </a:lnTo>
                  <a:lnTo>
                    <a:pt x="3243402" y="9167851"/>
                  </a:lnTo>
                  <a:lnTo>
                    <a:pt x="3243402" y="9156941"/>
                  </a:lnTo>
                  <a:close/>
                </a:path>
                <a:path w="4533265" h="9196705">
                  <a:moveTo>
                    <a:pt x="3308121" y="9180893"/>
                  </a:moveTo>
                  <a:lnTo>
                    <a:pt x="3288639" y="9157119"/>
                  </a:lnTo>
                  <a:lnTo>
                    <a:pt x="3285566" y="9153360"/>
                  </a:lnTo>
                  <a:lnTo>
                    <a:pt x="3287547" y="9150921"/>
                  </a:lnTo>
                  <a:lnTo>
                    <a:pt x="3306597" y="9127452"/>
                  </a:lnTo>
                  <a:lnTo>
                    <a:pt x="3298774" y="9127452"/>
                  </a:lnTo>
                  <a:lnTo>
                    <a:pt x="3279978" y="9150921"/>
                  </a:lnTo>
                  <a:lnTo>
                    <a:pt x="3267684" y="9150921"/>
                  </a:lnTo>
                  <a:lnTo>
                    <a:pt x="3267684" y="9127452"/>
                  </a:lnTo>
                  <a:lnTo>
                    <a:pt x="3260471" y="9127452"/>
                  </a:lnTo>
                  <a:lnTo>
                    <a:pt x="3260471" y="9180893"/>
                  </a:lnTo>
                  <a:lnTo>
                    <a:pt x="3267684" y="9180893"/>
                  </a:lnTo>
                  <a:lnTo>
                    <a:pt x="3267684" y="9157119"/>
                  </a:lnTo>
                  <a:lnTo>
                    <a:pt x="3279876" y="9157119"/>
                  </a:lnTo>
                  <a:lnTo>
                    <a:pt x="3299587" y="9180893"/>
                  </a:lnTo>
                  <a:lnTo>
                    <a:pt x="3308121" y="9180893"/>
                  </a:lnTo>
                  <a:close/>
                </a:path>
                <a:path w="4533265" h="9196705">
                  <a:moveTo>
                    <a:pt x="3363188" y="9127452"/>
                  </a:moveTo>
                  <a:lnTo>
                    <a:pt x="3324072" y="9127452"/>
                  </a:lnTo>
                  <a:lnTo>
                    <a:pt x="3323158" y="9146553"/>
                  </a:lnTo>
                  <a:lnTo>
                    <a:pt x="3322828" y="9152776"/>
                  </a:lnTo>
                  <a:lnTo>
                    <a:pt x="3315576" y="9175001"/>
                  </a:lnTo>
                  <a:lnTo>
                    <a:pt x="3312325" y="9175001"/>
                  </a:lnTo>
                  <a:lnTo>
                    <a:pt x="3311474" y="9174861"/>
                  </a:lnTo>
                  <a:lnTo>
                    <a:pt x="3310255" y="9174594"/>
                  </a:lnTo>
                  <a:lnTo>
                    <a:pt x="3309734" y="9180893"/>
                  </a:lnTo>
                  <a:lnTo>
                    <a:pt x="3310128" y="9180893"/>
                  </a:lnTo>
                  <a:lnTo>
                    <a:pt x="3311779" y="9181325"/>
                  </a:lnTo>
                  <a:lnTo>
                    <a:pt x="3313506" y="9181605"/>
                  </a:lnTo>
                  <a:lnTo>
                    <a:pt x="3320148" y="9181605"/>
                  </a:lnTo>
                  <a:lnTo>
                    <a:pt x="3323767" y="9178620"/>
                  </a:lnTo>
                  <a:lnTo>
                    <a:pt x="3324999" y="9175001"/>
                  </a:lnTo>
                  <a:lnTo>
                    <a:pt x="3325799" y="9172664"/>
                  </a:lnTo>
                  <a:lnTo>
                    <a:pt x="3330371" y="9133853"/>
                  </a:lnTo>
                  <a:lnTo>
                    <a:pt x="3355975" y="9133853"/>
                  </a:lnTo>
                  <a:lnTo>
                    <a:pt x="3355975" y="9180893"/>
                  </a:lnTo>
                  <a:lnTo>
                    <a:pt x="3363188" y="9180893"/>
                  </a:lnTo>
                  <a:lnTo>
                    <a:pt x="3363188" y="9133853"/>
                  </a:lnTo>
                  <a:lnTo>
                    <a:pt x="3363188" y="9127452"/>
                  </a:lnTo>
                  <a:close/>
                </a:path>
                <a:path w="4533265" h="9196705">
                  <a:moveTo>
                    <a:pt x="3456140" y="9148953"/>
                  </a:moveTo>
                  <a:lnTo>
                    <a:pt x="3454984" y="9144279"/>
                  </a:lnTo>
                  <a:lnTo>
                    <a:pt x="3450386" y="9136012"/>
                  </a:lnTo>
                  <a:lnTo>
                    <a:pt x="3449028" y="9134653"/>
                  </a:lnTo>
                  <a:lnTo>
                    <a:pt x="3449028" y="9150109"/>
                  </a:lnTo>
                  <a:lnTo>
                    <a:pt x="3449028" y="9158237"/>
                  </a:lnTo>
                  <a:lnTo>
                    <a:pt x="3448177" y="9161856"/>
                  </a:lnTo>
                  <a:lnTo>
                    <a:pt x="3444798" y="9168219"/>
                  </a:lnTo>
                  <a:lnTo>
                    <a:pt x="3442462" y="9170695"/>
                  </a:lnTo>
                  <a:lnTo>
                    <a:pt x="3439477" y="9172461"/>
                  </a:lnTo>
                  <a:lnTo>
                    <a:pt x="3436569" y="9174213"/>
                  </a:lnTo>
                  <a:lnTo>
                    <a:pt x="3433280" y="9175102"/>
                  </a:lnTo>
                  <a:lnTo>
                    <a:pt x="3425964" y="9175102"/>
                  </a:lnTo>
                  <a:lnTo>
                    <a:pt x="3410216" y="9158237"/>
                  </a:lnTo>
                  <a:lnTo>
                    <a:pt x="3410216" y="9157119"/>
                  </a:lnTo>
                  <a:lnTo>
                    <a:pt x="3410216" y="9150515"/>
                  </a:lnTo>
                  <a:lnTo>
                    <a:pt x="3410216" y="9150109"/>
                  </a:lnTo>
                  <a:lnTo>
                    <a:pt x="3411067" y="9146476"/>
                  </a:lnTo>
                  <a:lnTo>
                    <a:pt x="3414445" y="9140114"/>
                  </a:lnTo>
                  <a:lnTo>
                    <a:pt x="3416757" y="9137675"/>
                  </a:lnTo>
                  <a:lnTo>
                    <a:pt x="3422650" y="9134221"/>
                  </a:lnTo>
                  <a:lnTo>
                    <a:pt x="3425964" y="9133345"/>
                  </a:lnTo>
                  <a:lnTo>
                    <a:pt x="3433280" y="9133345"/>
                  </a:lnTo>
                  <a:lnTo>
                    <a:pt x="3436569" y="9134221"/>
                  </a:lnTo>
                  <a:lnTo>
                    <a:pt x="3439528" y="9136012"/>
                  </a:lnTo>
                  <a:lnTo>
                    <a:pt x="3442462" y="9137675"/>
                  </a:lnTo>
                  <a:lnTo>
                    <a:pt x="3444798" y="9140114"/>
                  </a:lnTo>
                  <a:lnTo>
                    <a:pt x="3448177" y="9146476"/>
                  </a:lnTo>
                  <a:lnTo>
                    <a:pt x="3449028" y="9150109"/>
                  </a:lnTo>
                  <a:lnTo>
                    <a:pt x="3449028" y="9134653"/>
                  </a:lnTo>
                  <a:lnTo>
                    <a:pt x="3447732" y="9133345"/>
                  </a:lnTo>
                  <a:lnTo>
                    <a:pt x="3447199" y="9132799"/>
                  </a:lnTo>
                  <a:lnTo>
                    <a:pt x="3439134" y="9128188"/>
                  </a:lnTo>
                  <a:lnTo>
                    <a:pt x="3434638" y="9127045"/>
                  </a:lnTo>
                  <a:lnTo>
                    <a:pt x="3424948" y="9127045"/>
                  </a:lnTo>
                  <a:lnTo>
                    <a:pt x="3403257" y="9150109"/>
                  </a:lnTo>
                  <a:lnTo>
                    <a:pt x="3403206" y="9150515"/>
                  </a:lnTo>
                  <a:lnTo>
                    <a:pt x="3390912" y="9150515"/>
                  </a:lnTo>
                  <a:lnTo>
                    <a:pt x="3390912" y="9127452"/>
                  </a:lnTo>
                  <a:lnTo>
                    <a:pt x="3383699" y="9127452"/>
                  </a:lnTo>
                  <a:lnTo>
                    <a:pt x="3383699" y="9180893"/>
                  </a:lnTo>
                  <a:lnTo>
                    <a:pt x="3390912" y="9180893"/>
                  </a:lnTo>
                  <a:lnTo>
                    <a:pt x="3390912" y="9157119"/>
                  </a:lnTo>
                  <a:lnTo>
                    <a:pt x="3403104" y="9157119"/>
                  </a:lnTo>
                  <a:lnTo>
                    <a:pt x="3424885" y="9181401"/>
                  </a:lnTo>
                  <a:lnTo>
                    <a:pt x="3434638" y="9181401"/>
                  </a:lnTo>
                  <a:lnTo>
                    <a:pt x="3439134" y="9180246"/>
                  </a:lnTo>
                  <a:lnTo>
                    <a:pt x="3447199" y="9175572"/>
                  </a:lnTo>
                  <a:lnTo>
                    <a:pt x="3447656" y="9175102"/>
                  </a:lnTo>
                  <a:lnTo>
                    <a:pt x="3450386" y="9172321"/>
                  </a:lnTo>
                  <a:lnTo>
                    <a:pt x="3454984" y="9164053"/>
                  </a:lnTo>
                  <a:lnTo>
                    <a:pt x="3456140" y="9159380"/>
                  </a:lnTo>
                  <a:lnTo>
                    <a:pt x="3456140" y="9148953"/>
                  </a:lnTo>
                  <a:close/>
                </a:path>
                <a:path w="4533265" h="9196705">
                  <a:moveTo>
                    <a:pt x="3511943" y="9127452"/>
                  </a:moveTo>
                  <a:lnTo>
                    <a:pt x="3504730" y="9127452"/>
                  </a:lnTo>
                  <a:lnTo>
                    <a:pt x="3504730" y="9152852"/>
                  </a:lnTo>
                  <a:lnTo>
                    <a:pt x="3498494" y="9155493"/>
                  </a:lnTo>
                  <a:lnTo>
                    <a:pt x="3492868" y="9156814"/>
                  </a:lnTo>
                  <a:lnTo>
                    <a:pt x="3483318" y="9156814"/>
                  </a:lnTo>
                  <a:lnTo>
                    <a:pt x="3479762" y="9155798"/>
                  </a:lnTo>
                  <a:lnTo>
                    <a:pt x="3477196" y="9153766"/>
                  </a:lnTo>
                  <a:lnTo>
                    <a:pt x="3474618" y="9151658"/>
                  </a:lnTo>
                  <a:lnTo>
                    <a:pt x="3473335" y="9148610"/>
                  </a:lnTo>
                  <a:lnTo>
                    <a:pt x="3473335" y="9127452"/>
                  </a:lnTo>
                  <a:lnTo>
                    <a:pt x="3466122" y="9127452"/>
                  </a:lnTo>
                  <a:lnTo>
                    <a:pt x="3466122" y="9150921"/>
                  </a:lnTo>
                  <a:lnTo>
                    <a:pt x="3467912" y="9155354"/>
                  </a:lnTo>
                  <a:lnTo>
                    <a:pt x="3471507" y="9158338"/>
                  </a:lnTo>
                  <a:lnTo>
                    <a:pt x="3475215" y="9161348"/>
                  </a:lnTo>
                  <a:lnTo>
                    <a:pt x="3475444" y="9161348"/>
                  </a:lnTo>
                  <a:lnTo>
                    <a:pt x="3480104" y="9162707"/>
                  </a:lnTo>
                  <a:lnTo>
                    <a:pt x="3492500" y="9162707"/>
                  </a:lnTo>
                  <a:lnTo>
                    <a:pt x="3498558" y="9161348"/>
                  </a:lnTo>
                  <a:lnTo>
                    <a:pt x="3504730" y="9158643"/>
                  </a:lnTo>
                  <a:lnTo>
                    <a:pt x="3504730" y="9180893"/>
                  </a:lnTo>
                  <a:lnTo>
                    <a:pt x="3511943" y="9180893"/>
                  </a:lnTo>
                  <a:lnTo>
                    <a:pt x="3511943" y="9158643"/>
                  </a:lnTo>
                  <a:lnTo>
                    <a:pt x="3511943" y="9156814"/>
                  </a:lnTo>
                  <a:lnTo>
                    <a:pt x="3511943" y="9127452"/>
                  </a:lnTo>
                  <a:close/>
                </a:path>
                <a:path w="4533265" h="9196705">
                  <a:moveTo>
                    <a:pt x="3579266" y="9148953"/>
                  </a:moveTo>
                  <a:lnTo>
                    <a:pt x="3578161" y="9144279"/>
                  </a:lnTo>
                  <a:lnTo>
                    <a:pt x="3573678" y="9136012"/>
                  </a:lnTo>
                  <a:lnTo>
                    <a:pt x="3572357" y="9134653"/>
                  </a:lnTo>
                  <a:lnTo>
                    <a:pt x="3572357" y="9151023"/>
                  </a:lnTo>
                  <a:lnTo>
                    <a:pt x="3534460" y="9151023"/>
                  </a:lnTo>
                  <a:lnTo>
                    <a:pt x="3534930" y="9145740"/>
                  </a:lnTo>
                  <a:lnTo>
                    <a:pt x="3536899" y="9141473"/>
                  </a:lnTo>
                  <a:lnTo>
                    <a:pt x="3543871" y="9134894"/>
                  </a:lnTo>
                  <a:lnTo>
                    <a:pt x="3548202" y="9133243"/>
                  </a:lnTo>
                  <a:lnTo>
                    <a:pt x="3558565" y="9133243"/>
                  </a:lnTo>
                  <a:lnTo>
                    <a:pt x="3562908" y="9134894"/>
                  </a:lnTo>
                  <a:lnTo>
                    <a:pt x="3566363" y="9138221"/>
                  </a:lnTo>
                  <a:lnTo>
                    <a:pt x="3569881" y="9141473"/>
                  </a:lnTo>
                  <a:lnTo>
                    <a:pt x="3571875" y="9145740"/>
                  </a:lnTo>
                  <a:lnTo>
                    <a:pt x="3572357" y="9151023"/>
                  </a:lnTo>
                  <a:lnTo>
                    <a:pt x="3572357" y="9134653"/>
                  </a:lnTo>
                  <a:lnTo>
                    <a:pt x="3571011" y="9133243"/>
                  </a:lnTo>
                  <a:lnTo>
                    <a:pt x="3570592" y="9132799"/>
                  </a:lnTo>
                  <a:lnTo>
                    <a:pt x="3562731" y="9128188"/>
                  </a:lnTo>
                  <a:lnTo>
                    <a:pt x="3558298" y="9127045"/>
                  </a:lnTo>
                  <a:lnTo>
                    <a:pt x="3548405" y="9127045"/>
                  </a:lnTo>
                  <a:lnTo>
                    <a:pt x="3527247" y="9148953"/>
                  </a:lnTo>
                  <a:lnTo>
                    <a:pt x="3527247" y="9159380"/>
                  </a:lnTo>
                  <a:lnTo>
                    <a:pt x="3549802" y="9181401"/>
                  </a:lnTo>
                  <a:lnTo>
                    <a:pt x="3559556" y="9181401"/>
                  </a:lnTo>
                  <a:lnTo>
                    <a:pt x="3575913" y="9172664"/>
                  </a:lnTo>
                  <a:lnTo>
                    <a:pt x="3571849" y="9167990"/>
                  </a:lnTo>
                  <a:lnTo>
                    <a:pt x="3569817" y="9170289"/>
                  </a:lnTo>
                  <a:lnTo>
                    <a:pt x="3567404" y="9172054"/>
                  </a:lnTo>
                  <a:lnTo>
                    <a:pt x="3564547" y="9173299"/>
                  </a:lnTo>
                  <a:lnTo>
                    <a:pt x="3561854" y="9174416"/>
                  </a:lnTo>
                  <a:lnTo>
                    <a:pt x="3558806" y="9175001"/>
                  </a:lnTo>
                  <a:lnTo>
                    <a:pt x="3549599" y="9175001"/>
                  </a:lnTo>
                  <a:lnTo>
                    <a:pt x="3534460" y="9156408"/>
                  </a:lnTo>
                  <a:lnTo>
                    <a:pt x="3579164" y="9156408"/>
                  </a:lnTo>
                  <a:lnTo>
                    <a:pt x="3579228" y="9151023"/>
                  </a:lnTo>
                  <a:lnTo>
                    <a:pt x="3579266" y="9148953"/>
                  </a:lnTo>
                  <a:close/>
                </a:path>
                <a:path w="4533265" h="9196705">
                  <a:moveTo>
                    <a:pt x="3643287" y="9127452"/>
                  </a:moveTo>
                  <a:lnTo>
                    <a:pt x="3636073" y="9127452"/>
                  </a:lnTo>
                  <a:lnTo>
                    <a:pt x="3636073" y="9151125"/>
                  </a:lnTo>
                  <a:lnTo>
                    <a:pt x="3602444" y="9151125"/>
                  </a:lnTo>
                  <a:lnTo>
                    <a:pt x="3602444" y="9127452"/>
                  </a:lnTo>
                  <a:lnTo>
                    <a:pt x="3595230" y="9127452"/>
                  </a:lnTo>
                  <a:lnTo>
                    <a:pt x="3595230" y="9180893"/>
                  </a:lnTo>
                  <a:lnTo>
                    <a:pt x="3602444" y="9180893"/>
                  </a:lnTo>
                  <a:lnTo>
                    <a:pt x="3602444" y="9157322"/>
                  </a:lnTo>
                  <a:lnTo>
                    <a:pt x="3636073" y="9157322"/>
                  </a:lnTo>
                  <a:lnTo>
                    <a:pt x="3636073" y="9180893"/>
                  </a:lnTo>
                  <a:lnTo>
                    <a:pt x="3643287" y="9180893"/>
                  </a:lnTo>
                  <a:lnTo>
                    <a:pt x="3643287" y="9157322"/>
                  </a:lnTo>
                  <a:lnTo>
                    <a:pt x="3643287" y="9151125"/>
                  </a:lnTo>
                  <a:lnTo>
                    <a:pt x="3643287" y="9127452"/>
                  </a:lnTo>
                  <a:close/>
                </a:path>
                <a:path w="4533265" h="9196705">
                  <a:moveTo>
                    <a:pt x="3712972" y="9148953"/>
                  </a:moveTo>
                  <a:lnTo>
                    <a:pt x="3711778" y="9144279"/>
                  </a:lnTo>
                  <a:lnTo>
                    <a:pt x="3709416" y="9140152"/>
                  </a:lnTo>
                  <a:lnTo>
                    <a:pt x="3707104" y="9136012"/>
                  </a:lnTo>
                  <a:lnTo>
                    <a:pt x="3705656" y="9134577"/>
                  </a:lnTo>
                  <a:lnTo>
                    <a:pt x="3705656" y="9150109"/>
                  </a:lnTo>
                  <a:lnTo>
                    <a:pt x="3705656" y="9158237"/>
                  </a:lnTo>
                  <a:lnTo>
                    <a:pt x="3689629" y="9175001"/>
                  </a:lnTo>
                  <a:lnTo>
                    <a:pt x="3682047" y="9175001"/>
                  </a:lnTo>
                  <a:lnTo>
                    <a:pt x="3665931" y="9158237"/>
                  </a:lnTo>
                  <a:lnTo>
                    <a:pt x="3665931" y="9150109"/>
                  </a:lnTo>
                  <a:lnTo>
                    <a:pt x="3682047" y="9133345"/>
                  </a:lnTo>
                  <a:lnTo>
                    <a:pt x="3689629" y="9133345"/>
                  </a:lnTo>
                  <a:lnTo>
                    <a:pt x="3693020" y="9134221"/>
                  </a:lnTo>
                  <a:lnTo>
                    <a:pt x="3696055" y="9136012"/>
                  </a:lnTo>
                  <a:lnTo>
                    <a:pt x="3699052" y="9137675"/>
                  </a:lnTo>
                  <a:lnTo>
                    <a:pt x="3701440" y="9140152"/>
                  </a:lnTo>
                  <a:lnTo>
                    <a:pt x="3704806" y="9146476"/>
                  </a:lnTo>
                  <a:lnTo>
                    <a:pt x="3705656" y="9150109"/>
                  </a:lnTo>
                  <a:lnTo>
                    <a:pt x="3705656" y="9134577"/>
                  </a:lnTo>
                  <a:lnTo>
                    <a:pt x="3704425" y="9133345"/>
                  </a:lnTo>
                  <a:lnTo>
                    <a:pt x="3703891" y="9132799"/>
                  </a:lnTo>
                  <a:lnTo>
                    <a:pt x="3695623" y="9128188"/>
                  </a:lnTo>
                  <a:lnTo>
                    <a:pt x="3690988" y="9127045"/>
                  </a:lnTo>
                  <a:lnTo>
                    <a:pt x="3680688" y="9127045"/>
                  </a:lnTo>
                  <a:lnTo>
                    <a:pt x="3658616" y="9148953"/>
                  </a:lnTo>
                  <a:lnTo>
                    <a:pt x="3658616" y="9159380"/>
                  </a:lnTo>
                  <a:lnTo>
                    <a:pt x="3680688" y="9181401"/>
                  </a:lnTo>
                  <a:lnTo>
                    <a:pt x="3690988" y="9181401"/>
                  </a:lnTo>
                  <a:lnTo>
                    <a:pt x="3709390" y="9168219"/>
                  </a:lnTo>
                  <a:lnTo>
                    <a:pt x="3711778" y="9164053"/>
                  </a:lnTo>
                  <a:lnTo>
                    <a:pt x="3712972" y="9159380"/>
                  </a:lnTo>
                  <a:lnTo>
                    <a:pt x="3712972" y="9148953"/>
                  </a:lnTo>
                  <a:close/>
                </a:path>
                <a:path w="4533265" h="9196705">
                  <a:moveTo>
                    <a:pt x="3795001" y="9140927"/>
                  </a:moveTo>
                  <a:lnTo>
                    <a:pt x="3793147" y="9135783"/>
                  </a:lnTo>
                  <a:lnTo>
                    <a:pt x="3790505" y="9133345"/>
                  </a:lnTo>
                  <a:lnTo>
                    <a:pt x="3785692" y="9128798"/>
                  </a:lnTo>
                  <a:lnTo>
                    <a:pt x="3780345" y="9127045"/>
                  </a:lnTo>
                  <a:lnTo>
                    <a:pt x="3769169" y="9127045"/>
                  </a:lnTo>
                  <a:lnTo>
                    <a:pt x="3765169" y="9127680"/>
                  </a:lnTo>
                  <a:lnTo>
                    <a:pt x="3761371" y="9128976"/>
                  </a:lnTo>
                  <a:lnTo>
                    <a:pt x="3757587" y="9130195"/>
                  </a:lnTo>
                  <a:lnTo>
                    <a:pt x="3754336" y="9131948"/>
                  </a:lnTo>
                  <a:lnTo>
                    <a:pt x="3751618" y="9134259"/>
                  </a:lnTo>
                  <a:lnTo>
                    <a:pt x="3754869" y="9139644"/>
                  </a:lnTo>
                  <a:lnTo>
                    <a:pt x="3757104" y="9137675"/>
                  </a:lnTo>
                  <a:lnTo>
                    <a:pt x="3759784" y="9136151"/>
                  </a:lnTo>
                  <a:lnTo>
                    <a:pt x="3762895" y="9135072"/>
                  </a:lnTo>
                  <a:lnTo>
                    <a:pt x="3766020" y="9133916"/>
                  </a:lnTo>
                  <a:lnTo>
                    <a:pt x="3769271" y="9133345"/>
                  </a:lnTo>
                  <a:lnTo>
                    <a:pt x="3777602" y="9133345"/>
                  </a:lnTo>
                  <a:lnTo>
                    <a:pt x="3781361" y="9134564"/>
                  </a:lnTo>
                  <a:lnTo>
                    <a:pt x="3783927" y="9137002"/>
                  </a:lnTo>
                  <a:lnTo>
                    <a:pt x="3786505" y="9139364"/>
                  </a:lnTo>
                  <a:lnTo>
                    <a:pt x="3787787" y="9142857"/>
                  </a:lnTo>
                  <a:lnTo>
                    <a:pt x="3787787" y="9150718"/>
                  </a:lnTo>
                  <a:lnTo>
                    <a:pt x="3787787" y="9156103"/>
                  </a:lnTo>
                  <a:lnTo>
                    <a:pt x="3787787" y="9164841"/>
                  </a:lnTo>
                  <a:lnTo>
                    <a:pt x="3786365" y="9168359"/>
                  </a:lnTo>
                  <a:lnTo>
                    <a:pt x="3774884" y="9175712"/>
                  </a:lnTo>
                  <a:lnTo>
                    <a:pt x="3766553" y="9175712"/>
                  </a:lnTo>
                  <a:lnTo>
                    <a:pt x="3763238" y="9174823"/>
                  </a:lnTo>
                  <a:lnTo>
                    <a:pt x="3760863" y="9173070"/>
                  </a:lnTo>
                  <a:lnTo>
                    <a:pt x="3758501" y="9171241"/>
                  </a:lnTo>
                  <a:lnTo>
                    <a:pt x="3757307" y="9168765"/>
                  </a:lnTo>
                  <a:lnTo>
                    <a:pt x="3757307" y="9159278"/>
                  </a:lnTo>
                  <a:lnTo>
                    <a:pt x="3761879" y="9156103"/>
                  </a:lnTo>
                  <a:lnTo>
                    <a:pt x="3787787" y="9156103"/>
                  </a:lnTo>
                  <a:lnTo>
                    <a:pt x="3787787" y="9150718"/>
                  </a:lnTo>
                  <a:lnTo>
                    <a:pt x="3763645" y="9150718"/>
                  </a:lnTo>
                  <a:lnTo>
                    <a:pt x="3758400" y="9152103"/>
                  </a:lnTo>
                  <a:lnTo>
                    <a:pt x="3755072" y="9154884"/>
                  </a:lnTo>
                  <a:lnTo>
                    <a:pt x="3751821" y="9157652"/>
                  </a:lnTo>
                  <a:lnTo>
                    <a:pt x="3750195" y="9161310"/>
                  </a:lnTo>
                  <a:lnTo>
                    <a:pt x="3750195" y="9170530"/>
                  </a:lnTo>
                  <a:lnTo>
                    <a:pt x="3751961" y="9174289"/>
                  </a:lnTo>
                  <a:lnTo>
                    <a:pt x="3759009" y="9179979"/>
                  </a:lnTo>
                  <a:lnTo>
                    <a:pt x="3763746" y="9181401"/>
                  </a:lnTo>
                  <a:lnTo>
                    <a:pt x="3774046" y="9181401"/>
                  </a:lnTo>
                  <a:lnTo>
                    <a:pt x="3777767" y="9180614"/>
                  </a:lnTo>
                  <a:lnTo>
                    <a:pt x="3780879" y="9179065"/>
                  </a:lnTo>
                  <a:lnTo>
                    <a:pt x="3784066" y="9177503"/>
                  </a:lnTo>
                  <a:lnTo>
                    <a:pt x="3786060" y="9175712"/>
                  </a:lnTo>
                  <a:lnTo>
                    <a:pt x="3786467" y="9175331"/>
                  </a:lnTo>
                  <a:lnTo>
                    <a:pt x="3788092" y="9172562"/>
                  </a:lnTo>
                  <a:lnTo>
                    <a:pt x="3788092" y="9180893"/>
                  </a:lnTo>
                  <a:lnTo>
                    <a:pt x="3795001" y="9180893"/>
                  </a:lnTo>
                  <a:lnTo>
                    <a:pt x="3795001" y="9172562"/>
                  </a:lnTo>
                  <a:lnTo>
                    <a:pt x="3795001" y="9156103"/>
                  </a:lnTo>
                  <a:lnTo>
                    <a:pt x="3795001" y="9140927"/>
                  </a:lnTo>
                  <a:close/>
                </a:path>
                <a:path w="4533265" h="9196705">
                  <a:moveTo>
                    <a:pt x="3859111" y="9159316"/>
                  </a:moveTo>
                  <a:lnTo>
                    <a:pt x="3856863" y="9156611"/>
                  </a:lnTo>
                  <a:lnTo>
                    <a:pt x="3855491" y="9154947"/>
                  </a:lnTo>
                  <a:lnTo>
                    <a:pt x="3851999" y="9154135"/>
                  </a:lnTo>
                  <a:lnTo>
                    <a:pt x="3851999" y="9162771"/>
                  </a:lnTo>
                  <a:lnTo>
                    <a:pt x="3851999" y="9169133"/>
                  </a:lnTo>
                  <a:lnTo>
                    <a:pt x="3850856" y="9171470"/>
                  </a:lnTo>
                  <a:lnTo>
                    <a:pt x="3846245" y="9174455"/>
                  </a:lnTo>
                  <a:lnTo>
                    <a:pt x="3842791" y="9175204"/>
                  </a:lnTo>
                  <a:lnTo>
                    <a:pt x="3821214" y="9175204"/>
                  </a:lnTo>
                  <a:lnTo>
                    <a:pt x="3821214" y="9156611"/>
                  </a:lnTo>
                  <a:lnTo>
                    <a:pt x="3843439" y="9156611"/>
                  </a:lnTo>
                  <a:lnTo>
                    <a:pt x="3846753" y="9157386"/>
                  </a:lnTo>
                  <a:lnTo>
                    <a:pt x="3848849" y="9158948"/>
                  </a:lnTo>
                  <a:lnTo>
                    <a:pt x="3850957" y="9160434"/>
                  </a:lnTo>
                  <a:lnTo>
                    <a:pt x="3851999" y="9162771"/>
                  </a:lnTo>
                  <a:lnTo>
                    <a:pt x="3851999" y="9154135"/>
                  </a:lnTo>
                  <a:lnTo>
                    <a:pt x="3848239" y="9153258"/>
                  </a:lnTo>
                  <a:lnTo>
                    <a:pt x="3851084" y="9152242"/>
                  </a:lnTo>
                  <a:lnTo>
                    <a:pt x="3852557" y="9151226"/>
                  </a:lnTo>
                  <a:lnTo>
                    <a:pt x="3853294" y="9150718"/>
                  </a:lnTo>
                  <a:lnTo>
                    <a:pt x="3856469" y="9146578"/>
                  </a:lnTo>
                  <a:lnTo>
                    <a:pt x="3857282" y="9144076"/>
                  </a:lnTo>
                  <a:lnTo>
                    <a:pt x="3857282" y="9136863"/>
                  </a:lnTo>
                  <a:lnTo>
                    <a:pt x="3856571" y="9135377"/>
                  </a:lnTo>
                  <a:lnTo>
                    <a:pt x="3855555" y="9133370"/>
                  </a:lnTo>
                  <a:lnTo>
                    <a:pt x="3855212" y="9133141"/>
                  </a:lnTo>
                  <a:lnTo>
                    <a:pt x="3850068" y="9129611"/>
                  </a:lnTo>
                  <a:lnTo>
                    <a:pt x="3850068" y="9139098"/>
                  </a:lnTo>
                  <a:lnTo>
                    <a:pt x="3850068" y="9145054"/>
                  </a:lnTo>
                  <a:lnTo>
                    <a:pt x="3848951" y="9147327"/>
                  </a:lnTo>
                  <a:lnTo>
                    <a:pt x="3846715" y="9148889"/>
                  </a:lnTo>
                  <a:lnTo>
                    <a:pt x="3844556" y="9150439"/>
                  </a:lnTo>
                  <a:lnTo>
                    <a:pt x="3841407" y="9151226"/>
                  </a:lnTo>
                  <a:lnTo>
                    <a:pt x="3821214" y="9151226"/>
                  </a:lnTo>
                  <a:lnTo>
                    <a:pt x="3821214" y="9133141"/>
                  </a:lnTo>
                  <a:lnTo>
                    <a:pt x="3841407" y="9133141"/>
                  </a:lnTo>
                  <a:lnTo>
                    <a:pt x="3844556" y="9133878"/>
                  </a:lnTo>
                  <a:lnTo>
                    <a:pt x="3846715" y="9135377"/>
                  </a:lnTo>
                  <a:lnTo>
                    <a:pt x="3848951" y="9136863"/>
                  </a:lnTo>
                  <a:lnTo>
                    <a:pt x="3850068" y="9139098"/>
                  </a:lnTo>
                  <a:lnTo>
                    <a:pt x="3850068" y="9129611"/>
                  </a:lnTo>
                  <a:lnTo>
                    <a:pt x="3848646" y="9128633"/>
                  </a:lnTo>
                  <a:lnTo>
                    <a:pt x="3843871" y="9127452"/>
                  </a:lnTo>
                  <a:lnTo>
                    <a:pt x="3814203" y="9127452"/>
                  </a:lnTo>
                  <a:lnTo>
                    <a:pt x="3814203" y="9180893"/>
                  </a:lnTo>
                  <a:lnTo>
                    <a:pt x="3845331" y="9180893"/>
                  </a:lnTo>
                  <a:lnTo>
                    <a:pt x="3850475" y="9179636"/>
                  </a:lnTo>
                  <a:lnTo>
                    <a:pt x="3856596" y="9175204"/>
                  </a:lnTo>
                  <a:lnTo>
                    <a:pt x="3857383" y="9174620"/>
                  </a:lnTo>
                  <a:lnTo>
                    <a:pt x="3859111" y="9171038"/>
                  </a:lnTo>
                  <a:lnTo>
                    <a:pt x="3859111" y="9159316"/>
                  </a:lnTo>
                  <a:close/>
                </a:path>
                <a:path w="4533265" h="9196705">
                  <a:moveTo>
                    <a:pt x="3913606" y="9127452"/>
                  </a:moveTo>
                  <a:lnTo>
                    <a:pt x="3865956" y="9127452"/>
                  </a:lnTo>
                  <a:lnTo>
                    <a:pt x="3865956" y="9133853"/>
                  </a:lnTo>
                  <a:lnTo>
                    <a:pt x="3886174" y="9133853"/>
                  </a:lnTo>
                  <a:lnTo>
                    <a:pt x="3886174" y="9180893"/>
                  </a:lnTo>
                  <a:lnTo>
                    <a:pt x="3893388" y="9180893"/>
                  </a:lnTo>
                  <a:lnTo>
                    <a:pt x="3893388" y="9133853"/>
                  </a:lnTo>
                  <a:lnTo>
                    <a:pt x="3913606" y="9133853"/>
                  </a:lnTo>
                  <a:lnTo>
                    <a:pt x="3913606" y="9127452"/>
                  </a:lnTo>
                  <a:close/>
                </a:path>
                <a:path w="4533265" h="9196705">
                  <a:moveTo>
                    <a:pt x="3970731" y="9148953"/>
                  </a:moveTo>
                  <a:lnTo>
                    <a:pt x="3969550" y="9144279"/>
                  </a:lnTo>
                  <a:lnTo>
                    <a:pt x="3967175" y="9140152"/>
                  </a:lnTo>
                  <a:lnTo>
                    <a:pt x="3964876" y="9136012"/>
                  </a:lnTo>
                  <a:lnTo>
                    <a:pt x="3963416" y="9134564"/>
                  </a:lnTo>
                  <a:lnTo>
                    <a:pt x="3963416" y="9150109"/>
                  </a:lnTo>
                  <a:lnTo>
                    <a:pt x="3963416" y="9158237"/>
                  </a:lnTo>
                  <a:lnTo>
                    <a:pt x="3947401" y="9175001"/>
                  </a:lnTo>
                  <a:lnTo>
                    <a:pt x="3939819" y="9175001"/>
                  </a:lnTo>
                  <a:lnTo>
                    <a:pt x="3923690" y="9158237"/>
                  </a:lnTo>
                  <a:lnTo>
                    <a:pt x="3923690" y="9150109"/>
                  </a:lnTo>
                  <a:lnTo>
                    <a:pt x="3939819" y="9133345"/>
                  </a:lnTo>
                  <a:lnTo>
                    <a:pt x="3947401" y="9133345"/>
                  </a:lnTo>
                  <a:lnTo>
                    <a:pt x="3950792" y="9134221"/>
                  </a:lnTo>
                  <a:lnTo>
                    <a:pt x="3953827" y="9136012"/>
                  </a:lnTo>
                  <a:lnTo>
                    <a:pt x="3956812" y="9137675"/>
                  </a:lnTo>
                  <a:lnTo>
                    <a:pt x="3959199" y="9140152"/>
                  </a:lnTo>
                  <a:lnTo>
                    <a:pt x="3962577" y="9146476"/>
                  </a:lnTo>
                  <a:lnTo>
                    <a:pt x="3963416" y="9150109"/>
                  </a:lnTo>
                  <a:lnTo>
                    <a:pt x="3963416" y="9134564"/>
                  </a:lnTo>
                  <a:lnTo>
                    <a:pt x="3962196" y="9133345"/>
                  </a:lnTo>
                  <a:lnTo>
                    <a:pt x="3961663" y="9132799"/>
                  </a:lnTo>
                  <a:lnTo>
                    <a:pt x="3953395" y="9128188"/>
                  </a:lnTo>
                  <a:lnTo>
                    <a:pt x="3948760" y="9127045"/>
                  </a:lnTo>
                  <a:lnTo>
                    <a:pt x="3938460" y="9127045"/>
                  </a:lnTo>
                  <a:lnTo>
                    <a:pt x="3916375" y="9148953"/>
                  </a:lnTo>
                  <a:lnTo>
                    <a:pt x="3916375" y="9159380"/>
                  </a:lnTo>
                  <a:lnTo>
                    <a:pt x="3938460" y="9181401"/>
                  </a:lnTo>
                  <a:lnTo>
                    <a:pt x="3948760" y="9181401"/>
                  </a:lnTo>
                  <a:lnTo>
                    <a:pt x="3967162" y="9168219"/>
                  </a:lnTo>
                  <a:lnTo>
                    <a:pt x="3969550" y="9164053"/>
                  </a:lnTo>
                  <a:lnTo>
                    <a:pt x="3970731" y="9159380"/>
                  </a:lnTo>
                  <a:lnTo>
                    <a:pt x="3970731" y="9148953"/>
                  </a:lnTo>
                  <a:close/>
                </a:path>
                <a:path w="4533265" h="9196705">
                  <a:moveTo>
                    <a:pt x="4045889" y="9127452"/>
                  </a:moveTo>
                  <a:lnTo>
                    <a:pt x="4039184" y="9127452"/>
                  </a:lnTo>
                  <a:lnTo>
                    <a:pt x="4016121" y="9165958"/>
                  </a:lnTo>
                  <a:lnTo>
                    <a:pt x="4000042" y="9138628"/>
                  </a:lnTo>
                  <a:lnTo>
                    <a:pt x="3993464" y="9127452"/>
                  </a:lnTo>
                  <a:lnTo>
                    <a:pt x="3986149" y="9127452"/>
                  </a:lnTo>
                  <a:lnTo>
                    <a:pt x="3986149" y="9180893"/>
                  </a:lnTo>
                  <a:lnTo>
                    <a:pt x="3992753" y="9180893"/>
                  </a:lnTo>
                  <a:lnTo>
                    <a:pt x="3992753" y="9138628"/>
                  </a:lnTo>
                  <a:lnTo>
                    <a:pt x="4014393" y="9174391"/>
                  </a:lnTo>
                  <a:lnTo>
                    <a:pt x="4017645" y="9174391"/>
                  </a:lnTo>
                  <a:lnTo>
                    <a:pt x="4022750" y="9165958"/>
                  </a:lnTo>
                  <a:lnTo>
                    <a:pt x="4039285" y="9138628"/>
                  </a:lnTo>
                  <a:lnTo>
                    <a:pt x="4039285" y="9180893"/>
                  </a:lnTo>
                  <a:lnTo>
                    <a:pt x="4045889" y="9180893"/>
                  </a:lnTo>
                  <a:lnTo>
                    <a:pt x="4045889" y="9138628"/>
                  </a:lnTo>
                  <a:lnTo>
                    <a:pt x="4045889" y="9127452"/>
                  </a:lnTo>
                  <a:close/>
                </a:path>
                <a:path w="4533265" h="9196705">
                  <a:moveTo>
                    <a:pt x="4106456" y="9140927"/>
                  </a:moveTo>
                  <a:lnTo>
                    <a:pt x="4104589" y="9135783"/>
                  </a:lnTo>
                  <a:lnTo>
                    <a:pt x="4101960" y="9133345"/>
                  </a:lnTo>
                  <a:lnTo>
                    <a:pt x="4097134" y="9128798"/>
                  </a:lnTo>
                  <a:lnTo>
                    <a:pt x="4091787" y="9127045"/>
                  </a:lnTo>
                  <a:lnTo>
                    <a:pt x="4080611" y="9127045"/>
                  </a:lnTo>
                  <a:lnTo>
                    <a:pt x="4076611" y="9127680"/>
                  </a:lnTo>
                  <a:lnTo>
                    <a:pt x="4072826" y="9128976"/>
                  </a:lnTo>
                  <a:lnTo>
                    <a:pt x="4069029" y="9130195"/>
                  </a:lnTo>
                  <a:lnTo>
                    <a:pt x="4065778" y="9131948"/>
                  </a:lnTo>
                  <a:lnTo>
                    <a:pt x="4063073" y="9134259"/>
                  </a:lnTo>
                  <a:lnTo>
                    <a:pt x="4066324" y="9139644"/>
                  </a:lnTo>
                  <a:lnTo>
                    <a:pt x="4068559" y="9137675"/>
                  </a:lnTo>
                  <a:lnTo>
                    <a:pt x="4071226" y="9136151"/>
                  </a:lnTo>
                  <a:lnTo>
                    <a:pt x="4074350" y="9135072"/>
                  </a:lnTo>
                  <a:lnTo>
                    <a:pt x="4077462" y="9133916"/>
                  </a:lnTo>
                  <a:lnTo>
                    <a:pt x="4080713" y="9133345"/>
                  </a:lnTo>
                  <a:lnTo>
                    <a:pt x="4089044" y="9133345"/>
                  </a:lnTo>
                  <a:lnTo>
                    <a:pt x="4092803" y="9134564"/>
                  </a:lnTo>
                  <a:lnTo>
                    <a:pt x="4095381" y="9137002"/>
                  </a:lnTo>
                  <a:lnTo>
                    <a:pt x="4097947" y="9139364"/>
                  </a:lnTo>
                  <a:lnTo>
                    <a:pt x="4099242" y="9142857"/>
                  </a:lnTo>
                  <a:lnTo>
                    <a:pt x="4099242" y="9150718"/>
                  </a:lnTo>
                  <a:lnTo>
                    <a:pt x="4099242" y="9156103"/>
                  </a:lnTo>
                  <a:lnTo>
                    <a:pt x="4099242" y="9164841"/>
                  </a:lnTo>
                  <a:lnTo>
                    <a:pt x="4097820" y="9168359"/>
                  </a:lnTo>
                  <a:lnTo>
                    <a:pt x="4086339" y="9175712"/>
                  </a:lnTo>
                  <a:lnTo>
                    <a:pt x="4078008" y="9175712"/>
                  </a:lnTo>
                  <a:lnTo>
                    <a:pt x="4074680" y="9174823"/>
                  </a:lnTo>
                  <a:lnTo>
                    <a:pt x="4072318" y="9173070"/>
                  </a:lnTo>
                  <a:lnTo>
                    <a:pt x="4069943" y="9171241"/>
                  </a:lnTo>
                  <a:lnTo>
                    <a:pt x="4068762" y="9168765"/>
                  </a:lnTo>
                  <a:lnTo>
                    <a:pt x="4068762" y="9159278"/>
                  </a:lnTo>
                  <a:lnTo>
                    <a:pt x="4073334" y="9156103"/>
                  </a:lnTo>
                  <a:lnTo>
                    <a:pt x="4099242" y="9156103"/>
                  </a:lnTo>
                  <a:lnTo>
                    <a:pt x="4099242" y="9150718"/>
                  </a:lnTo>
                  <a:lnTo>
                    <a:pt x="4075087" y="9150718"/>
                  </a:lnTo>
                  <a:lnTo>
                    <a:pt x="4069842" y="9152103"/>
                  </a:lnTo>
                  <a:lnTo>
                    <a:pt x="4066527" y="9154884"/>
                  </a:lnTo>
                  <a:lnTo>
                    <a:pt x="4063276" y="9157652"/>
                  </a:lnTo>
                  <a:lnTo>
                    <a:pt x="4061650" y="9161310"/>
                  </a:lnTo>
                  <a:lnTo>
                    <a:pt x="4061650" y="9170530"/>
                  </a:lnTo>
                  <a:lnTo>
                    <a:pt x="4063403" y="9174289"/>
                  </a:lnTo>
                  <a:lnTo>
                    <a:pt x="4070451" y="9179979"/>
                  </a:lnTo>
                  <a:lnTo>
                    <a:pt x="4075188" y="9181401"/>
                  </a:lnTo>
                  <a:lnTo>
                    <a:pt x="4085488" y="9181401"/>
                  </a:lnTo>
                  <a:lnTo>
                    <a:pt x="4089209" y="9180614"/>
                  </a:lnTo>
                  <a:lnTo>
                    <a:pt x="4092333" y="9179065"/>
                  </a:lnTo>
                  <a:lnTo>
                    <a:pt x="4095508" y="9177503"/>
                  </a:lnTo>
                  <a:lnTo>
                    <a:pt x="4097502" y="9175712"/>
                  </a:lnTo>
                  <a:lnTo>
                    <a:pt x="4097921" y="9175331"/>
                  </a:lnTo>
                  <a:lnTo>
                    <a:pt x="4099547" y="9172562"/>
                  </a:lnTo>
                  <a:lnTo>
                    <a:pt x="4099547" y="9180893"/>
                  </a:lnTo>
                  <a:lnTo>
                    <a:pt x="4106456" y="9180893"/>
                  </a:lnTo>
                  <a:lnTo>
                    <a:pt x="4106456" y="9172562"/>
                  </a:lnTo>
                  <a:lnTo>
                    <a:pt x="4106456" y="9156103"/>
                  </a:lnTo>
                  <a:lnTo>
                    <a:pt x="4106456" y="9140927"/>
                  </a:lnTo>
                  <a:close/>
                </a:path>
                <a:path w="4533265" h="9196705">
                  <a:moveTo>
                    <a:pt x="4163250" y="9127452"/>
                  </a:moveTo>
                  <a:lnTo>
                    <a:pt x="4115600" y="9127452"/>
                  </a:lnTo>
                  <a:lnTo>
                    <a:pt x="4115600" y="9133853"/>
                  </a:lnTo>
                  <a:lnTo>
                    <a:pt x="4135818" y="9133853"/>
                  </a:lnTo>
                  <a:lnTo>
                    <a:pt x="4135818" y="9180893"/>
                  </a:lnTo>
                  <a:lnTo>
                    <a:pt x="4143032" y="9180893"/>
                  </a:lnTo>
                  <a:lnTo>
                    <a:pt x="4143032" y="9133853"/>
                  </a:lnTo>
                  <a:lnTo>
                    <a:pt x="4163250" y="9133853"/>
                  </a:lnTo>
                  <a:lnTo>
                    <a:pt x="4163250" y="9127452"/>
                  </a:lnTo>
                  <a:close/>
                </a:path>
                <a:path w="4533265" h="9196705">
                  <a:moveTo>
                    <a:pt x="4222953" y="9127452"/>
                  </a:moveTo>
                  <a:lnTo>
                    <a:pt x="4216552" y="9127452"/>
                  </a:lnTo>
                  <a:lnTo>
                    <a:pt x="4180890" y="9169921"/>
                  </a:lnTo>
                  <a:lnTo>
                    <a:pt x="4180890" y="9127452"/>
                  </a:lnTo>
                  <a:lnTo>
                    <a:pt x="4173677" y="9127452"/>
                  </a:lnTo>
                  <a:lnTo>
                    <a:pt x="4173677" y="9180893"/>
                  </a:lnTo>
                  <a:lnTo>
                    <a:pt x="4180179" y="9180893"/>
                  </a:lnTo>
                  <a:lnTo>
                    <a:pt x="4189361" y="9169921"/>
                  </a:lnTo>
                  <a:lnTo>
                    <a:pt x="4215739" y="9138425"/>
                  </a:lnTo>
                  <a:lnTo>
                    <a:pt x="4215739" y="9180893"/>
                  </a:lnTo>
                  <a:lnTo>
                    <a:pt x="4222953" y="9180893"/>
                  </a:lnTo>
                  <a:lnTo>
                    <a:pt x="4222953" y="9138425"/>
                  </a:lnTo>
                  <a:lnTo>
                    <a:pt x="4222953" y="9127452"/>
                  </a:lnTo>
                  <a:close/>
                </a:path>
                <a:path w="4533265" h="9196705">
                  <a:moveTo>
                    <a:pt x="4283964" y="9127452"/>
                  </a:moveTo>
                  <a:lnTo>
                    <a:pt x="4276750" y="9127452"/>
                  </a:lnTo>
                  <a:lnTo>
                    <a:pt x="4276750" y="9152852"/>
                  </a:lnTo>
                  <a:lnTo>
                    <a:pt x="4270514" y="9155493"/>
                  </a:lnTo>
                  <a:lnTo>
                    <a:pt x="4264888" y="9156814"/>
                  </a:lnTo>
                  <a:lnTo>
                    <a:pt x="4255338" y="9156814"/>
                  </a:lnTo>
                  <a:lnTo>
                    <a:pt x="4251782" y="9155798"/>
                  </a:lnTo>
                  <a:lnTo>
                    <a:pt x="4249217" y="9153766"/>
                  </a:lnTo>
                  <a:lnTo>
                    <a:pt x="4246638" y="9151658"/>
                  </a:lnTo>
                  <a:lnTo>
                    <a:pt x="4245356" y="9148610"/>
                  </a:lnTo>
                  <a:lnTo>
                    <a:pt x="4245356" y="9127452"/>
                  </a:lnTo>
                  <a:lnTo>
                    <a:pt x="4238142" y="9127452"/>
                  </a:lnTo>
                  <a:lnTo>
                    <a:pt x="4238142" y="9150921"/>
                  </a:lnTo>
                  <a:lnTo>
                    <a:pt x="4239933" y="9155354"/>
                  </a:lnTo>
                  <a:lnTo>
                    <a:pt x="4243527" y="9158338"/>
                  </a:lnTo>
                  <a:lnTo>
                    <a:pt x="4247235" y="9161348"/>
                  </a:lnTo>
                  <a:lnTo>
                    <a:pt x="4247464" y="9161348"/>
                  </a:lnTo>
                  <a:lnTo>
                    <a:pt x="4252125" y="9162707"/>
                  </a:lnTo>
                  <a:lnTo>
                    <a:pt x="4264520" y="9162707"/>
                  </a:lnTo>
                  <a:lnTo>
                    <a:pt x="4270578" y="9161348"/>
                  </a:lnTo>
                  <a:lnTo>
                    <a:pt x="4276750" y="9158643"/>
                  </a:lnTo>
                  <a:lnTo>
                    <a:pt x="4276750" y="9180893"/>
                  </a:lnTo>
                  <a:lnTo>
                    <a:pt x="4283964" y="9180893"/>
                  </a:lnTo>
                  <a:lnTo>
                    <a:pt x="4283964" y="9158643"/>
                  </a:lnTo>
                  <a:lnTo>
                    <a:pt x="4283964" y="9156814"/>
                  </a:lnTo>
                  <a:lnTo>
                    <a:pt x="4283964" y="9127452"/>
                  </a:lnTo>
                  <a:close/>
                </a:path>
                <a:path w="4533265" h="9196705">
                  <a:moveTo>
                    <a:pt x="4351286" y="9148953"/>
                  </a:moveTo>
                  <a:lnTo>
                    <a:pt x="4350182" y="9144279"/>
                  </a:lnTo>
                  <a:lnTo>
                    <a:pt x="4345698" y="9136012"/>
                  </a:lnTo>
                  <a:lnTo>
                    <a:pt x="4344378" y="9134653"/>
                  </a:lnTo>
                  <a:lnTo>
                    <a:pt x="4344378" y="9151023"/>
                  </a:lnTo>
                  <a:lnTo>
                    <a:pt x="4306481" y="9151023"/>
                  </a:lnTo>
                  <a:lnTo>
                    <a:pt x="4306951" y="9145740"/>
                  </a:lnTo>
                  <a:lnTo>
                    <a:pt x="4308919" y="9141473"/>
                  </a:lnTo>
                  <a:lnTo>
                    <a:pt x="4315892" y="9134894"/>
                  </a:lnTo>
                  <a:lnTo>
                    <a:pt x="4320235" y="9133243"/>
                  </a:lnTo>
                  <a:lnTo>
                    <a:pt x="4330598" y="9133243"/>
                  </a:lnTo>
                  <a:lnTo>
                    <a:pt x="4334929" y="9134894"/>
                  </a:lnTo>
                  <a:lnTo>
                    <a:pt x="4338383" y="9138221"/>
                  </a:lnTo>
                  <a:lnTo>
                    <a:pt x="4341901" y="9141473"/>
                  </a:lnTo>
                  <a:lnTo>
                    <a:pt x="4343908" y="9145740"/>
                  </a:lnTo>
                  <a:lnTo>
                    <a:pt x="4344378" y="9151023"/>
                  </a:lnTo>
                  <a:lnTo>
                    <a:pt x="4344378" y="9134653"/>
                  </a:lnTo>
                  <a:lnTo>
                    <a:pt x="4343031" y="9133243"/>
                  </a:lnTo>
                  <a:lnTo>
                    <a:pt x="4342612" y="9132799"/>
                  </a:lnTo>
                  <a:lnTo>
                    <a:pt x="4334764" y="9128188"/>
                  </a:lnTo>
                  <a:lnTo>
                    <a:pt x="4330319" y="9127045"/>
                  </a:lnTo>
                  <a:lnTo>
                    <a:pt x="4320438" y="9127045"/>
                  </a:lnTo>
                  <a:lnTo>
                    <a:pt x="4299267" y="9148953"/>
                  </a:lnTo>
                  <a:lnTo>
                    <a:pt x="4299267" y="9159380"/>
                  </a:lnTo>
                  <a:lnTo>
                    <a:pt x="4321822" y="9181401"/>
                  </a:lnTo>
                  <a:lnTo>
                    <a:pt x="4331576" y="9181401"/>
                  </a:lnTo>
                  <a:lnTo>
                    <a:pt x="4347934" y="9172664"/>
                  </a:lnTo>
                  <a:lnTo>
                    <a:pt x="4343870" y="9167990"/>
                  </a:lnTo>
                  <a:lnTo>
                    <a:pt x="4341838" y="9170289"/>
                  </a:lnTo>
                  <a:lnTo>
                    <a:pt x="4339437" y="9172054"/>
                  </a:lnTo>
                  <a:lnTo>
                    <a:pt x="4336567" y="9173299"/>
                  </a:lnTo>
                  <a:lnTo>
                    <a:pt x="4333875" y="9174416"/>
                  </a:lnTo>
                  <a:lnTo>
                    <a:pt x="4330827" y="9175001"/>
                  </a:lnTo>
                  <a:lnTo>
                    <a:pt x="4321619" y="9175001"/>
                  </a:lnTo>
                  <a:lnTo>
                    <a:pt x="4306481" y="9156408"/>
                  </a:lnTo>
                  <a:lnTo>
                    <a:pt x="4351185" y="9156408"/>
                  </a:lnTo>
                  <a:lnTo>
                    <a:pt x="4351261" y="9151023"/>
                  </a:lnTo>
                  <a:lnTo>
                    <a:pt x="4351286" y="9148953"/>
                  </a:lnTo>
                  <a:close/>
                </a:path>
                <a:path w="4533265" h="9196705">
                  <a:moveTo>
                    <a:pt x="4410570" y="9137675"/>
                  </a:moveTo>
                  <a:lnTo>
                    <a:pt x="4408475" y="9134221"/>
                  </a:lnTo>
                  <a:lnTo>
                    <a:pt x="4408284" y="9134018"/>
                  </a:lnTo>
                  <a:lnTo>
                    <a:pt x="4407535" y="9133345"/>
                  </a:lnTo>
                  <a:lnTo>
                    <a:pt x="4405554" y="9131541"/>
                  </a:lnTo>
                  <a:lnTo>
                    <a:pt x="4401896" y="9129789"/>
                  </a:lnTo>
                  <a:lnTo>
                    <a:pt x="4398315" y="9127960"/>
                  </a:lnTo>
                  <a:lnTo>
                    <a:pt x="4394212" y="9127045"/>
                  </a:lnTo>
                  <a:lnTo>
                    <a:pt x="4384319" y="9127045"/>
                  </a:lnTo>
                  <a:lnTo>
                    <a:pt x="4379582" y="9128188"/>
                  </a:lnTo>
                  <a:lnTo>
                    <a:pt x="4371251" y="9132799"/>
                  </a:lnTo>
                  <a:lnTo>
                    <a:pt x="4368000" y="9136012"/>
                  </a:lnTo>
                  <a:lnTo>
                    <a:pt x="4363263" y="9144279"/>
                  </a:lnTo>
                  <a:lnTo>
                    <a:pt x="4362069" y="9148953"/>
                  </a:lnTo>
                  <a:lnTo>
                    <a:pt x="4362069" y="9159380"/>
                  </a:lnTo>
                  <a:lnTo>
                    <a:pt x="4384319" y="9181401"/>
                  </a:lnTo>
                  <a:lnTo>
                    <a:pt x="4394149" y="9181401"/>
                  </a:lnTo>
                  <a:lnTo>
                    <a:pt x="4410532" y="9170835"/>
                  </a:lnTo>
                  <a:lnTo>
                    <a:pt x="4405147" y="9167177"/>
                  </a:lnTo>
                  <a:lnTo>
                    <a:pt x="4403395" y="9169819"/>
                  </a:lnTo>
                  <a:lnTo>
                    <a:pt x="4401159" y="9171775"/>
                  </a:lnTo>
                  <a:lnTo>
                    <a:pt x="4395736" y="9174353"/>
                  </a:lnTo>
                  <a:lnTo>
                    <a:pt x="4392790" y="9175001"/>
                  </a:lnTo>
                  <a:lnTo>
                    <a:pt x="4385742" y="9175001"/>
                  </a:lnTo>
                  <a:lnTo>
                    <a:pt x="4369384" y="9158300"/>
                  </a:lnTo>
                  <a:lnTo>
                    <a:pt x="4369384" y="9150109"/>
                  </a:lnTo>
                  <a:lnTo>
                    <a:pt x="4385742" y="9133345"/>
                  </a:lnTo>
                  <a:lnTo>
                    <a:pt x="4392790" y="9133345"/>
                  </a:lnTo>
                  <a:lnTo>
                    <a:pt x="4395736" y="9134018"/>
                  </a:lnTo>
                  <a:lnTo>
                    <a:pt x="4398442" y="9135377"/>
                  </a:lnTo>
                  <a:lnTo>
                    <a:pt x="4401159" y="9136659"/>
                  </a:lnTo>
                  <a:lnTo>
                    <a:pt x="4403395" y="9138628"/>
                  </a:lnTo>
                  <a:lnTo>
                    <a:pt x="4405147" y="9141269"/>
                  </a:lnTo>
                  <a:lnTo>
                    <a:pt x="4410430" y="9137675"/>
                  </a:lnTo>
                  <a:lnTo>
                    <a:pt x="4410570" y="9137675"/>
                  </a:lnTo>
                  <a:close/>
                </a:path>
                <a:path w="4533265" h="9196705">
                  <a:moveTo>
                    <a:pt x="4472152" y="9180893"/>
                  </a:moveTo>
                  <a:lnTo>
                    <a:pt x="4452671" y="9157119"/>
                  </a:lnTo>
                  <a:lnTo>
                    <a:pt x="4449597" y="9153360"/>
                  </a:lnTo>
                  <a:lnTo>
                    <a:pt x="4451566" y="9150921"/>
                  </a:lnTo>
                  <a:lnTo>
                    <a:pt x="4470628" y="9127452"/>
                  </a:lnTo>
                  <a:lnTo>
                    <a:pt x="4462805" y="9127452"/>
                  </a:lnTo>
                  <a:lnTo>
                    <a:pt x="4444009" y="9150921"/>
                  </a:lnTo>
                  <a:lnTo>
                    <a:pt x="4431716" y="9150921"/>
                  </a:lnTo>
                  <a:lnTo>
                    <a:pt x="4431716" y="9127452"/>
                  </a:lnTo>
                  <a:lnTo>
                    <a:pt x="4424502" y="9127452"/>
                  </a:lnTo>
                  <a:lnTo>
                    <a:pt x="4424502" y="9180893"/>
                  </a:lnTo>
                  <a:lnTo>
                    <a:pt x="4431716" y="9180893"/>
                  </a:lnTo>
                  <a:lnTo>
                    <a:pt x="4431716" y="9157119"/>
                  </a:lnTo>
                  <a:lnTo>
                    <a:pt x="4443908" y="9157119"/>
                  </a:lnTo>
                  <a:lnTo>
                    <a:pt x="4463618" y="9180893"/>
                  </a:lnTo>
                  <a:lnTo>
                    <a:pt x="4472152" y="9180893"/>
                  </a:lnTo>
                  <a:close/>
                </a:path>
                <a:path w="4533265" h="9196705">
                  <a:moveTo>
                    <a:pt x="4532820" y="9127452"/>
                  </a:moveTo>
                  <a:lnTo>
                    <a:pt x="4526419" y="9127452"/>
                  </a:lnTo>
                  <a:lnTo>
                    <a:pt x="4490758" y="9169921"/>
                  </a:lnTo>
                  <a:lnTo>
                    <a:pt x="4490758" y="9127452"/>
                  </a:lnTo>
                  <a:lnTo>
                    <a:pt x="4483544" y="9127452"/>
                  </a:lnTo>
                  <a:lnTo>
                    <a:pt x="4483544" y="9180893"/>
                  </a:lnTo>
                  <a:lnTo>
                    <a:pt x="4490047" y="9180893"/>
                  </a:lnTo>
                  <a:lnTo>
                    <a:pt x="4499229" y="9169921"/>
                  </a:lnTo>
                  <a:lnTo>
                    <a:pt x="4525607" y="9138425"/>
                  </a:lnTo>
                  <a:lnTo>
                    <a:pt x="4525607" y="9180893"/>
                  </a:lnTo>
                  <a:lnTo>
                    <a:pt x="4532820" y="9180893"/>
                  </a:lnTo>
                  <a:lnTo>
                    <a:pt x="4532820" y="9138425"/>
                  </a:lnTo>
                  <a:lnTo>
                    <a:pt x="4532820" y="912745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93665" y="643282"/>
              <a:ext cx="808209" cy="351485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556000" y="596899"/>
              <a:ext cx="1282700" cy="9131300"/>
            </a:xfrm>
            <a:custGeom>
              <a:avLst/>
              <a:gdLst/>
              <a:ahLst/>
              <a:cxnLst/>
              <a:rect l="l" t="t" r="r" b="b"/>
              <a:pathLst>
                <a:path w="1282700" h="9131300">
                  <a:moveTo>
                    <a:pt x="12700" y="0"/>
                  </a:moveTo>
                  <a:lnTo>
                    <a:pt x="0" y="0"/>
                  </a:lnTo>
                  <a:lnTo>
                    <a:pt x="0" y="9131300"/>
                  </a:lnTo>
                  <a:lnTo>
                    <a:pt x="12700" y="9131300"/>
                  </a:lnTo>
                  <a:lnTo>
                    <a:pt x="12700" y="0"/>
                  </a:lnTo>
                  <a:close/>
                </a:path>
                <a:path w="1282700" h="9131300">
                  <a:moveTo>
                    <a:pt x="1282700" y="0"/>
                  </a:moveTo>
                  <a:lnTo>
                    <a:pt x="1270000" y="0"/>
                  </a:lnTo>
                  <a:lnTo>
                    <a:pt x="1270000" y="9131300"/>
                  </a:lnTo>
                  <a:lnTo>
                    <a:pt x="1282700" y="9131300"/>
                  </a:lnTo>
                  <a:lnTo>
                    <a:pt x="12827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14800" y="2379266"/>
              <a:ext cx="169076" cy="16907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46400" y="2379266"/>
              <a:ext cx="169076" cy="16907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5566966"/>
              <a:ext cx="169076" cy="16907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5566966"/>
              <a:ext cx="169076" cy="16907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46400" y="8056165"/>
              <a:ext cx="169076" cy="16907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14800" y="8056165"/>
              <a:ext cx="169076" cy="16907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3077766"/>
              <a:ext cx="169076" cy="16907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3077766"/>
              <a:ext cx="169076" cy="16907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6278166"/>
              <a:ext cx="169076" cy="16907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2023666"/>
              <a:ext cx="169076" cy="16907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2023666"/>
              <a:ext cx="169076" cy="16907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5211366"/>
              <a:ext cx="169076" cy="16907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5211366"/>
              <a:ext cx="169076" cy="16907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7700565"/>
              <a:ext cx="169076" cy="16907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7700565"/>
              <a:ext cx="169076" cy="169076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8411765"/>
              <a:ext cx="169076" cy="16907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8411765"/>
              <a:ext cx="169076" cy="16907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8767365"/>
              <a:ext cx="169076" cy="16907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1668066"/>
              <a:ext cx="169076" cy="16907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1668066"/>
              <a:ext cx="169076" cy="16907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14800" y="4855766"/>
              <a:ext cx="169076" cy="16907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46400" y="4855766"/>
              <a:ext cx="169076" cy="169076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7344965"/>
              <a:ext cx="169076" cy="169076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7344965"/>
              <a:ext cx="169076" cy="169076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14800" y="1312466"/>
              <a:ext cx="169076" cy="169076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46400" y="1312466"/>
              <a:ext cx="169076" cy="169076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14800" y="4500166"/>
              <a:ext cx="169076" cy="169076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6400" y="4500166"/>
              <a:ext cx="169076" cy="16907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46400" y="6989365"/>
              <a:ext cx="169076" cy="169076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14800" y="6989365"/>
              <a:ext cx="169076" cy="169076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2946400" y="2806699"/>
              <a:ext cx="1337945" cy="6769100"/>
            </a:xfrm>
            <a:custGeom>
              <a:avLst/>
              <a:gdLst/>
              <a:ahLst/>
              <a:cxnLst/>
              <a:rect l="l" t="t" r="r" b="b"/>
              <a:pathLst>
                <a:path w="1337945" h="6769100">
                  <a:moveTo>
                    <a:pt x="169037" y="6749389"/>
                  </a:moveTo>
                  <a:lnTo>
                    <a:pt x="163347" y="6743700"/>
                  </a:lnTo>
                  <a:lnTo>
                    <a:pt x="156337" y="6743700"/>
                  </a:lnTo>
                  <a:lnTo>
                    <a:pt x="12700" y="6743700"/>
                  </a:lnTo>
                  <a:lnTo>
                    <a:pt x="5676" y="6743700"/>
                  </a:lnTo>
                  <a:lnTo>
                    <a:pt x="0" y="6749389"/>
                  </a:lnTo>
                  <a:lnTo>
                    <a:pt x="0" y="6763423"/>
                  </a:lnTo>
                  <a:lnTo>
                    <a:pt x="5676" y="6769100"/>
                  </a:lnTo>
                  <a:lnTo>
                    <a:pt x="12700" y="6769100"/>
                  </a:lnTo>
                  <a:lnTo>
                    <a:pt x="156337" y="6769100"/>
                  </a:lnTo>
                  <a:lnTo>
                    <a:pt x="163347" y="6769100"/>
                  </a:lnTo>
                  <a:lnTo>
                    <a:pt x="169037" y="6763423"/>
                  </a:lnTo>
                  <a:lnTo>
                    <a:pt x="169037" y="6749389"/>
                  </a:lnTo>
                  <a:close/>
                </a:path>
                <a:path w="1337945" h="6769100">
                  <a:moveTo>
                    <a:pt x="169037" y="6393789"/>
                  </a:moveTo>
                  <a:lnTo>
                    <a:pt x="163347" y="6388100"/>
                  </a:lnTo>
                  <a:lnTo>
                    <a:pt x="156337" y="6388100"/>
                  </a:lnTo>
                  <a:lnTo>
                    <a:pt x="12700" y="6388100"/>
                  </a:lnTo>
                  <a:lnTo>
                    <a:pt x="5676" y="6388100"/>
                  </a:lnTo>
                  <a:lnTo>
                    <a:pt x="0" y="6393789"/>
                  </a:lnTo>
                  <a:lnTo>
                    <a:pt x="0" y="6407823"/>
                  </a:lnTo>
                  <a:lnTo>
                    <a:pt x="5676" y="6413500"/>
                  </a:lnTo>
                  <a:lnTo>
                    <a:pt x="12700" y="6413500"/>
                  </a:lnTo>
                  <a:lnTo>
                    <a:pt x="156337" y="6413500"/>
                  </a:lnTo>
                  <a:lnTo>
                    <a:pt x="163347" y="6413500"/>
                  </a:lnTo>
                  <a:lnTo>
                    <a:pt x="169037" y="6407823"/>
                  </a:lnTo>
                  <a:lnTo>
                    <a:pt x="169037" y="6393789"/>
                  </a:lnTo>
                  <a:close/>
                </a:path>
                <a:path w="1337945" h="6769100">
                  <a:moveTo>
                    <a:pt x="169037" y="6038189"/>
                  </a:moveTo>
                  <a:lnTo>
                    <a:pt x="163347" y="6032500"/>
                  </a:lnTo>
                  <a:lnTo>
                    <a:pt x="156337" y="6032500"/>
                  </a:lnTo>
                  <a:lnTo>
                    <a:pt x="12700" y="6032500"/>
                  </a:lnTo>
                  <a:lnTo>
                    <a:pt x="5676" y="6032500"/>
                  </a:lnTo>
                  <a:lnTo>
                    <a:pt x="0" y="6038189"/>
                  </a:lnTo>
                  <a:lnTo>
                    <a:pt x="0" y="6052223"/>
                  </a:lnTo>
                  <a:lnTo>
                    <a:pt x="5676" y="6057900"/>
                  </a:lnTo>
                  <a:lnTo>
                    <a:pt x="12700" y="6057900"/>
                  </a:lnTo>
                  <a:lnTo>
                    <a:pt x="156337" y="6057900"/>
                  </a:lnTo>
                  <a:lnTo>
                    <a:pt x="163347" y="6057900"/>
                  </a:lnTo>
                  <a:lnTo>
                    <a:pt x="169037" y="6052223"/>
                  </a:lnTo>
                  <a:lnTo>
                    <a:pt x="169037" y="6038189"/>
                  </a:lnTo>
                  <a:close/>
                </a:path>
                <a:path w="1337945" h="6769100">
                  <a:moveTo>
                    <a:pt x="169037" y="3904589"/>
                  </a:moveTo>
                  <a:lnTo>
                    <a:pt x="163347" y="3898900"/>
                  </a:lnTo>
                  <a:lnTo>
                    <a:pt x="156337" y="3898900"/>
                  </a:lnTo>
                  <a:lnTo>
                    <a:pt x="12700" y="3898900"/>
                  </a:lnTo>
                  <a:lnTo>
                    <a:pt x="5676" y="3898900"/>
                  </a:lnTo>
                  <a:lnTo>
                    <a:pt x="0" y="3904589"/>
                  </a:lnTo>
                  <a:lnTo>
                    <a:pt x="0" y="3918623"/>
                  </a:lnTo>
                  <a:lnTo>
                    <a:pt x="5676" y="3924300"/>
                  </a:lnTo>
                  <a:lnTo>
                    <a:pt x="12700" y="3924300"/>
                  </a:lnTo>
                  <a:lnTo>
                    <a:pt x="156337" y="3924300"/>
                  </a:lnTo>
                  <a:lnTo>
                    <a:pt x="163347" y="3924300"/>
                  </a:lnTo>
                  <a:lnTo>
                    <a:pt x="169037" y="3918623"/>
                  </a:lnTo>
                  <a:lnTo>
                    <a:pt x="169037" y="3904589"/>
                  </a:lnTo>
                  <a:close/>
                </a:path>
                <a:path w="1337945" h="6769100">
                  <a:moveTo>
                    <a:pt x="169037" y="3548989"/>
                  </a:moveTo>
                  <a:lnTo>
                    <a:pt x="163347" y="3543300"/>
                  </a:lnTo>
                  <a:lnTo>
                    <a:pt x="156337" y="3543300"/>
                  </a:lnTo>
                  <a:lnTo>
                    <a:pt x="12700" y="3543300"/>
                  </a:lnTo>
                  <a:lnTo>
                    <a:pt x="5676" y="3543300"/>
                  </a:lnTo>
                  <a:lnTo>
                    <a:pt x="0" y="3548989"/>
                  </a:lnTo>
                  <a:lnTo>
                    <a:pt x="0" y="3563023"/>
                  </a:lnTo>
                  <a:lnTo>
                    <a:pt x="5676" y="3568700"/>
                  </a:lnTo>
                  <a:lnTo>
                    <a:pt x="12700" y="3568700"/>
                  </a:lnTo>
                  <a:lnTo>
                    <a:pt x="156337" y="3568700"/>
                  </a:lnTo>
                  <a:lnTo>
                    <a:pt x="163347" y="3568700"/>
                  </a:lnTo>
                  <a:lnTo>
                    <a:pt x="169037" y="3563023"/>
                  </a:lnTo>
                  <a:lnTo>
                    <a:pt x="169037" y="3548989"/>
                  </a:lnTo>
                  <a:close/>
                </a:path>
                <a:path w="1337945" h="6769100">
                  <a:moveTo>
                    <a:pt x="169037" y="3193389"/>
                  </a:moveTo>
                  <a:lnTo>
                    <a:pt x="163347" y="3187700"/>
                  </a:lnTo>
                  <a:lnTo>
                    <a:pt x="156337" y="3187700"/>
                  </a:lnTo>
                  <a:lnTo>
                    <a:pt x="12700" y="3187700"/>
                  </a:lnTo>
                  <a:lnTo>
                    <a:pt x="5676" y="3187700"/>
                  </a:lnTo>
                  <a:lnTo>
                    <a:pt x="0" y="3193389"/>
                  </a:lnTo>
                  <a:lnTo>
                    <a:pt x="0" y="3207423"/>
                  </a:lnTo>
                  <a:lnTo>
                    <a:pt x="5676" y="3213100"/>
                  </a:lnTo>
                  <a:lnTo>
                    <a:pt x="12700" y="3213100"/>
                  </a:lnTo>
                  <a:lnTo>
                    <a:pt x="156337" y="3213100"/>
                  </a:lnTo>
                  <a:lnTo>
                    <a:pt x="163347" y="3213100"/>
                  </a:lnTo>
                  <a:lnTo>
                    <a:pt x="169037" y="3207423"/>
                  </a:lnTo>
                  <a:lnTo>
                    <a:pt x="169037" y="3193389"/>
                  </a:lnTo>
                  <a:close/>
                </a:path>
                <a:path w="1337945" h="6769100">
                  <a:moveTo>
                    <a:pt x="169037" y="1415389"/>
                  </a:moveTo>
                  <a:lnTo>
                    <a:pt x="163347" y="1409700"/>
                  </a:lnTo>
                  <a:lnTo>
                    <a:pt x="156337" y="1409700"/>
                  </a:lnTo>
                  <a:lnTo>
                    <a:pt x="12700" y="1409700"/>
                  </a:lnTo>
                  <a:lnTo>
                    <a:pt x="5676" y="1409700"/>
                  </a:lnTo>
                  <a:lnTo>
                    <a:pt x="0" y="1415389"/>
                  </a:lnTo>
                  <a:lnTo>
                    <a:pt x="0" y="1429423"/>
                  </a:lnTo>
                  <a:lnTo>
                    <a:pt x="5676" y="1435100"/>
                  </a:lnTo>
                  <a:lnTo>
                    <a:pt x="12700" y="1435100"/>
                  </a:lnTo>
                  <a:lnTo>
                    <a:pt x="156337" y="1435100"/>
                  </a:lnTo>
                  <a:lnTo>
                    <a:pt x="163347" y="1435100"/>
                  </a:lnTo>
                  <a:lnTo>
                    <a:pt x="169037" y="1429423"/>
                  </a:lnTo>
                  <a:lnTo>
                    <a:pt x="169037" y="1415389"/>
                  </a:lnTo>
                  <a:close/>
                </a:path>
                <a:path w="1337945" h="6769100">
                  <a:moveTo>
                    <a:pt x="169037" y="1047089"/>
                  </a:moveTo>
                  <a:lnTo>
                    <a:pt x="163347" y="1041400"/>
                  </a:lnTo>
                  <a:lnTo>
                    <a:pt x="156337" y="1041400"/>
                  </a:lnTo>
                  <a:lnTo>
                    <a:pt x="12700" y="1041400"/>
                  </a:lnTo>
                  <a:lnTo>
                    <a:pt x="5676" y="1041400"/>
                  </a:lnTo>
                  <a:lnTo>
                    <a:pt x="0" y="1047089"/>
                  </a:lnTo>
                  <a:lnTo>
                    <a:pt x="0" y="1061123"/>
                  </a:lnTo>
                  <a:lnTo>
                    <a:pt x="5676" y="1066800"/>
                  </a:lnTo>
                  <a:lnTo>
                    <a:pt x="12700" y="1066800"/>
                  </a:lnTo>
                  <a:lnTo>
                    <a:pt x="156337" y="1066800"/>
                  </a:lnTo>
                  <a:lnTo>
                    <a:pt x="163347" y="1066800"/>
                  </a:lnTo>
                  <a:lnTo>
                    <a:pt x="169037" y="1061123"/>
                  </a:lnTo>
                  <a:lnTo>
                    <a:pt x="169037" y="1047089"/>
                  </a:lnTo>
                  <a:close/>
                </a:path>
                <a:path w="1337945" h="6769100">
                  <a:moveTo>
                    <a:pt x="169037" y="691489"/>
                  </a:moveTo>
                  <a:lnTo>
                    <a:pt x="163347" y="685800"/>
                  </a:lnTo>
                  <a:lnTo>
                    <a:pt x="156337" y="685800"/>
                  </a:lnTo>
                  <a:lnTo>
                    <a:pt x="12700" y="685800"/>
                  </a:lnTo>
                  <a:lnTo>
                    <a:pt x="5676" y="685800"/>
                  </a:lnTo>
                  <a:lnTo>
                    <a:pt x="0" y="691489"/>
                  </a:lnTo>
                  <a:lnTo>
                    <a:pt x="0" y="705523"/>
                  </a:lnTo>
                  <a:lnTo>
                    <a:pt x="5676" y="711200"/>
                  </a:lnTo>
                  <a:lnTo>
                    <a:pt x="12700" y="711200"/>
                  </a:lnTo>
                  <a:lnTo>
                    <a:pt x="156337" y="711200"/>
                  </a:lnTo>
                  <a:lnTo>
                    <a:pt x="163347" y="711200"/>
                  </a:lnTo>
                  <a:lnTo>
                    <a:pt x="169037" y="705523"/>
                  </a:lnTo>
                  <a:lnTo>
                    <a:pt x="169037" y="691489"/>
                  </a:lnTo>
                  <a:close/>
                </a:path>
                <a:path w="1337945" h="6769100">
                  <a:moveTo>
                    <a:pt x="169037" y="5689"/>
                  </a:moveTo>
                  <a:lnTo>
                    <a:pt x="163347" y="0"/>
                  </a:lnTo>
                  <a:lnTo>
                    <a:pt x="156337" y="0"/>
                  </a:lnTo>
                  <a:lnTo>
                    <a:pt x="12700" y="0"/>
                  </a:lnTo>
                  <a:lnTo>
                    <a:pt x="5676" y="0"/>
                  </a:lnTo>
                  <a:lnTo>
                    <a:pt x="0" y="5689"/>
                  </a:lnTo>
                  <a:lnTo>
                    <a:pt x="0" y="19723"/>
                  </a:lnTo>
                  <a:lnTo>
                    <a:pt x="5676" y="25400"/>
                  </a:lnTo>
                  <a:lnTo>
                    <a:pt x="12700" y="25400"/>
                  </a:lnTo>
                  <a:lnTo>
                    <a:pt x="156337" y="25400"/>
                  </a:lnTo>
                  <a:lnTo>
                    <a:pt x="163347" y="25400"/>
                  </a:lnTo>
                  <a:lnTo>
                    <a:pt x="169037" y="19723"/>
                  </a:lnTo>
                  <a:lnTo>
                    <a:pt x="169037" y="5689"/>
                  </a:lnTo>
                  <a:close/>
                </a:path>
                <a:path w="1337945" h="6769100">
                  <a:moveTo>
                    <a:pt x="1337437" y="6749389"/>
                  </a:moveTo>
                  <a:lnTo>
                    <a:pt x="1331747" y="6743700"/>
                  </a:lnTo>
                  <a:lnTo>
                    <a:pt x="1324737" y="6743700"/>
                  </a:lnTo>
                  <a:lnTo>
                    <a:pt x="1181100" y="6743700"/>
                  </a:lnTo>
                  <a:lnTo>
                    <a:pt x="1174076" y="6743700"/>
                  </a:lnTo>
                  <a:lnTo>
                    <a:pt x="1168400" y="6749389"/>
                  </a:lnTo>
                  <a:lnTo>
                    <a:pt x="1168400" y="6763423"/>
                  </a:lnTo>
                  <a:lnTo>
                    <a:pt x="1174076" y="6769100"/>
                  </a:lnTo>
                  <a:lnTo>
                    <a:pt x="1181100" y="6769100"/>
                  </a:lnTo>
                  <a:lnTo>
                    <a:pt x="1324737" y="6769100"/>
                  </a:lnTo>
                  <a:lnTo>
                    <a:pt x="1331747" y="6769100"/>
                  </a:lnTo>
                  <a:lnTo>
                    <a:pt x="1337437" y="6763423"/>
                  </a:lnTo>
                  <a:lnTo>
                    <a:pt x="1337437" y="6749389"/>
                  </a:lnTo>
                  <a:close/>
                </a:path>
                <a:path w="1337945" h="6769100">
                  <a:moveTo>
                    <a:pt x="1337437" y="6393789"/>
                  </a:moveTo>
                  <a:lnTo>
                    <a:pt x="1331747" y="6388100"/>
                  </a:lnTo>
                  <a:lnTo>
                    <a:pt x="1324737" y="6388100"/>
                  </a:lnTo>
                  <a:lnTo>
                    <a:pt x="1181100" y="6388100"/>
                  </a:lnTo>
                  <a:lnTo>
                    <a:pt x="1174076" y="6388100"/>
                  </a:lnTo>
                  <a:lnTo>
                    <a:pt x="1168400" y="6393789"/>
                  </a:lnTo>
                  <a:lnTo>
                    <a:pt x="1168400" y="6407823"/>
                  </a:lnTo>
                  <a:lnTo>
                    <a:pt x="1174076" y="6413500"/>
                  </a:lnTo>
                  <a:lnTo>
                    <a:pt x="1181100" y="6413500"/>
                  </a:lnTo>
                  <a:lnTo>
                    <a:pt x="1324737" y="6413500"/>
                  </a:lnTo>
                  <a:lnTo>
                    <a:pt x="1331747" y="6413500"/>
                  </a:lnTo>
                  <a:lnTo>
                    <a:pt x="1337437" y="6407823"/>
                  </a:lnTo>
                  <a:lnTo>
                    <a:pt x="1337437" y="6393789"/>
                  </a:lnTo>
                  <a:close/>
                </a:path>
                <a:path w="1337945" h="6769100">
                  <a:moveTo>
                    <a:pt x="1337437" y="3904589"/>
                  </a:moveTo>
                  <a:lnTo>
                    <a:pt x="1331747" y="3898900"/>
                  </a:lnTo>
                  <a:lnTo>
                    <a:pt x="1324737" y="3898900"/>
                  </a:lnTo>
                  <a:lnTo>
                    <a:pt x="1181100" y="3898900"/>
                  </a:lnTo>
                  <a:lnTo>
                    <a:pt x="1174076" y="3898900"/>
                  </a:lnTo>
                  <a:lnTo>
                    <a:pt x="1168400" y="3904589"/>
                  </a:lnTo>
                  <a:lnTo>
                    <a:pt x="1168400" y="3918623"/>
                  </a:lnTo>
                  <a:lnTo>
                    <a:pt x="1174076" y="3924300"/>
                  </a:lnTo>
                  <a:lnTo>
                    <a:pt x="1181100" y="3924300"/>
                  </a:lnTo>
                  <a:lnTo>
                    <a:pt x="1324737" y="3924300"/>
                  </a:lnTo>
                  <a:lnTo>
                    <a:pt x="1331747" y="3924300"/>
                  </a:lnTo>
                  <a:lnTo>
                    <a:pt x="1337437" y="3918623"/>
                  </a:lnTo>
                  <a:lnTo>
                    <a:pt x="1337437" y="3904589"/>
                  </a:lnTo>
                  <a:close/>
                </a:path>
                <a:path w="1337945" h="6769100">
                  <a:moveTo>
                    <a:pt x="1337437" y="3193389"/>
                  </a:moveTo>
                  <a:lnTo>
                    <a:pt x="1331747" y="3187700"/>
                  </a:lnTo>
                  <a:lnTo>
                    <a:pt x="1324737" y="3187700"/>
                  </a:lnTo>
                  <a:lnTo>
                    <a:pt x="1181100" y="3187700"/>
                  </a:lnTo>
                  <a:lnTo>
                    <a:pt x="1174076" y="3187700"/>
                  </a:lnTo>
                  <a:lnTo>
                    <a:pt x="1168400" y="3193389"/>
                  </a:lnTo>
                  <a:lnTo>
                    <a:pt x="1168400" y="3207423"/>
                  </a:lnTo>
                  <a:lnTo>
                    <a:pt x="1174076" y="3213100"/>
                  </a:lnTo>
                  <a:lnTo>
                    <a:pt x="1181100" y="3213100"/>
                  </a:lnTo>
                  <a:lnTo>
                    <a:pt x="1324737" y="3213100"/>
                  </a:lnTo>
                  <a:lnTo>
                    <a:pt x="1331747" y="3213100"/>
                  </a:lnTo>
                  <a:lnTo>
                    <a:pt x="1337437" y="3207423"/>
                  </a:lnTo>
                  <a:lnTo>
                    <a:pt x="1337437" y="3193389"/>
                  </a:lnTo>
                  <a:close/>
                </a:path>
                <a:path w="1337945" h="6769100">
                  <a:moveTo>
                    <a:pt x="1337437" y="1415389"/>
                  </a:moveTo>
                  <a:lnTo>
                    <a:pt x="1331747" y="1409700"/>
                  </a:lnTo>
                  <a:lnTo>
                    <a:pt x="1324737" y="1409700"/>
                  </a:lnTo>
                  <a:lnTo>
                    <a:pt x="1181100" y="1409700"/>
                  </a:lnTo>
                  <a:lnTo>
                    <a:pt x="1174076" y="1409700"/>
                  </a:lnTo>
                  <a:lnTo>
                    <a:pt x="1168400" y="1415389"/>
                  </a:lnTo>
                  <a:lnTo>
                    <a:pt x="1168400" y="1429423"/>
                  </a:lnTo>
                  <a:lnTo>
                    <a:pt x="1174076" y="1435100"/>
                  </a:lnTo>
                  <a:lnTo>
                    <a:pt x="1181100" y="1435100"/>
                  </a:lnTo>
                  <a:lnTo>
                    <a:pt x="1324737" y="1435100"/>
                  </a:lnTo>
                  <a:lnTo>
                    <a:pt x="1331747" y="1435100"/>
                  </a:lnTo>
                  <a:lnTo>
                    <a:pt x="1337437" y="1429423"/>
                  </a:lnTo>
                  <a:lnTo>
                    <a:pt x="1337437" y="1415389"/>
                  </a:lnTo>
                  <a:close/>
                </a:path>
                <a:path w="1337945" h="6769100">
                  <a:moveTo>
                    <a:pt x="1337437" y="1047089"/>
                  </a:moveTo>
                  <a:lnTo>
                    <a:pt x="1331747" y="1041400"/>
                  </a:lnTo>
                  <a:lnTo>
                    <a:pt x="1324737" y="1041400"/>
                  </a:lnTo>
                  <a:lnTo>
                    <a:pt x="1181100" y="1041400"/>
                  </a:lnTo>
                  <a:lnTo>
                    <a:pt x="1174076" y="1041400"/>
                  </a:lnTo>
                  <a:lnTo>
                    <a:pt x="1168400" y="1047089"/>
                  </a:lnTo>
                  <a:lnTo>
                    <a:pt x="1168400" y="1061123"/>
                  </a:lnTo>
                  <a:lnTo>
                    <a:pt x="1174076" y="1066800"/>
                  </a:lnTo>
                  <a:lnTo>
                    <a:pt x="1181100" y="1066800"/>
                  </a:lnTo>
                  <a:lnTo>
                    <a:pt x="1324737" y="1066800"/>
                  </a:lnTo>
                  <a:lnTo>
                    <a:pt x="1331747" y="1066800"/>
                  </a:lnTo>
                  <a:lnTo>
                    <a:pt x="1337437" y="1061123"/>
                  </a:lnTo>
                  <a:lnTo>
                    <a:pt x="1337437" y="1047089"/>
                  </a:lnTo>
                  <a:close/>
                </a:path>
                <a:path w="1337945" h="6769100">
                  <a:moveTo>
                    <a:pt x="1337437" y="691489"/>
                  </a:moveTo>
                  <a:lnTo>
                    <a:pt x="1331747" y="685800"/>
                  </a:lnTo>
                  <a:lnTo>
                    <a:pt x="1324737" y="685800"/>
                  </a:lnTo>
                  <a:lnTo>
                    <a:pt x="1181100" y="685800"/>
                  </a:lnTo>
                  <a:lnTo>
                    <a:pt x="1174076" y="685800"/>
                  </a:lnTo>
                  <a:lnTo>
                    <a:pt x="1168400" y="691489"/>
                  </a:lnTo>
                  <a:lnTo>
                    <a:pt x="1168400" y="705523"/>
                  </a:lnTo>
                  <a:lnTo>
                    <a:pt x="1174076" y="711200"/>
                  </a:lnTo>
                  <a:lnTo>
                    <a:pt x="1181100" y="711200"/>
                  </a:lnTo>
                  <a:lnTo>
                    <a:pt x="1324737" y="711200"/>
                  </a:lnTo>
                  <a:lnTo>
                    <a:pt x="1331747" y="711200"/>
                  </a:lnTo>
                  <a:lnTo>
                    <a:pt x="1337437" y="705523"/>
                  </a:lnTo>
                  <a:lnTo>
                    <a:pt x="1337437" y="691489"/>
                  </a:lnTo>
                  <a:close/>
                </a:path>
                <a:path w="1337945" h="6769100">
                  <a:moveTo>
                    <a:pt x="1337437" y="5689"/>
                  </a:moveTo>
                  <a:lnTo>
                    <a:pt x="1331747" y="0"/>
                  </a:lnTo>
                  <a:lnTo>
                    <a:pt x="1324737" y="0"/>
                  </a:lnTo>
                  <a:lnTo>
                    <a:pt x="1181100" y="0"/>
                  </a:lnTo>
                  <a:lnTo>
                    <a:pt x="1174076" y="0"/>
                  </a:lnTo>
                  <a:lnTo>
                    <a:pt x="1168400" y="5689"/>
                  </a:lnTo>
                  <a:lnTo>
                    <a:pt x="1168400" y="19723"/>
                  </a:lnTo>
                  <a:lnTo>
                    <a:pt x="1174076" y="25400"/>
                  </a:lnTo>
                  <a:lnTo>
                    <a:pt x="1181100" y="25400"/>
                  </a:lnTo>
                  <a:lnTo>
                    <a:pt x="1324737" y="25400"/>
                  </a:lnTo>
                  <a:lnTo>
                    <a:pt x="1331747" y="25400"/>
                  </a:lnTo>
                  <a:lnTo>
                    <a:pt x="1337437" y="19723"/>
                  </a:lnTo>
                  <a:lnTo>
                    <a:pt x="1337437" y="5689"/>
                  </a:lnTo>
                  <a:close/>
                </a:path>
              </a:pathLst>
            </a:custGeom>
            <a:solidFill>
              <a:srgbClr val="A27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3743" y="10154005"/>
              <a:ext cx="166489" cy="107594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4955715" y="643285"/>
              <a:ext cx="808355" cy="323215"/>
            </a:xfrm>
            <a:custGeom>
              <a:avLst/>
              <a:gdLst/>
              <a:ahLst/>
              <a:cxnLst/>
              <a:rect l="l" t="t" r="r" b="b"/>
              <a:pathLst>
                <a:path w="808354" h="323215">
                  <a:moveTo>
                    <a:pt x="57454" y="10515"/>
                  </a:moveTo>
                  <a:lnTo>
                    <a:pt x="16344" y="26098"/>
                  </a:lnTo>
                  <a:lnTo>
                    <a:pt x="7571" y="37185"/>
                  </a:lnTo>
                  <a:lnTo>
                    <a:pt x="7467" y="37337"/>
                  </a:lnTo>
                  <a:lnTo>
                    <a:pt x="4273" y="43634"/>
                  </a:lnTo>
                  <a:lnTo>
                    <a:pt x="4200" y="43776"/>
                  </a:lnTo>
                  <a:lnTo>
                    <a:pt x="1866" y="50596"/>
                  </a:lnTo>
                  <a:lnTo>
                    <a:pt x="466" y="57797"/>
                  </a:lnTo>
                  <a:lnTo>
                    <a:pt x="0" y="65379"/>
                  </a:lnTo>
                  <a:lnTo>
                    <a:pt x="437" y="72491"/>
                  </a:lnTo>
                  <a:lnTo>
                    <a:pt x="21840" y="109318"/>
                  </a:lnTo>
                  <a:lnTo>
                    <a:pt x="57454" y="120243"/>
                  </a:lnTo>
                  <a:lnTo>
                    <a:pt x="65407" y="119805"/>
                  </a:lnTo>
                  <a:lnTo>
                    <a:pt x="100268" y="102869"/>
                  </a:lnTo>
                  <a:lnTo>
                    <a:pt x="50342" y="102869"/>
                  </a:lnTo>
                  <a:lnTo>
                    <a:pt x="43941" y="101295"/>
                  </a:lnTo>
                  <a:lnTo>
                    <a:pt x="19964" y="72491"/>
                  </a:lnTo>
                  <a:lnTo>
                    <a:pt x="20083" y="57797"/>
                  </a:lnTo>
                  <a:lnTo>
                    <a:pt x="21589" y="51866"/>
                  </a:lnTo>
                  <a:lnTo>
                    <a:pt x="24840" y="46177"/>
                  </a:lnTo>
                  <a:lnTo>
                    <a:pt x="28092" y="40385"/>
                  </a:lnTo>
                  <a:lnTo>
                    <a:pt x="32562" y="35915"/>
                  </a:lnTo>
                  <a:lnTo>
                    <a:pt x="38252" y="32765"/>
                  </a:lnTo>
                  <a:lnTo>
                    <a:pt x="43941" y="29514"/>
                  </a:lnTo>
                  <a:lnTo>
                    <a:pt x="50342" y="27889"/>
                  </a:lnTo>
                  <a:lnTo>
                    <a:pt x="100242" y="27889"/>
                  </a:lnTo>
                  <a:lnTo>
                    <a:pt x="98599" y="26098"/>
                  </a:lnTo>
                  <a:lnTo>
                    <a:pt x="65407" y="10963"/>
                  </a:lnTo>
                  <a:lnTo>
                    <a:pt x="57454" y="10515"/>
                  </a:lnTo>
                  <a:close/>
                </a:path>
                <a:path w="808354" h="323215">
                  <a:moveTo>
                    <a:pt x="100242" y="27889"/>
                  </a:moveTo>
                  <a:lnTo>
                    <a:pt x="64566" y="27889"/>
                  </a:lnTo>
                  <a:lnTo>
                    <a:pt x="70967" y="29514"/>
                  </a:lnTo>
                  <a:lnTo>
                    <a:pt x="76656" y="32765"/>
                  </a:lnTo>
                  <a:lnTo>
                    <a:pt x="82346" y="35915"/>
                  </a:lnTo>
                  <a:lnTo>
                    <a:pt x="86816" y="40385"/>
                  </a:lnTo>
                  <a:lnTo>
                    <a:pt x="90068" y="46177"/>
                  </a:lnTo>
                  <a:lnTo>
                    <a:pt x="93319" y="51866"/>
                  </a:lnTo>
                  <a:lnTo>
                    <a:pt x="94825" y="57797"/>
                  </a:lnTo>
                  <a:lnTo>
                    <a:pt x="94944" y="72491"/>
                  </a:lnTo>
                  <a:lnTo>
                    <a:pt x="93319" y="78943"/>
                  </a:lnTo>
                  <a:lnTo>
                    <a:pt x="64566" y="102869"/>
                  </a:lnTo>
                  <a:lnTo>
                    <a:pt x="100268" y="102869"/>
                  </a:lnTo>
                  <a:lnTo>
                    <a:pt x="114909" y="65379"/>
                  </a:lnTo>
                  <a:lnTo>
                    <a:pt x="114475" y="58267"/>
                  </a:lnTo>
                  <a:lnTo>
                    <a:pt x="114446" y="57797"/>
                  </a:lnTo>
                  <a:lnTo>
                    <a:pt x="113064" y="50596"/>
                  </a:lnTo>
                  <a:lnTo>
                    <a:pt x="110757" y="43776"/>
                  </a:lnTo>
                  <a:lnTo>
                    <a:pt x="110708" y="43634"/>
                  </a:lnTo>
                  <a:lnTo>
                    <a:pt x="107518" y="37337"/>
                  </a:lnTo>
                  <a:lnTo>
                    <a:pt x="107441" y="37185"/>
                  </a:lnTo>
                  <a:lnTo>
                    <a:pt x="103414" y="31365"/>
                  </a:lnTo>
                  <a:lnTo>
                    <a:pt x="100242" y="27889"/>
                  </a:lnTo>
                  <a:close/>
                </a:path>
                <a:path w="808354" h="323215">
                  <a:moveTo>
                    <a:pt x="179738" y="36423"/>
                  </a:moveTo>
                  <a:lnTo>
                    <a:pt x="163178" y="36423"/>
                  </a:lnTo>
                  <a:lnTo>
                    <a:pt x="155558" y="38201"/>
                  </a:lnTo>
                  <a:lnTo>
                    <a:pt x="142248" y="45313"/>
                  </a:lnTo>
                  <a:lnTo>
                    <a:pt x="137066" y="50241"/>
                  </a:lnTo>
                  <a:lnTo>
                    <a:pt x="129548" y="62839"/>
                  </a:lnTo>
                  <a:lnTo>
                    <a:pt x="127668" y="70002"/>
                  </a:lnTo>
                  <a:lnTo>
                    <a:pt x="127668" y="86055"/>
                  </a:lnTo>
                  <a:lnTo>
                    <a:pt x="155710" y="118008"/>
                  </a:lnTo>
                  <a:lnTo>
                    <a:pt x="163279" y="119786"/>
                  </a:lnTo>
                  <a:lnTo>
                    <a:pt x="179637" y="119786"/>
                  </a:lnTo>
                  <a:lnTo>
                    <a:pt x="186596" y="118160"/>
                  </a:lnTo>
                  <a:lnTo>
                    <a:pt x="198687" y="111556"/>
                  </a:lnTo>
                  <a:lnTo>
                    <a:pt x="203310" y="106832"/>
                  </a:lnTo>
                  <a:lnTo>
                    <a:pt x="205042" y="103479"/>
                  </a:lnTo>
                  <a:lnTo>
                    <a:pt x="164346" y="103479"/>
                  </a:lnTo>
                  <a:lnTo>
                    <a:pt x="158402" y="101193"/>
                  </a:lnTo>
                  <a:lnTo>
                    <a:pt x="153729" y="96621"/>
                  </a:lnTo>
                  <a:lnTo>
                    <a:pt x="149157" y="91947"/>
                  </a:lnTo>
                  <a:lnTo>
                    <a:pt x="146983" y="86055"/>
                  </a:lnTo>
                  <a:lnTo>
                    <a:pt x="146987" y="70002"/>
                  </a:lnTo>
                  <a:lnTo>
                    <a:pt x="149208" y="64160"/>
                  </a:lnTo>
                  <a:lnTo>
                    <a:pt x="153881" y="59588"/>
                  </a:lnTo>
                  <a:lnTo>
                    <a:pt x="158555" y="54914"/>
                  </a:lnTo>
                  <a:lnTo>
                    <a:pt x="164448" y="52577"/>
                  </a:lnTo>
                  <a:lnTo>
                    <a:pt x="205088" y="52577"/>
                  </a:lnTo>
                  <a:lnTo>
                    <a:pt x="203411" y="49225"/>
                  </a:lnTo>
                  <a:lnTo>
                    <a:pt x="198839" y="44551"/>
                  </a:lnTo>
                  <a:lnTo>
                    <a:pt x="186749" y="38049"/>
                  </a:lnTo>
                  <a:lnTo>
                    <a:pt x="179738" y="36423"/>
                  </a:lnTo>
                  <a:close/>
                </a:path>
                <a:path w="808354" h="323215">
                  <a:moveTo>
                    <a:pt x="191829" y="92201"/>
                  </a:moveTo>
                  <a:lnTo>
                    <a:pt x="175725" y="103479"/>
                  </a:lnTo>
                  <a:lnTo>
                    <a:pt x="205042" y="103479"/>
                  </a:lnTo>
                  <a:lnTo>
                    <a:pt x="206459" y="100736"/>
                  </a:lnTo>
                  <a:lnTo>
                    <a:pt x="191829" y="92201"/>
                  </a:lnTo>
                  <a:close/>
                </a:path>
                <a:path w="808354" h="323215">
                  <a:moveTo>
                    <a:pt x="205088" y="52577"/>
                  </a:moveTo>
                  <a:lnTo>
                    <a:pt x="175725" y="52577"/>
                  </a:lnTo>
                  <a:lnTo>
                    <a:pt x="179535" y="53543"/>
                  </a:lnTo>
                  <a:lnTo>
                    <a:pt x="182990" y="55473"/>
                  </a:lnTo>
                  <a:lnTo>
                    <a:pt x="186546" y="57302"/>
                  </a:lnTo>
                  <a:lnTo>
                    <a:pt x="189492" y="60096"/>
                  </a:lnTo>
                  <a:lnTo>
                    <a:pt x="191829" y="63855"/>
                  </a:lnTo>
                  <a:lnTo>
                    <a:pt x="206459" y="55321"/>
                  </a:lnTo>
                  <a:lnTo>
                    <a:pt x="205088" y="52577"/>
                  </a:lnTo>
                  <a:close/>
                </a:path>
                <a:path w="808354" h="323215">
                  <a:moveTo>
                    <a:pt x="266645" y="36423"/>
                  </a:moveTo>
                  <a:lnTo>
                    <a:pt x="250084" y="36423"/>
                  </a:lnTo>
                  <a:lnTo>
                    <a:pt x="242667" y="38201"/>
                  </a:lnTo>
                  <a:lnTo>
                    <a:pt x="215032" y="70002"/>
                  </a:lnTo>
                  <a:lnTo>
                    <a:pt x="215032" y="86055"/>
                  </a:lnTo>
                  <a:lnTo>
                    <a:pt x="242667" y="118008"/>
                  </a:lnTo>
                  <a:lnTo>
                    <a:pt x="250084" y="119786"/>
                  </a:lnTo>
                  <a:lnTo>
                    <a:pt x="266645" y="119786"/>
                  </a:lnTo>
                  <a:lnTo>
                    <a:pt x="274112" y="118008"/>
                  </a:lnTo>
                  <a:lnTo>
                    <a:pt x="287320" y="110896"/>
                  </a:lnTo>
                  <a:lnTo>
                    <a:pt x="292451" y="105968"/>
                  </a:lnTo>
                  <a:lnTo>
                    <a:pt x="293896" y="103479"/>
                  </a:lnTo>
                  <a:lnTo>
                    <a:pt x="251303" y="103479"/>
                  </a:lnTo>
                  <a:lnTo>
                    <a:pt x="245512" y="101142"/>
                  </a:lnTo>
                  <a:lnTo>
                    <a:pt x="240940" y="96469"/>
                  </a:lnTo>
                  <a:lnTo>
                    <a:pt x="236469" y="91795"/>
                  </a:lnTo>
                  <a:lnTo>
                    <a:pt x="234234" y="85648"/>
                  </a:lnTo>
                  <a:lnTo>
                    <a:pt x="234234" y="70408"/>
                  </a:lnTo>
                  <a:lnTo>
                    <a:pt x="236469" y="64261"/>
                  </a:lnTo>
                  <a:lnTo>
                    <a:pt x="240940" y="59588"/>
                  </a:lnTo>
                  <a:lnTo>
                    <a:pt x="245512" y="54914"/>
                  </a:lnTo>
                  <a:lnTo>
                    <a:pt x="251303" y="52577"/>
                  </a:lnTo>
                  <a:lnTo>
                    <a:pt x="293808" y="52577"/>
                  </a:lnTo>
                  <a:lnTo>
                    <a:pt x="292451" y="50241"/>
                  </a:lnTo>
                  <a:lnTo>
                    <a:pt x="287320" y="45313"/>
                  </a:lnTo>
                  <a:lnTo>
                    <a:pt x="274112" y="38201"/>
                  </a:lnTo>
                  <a:lnTo>
                    <a:pt x="266645" y="36423"/>
                  </a:lnTo>
                  <a:close/>
                </a:path>
                <a:path w="808354" h="323215">
                  <a:moveTo>
                    <a:pt x="293808" y="52577"/>
                  </a:moveTo>
                  <a:lnTo>
                    <a:pt x="265324" y="52577"/>
                  </a:lnTo>
                  <a:lnTo>
                    <a:pt x="271115" y="54914"/>
                  </a:lnTo>
                  <a:lnTo>
                    <a:pt x="280259" y="64261"/>
                  </a:lnTo>
                  <a:lnTo>
                    <a:pt x="282545" y="70408"/>
                  </a:lnTo>
                  <a:lnTo>
                    <a:pt x="282545" y="85648"/>
                  </a:lnTo>
                  <a:lnTo>
                    <a:pt x="280259" y="91795"/>
                  </a:lnTo>
                  <a:lnTo>
                    <a:pt x="271115" y="101142"/>
                  </a:lnTo>
                  <a:lnTo>
                    <a:pt x="265324" y="103479"/>
                  </a:lnTo>
                  <a:lnTo>
                    <a:pt x="293896" y="103479"/>
                  </a:lnTo>
                  <a:lnTo>
                    <a:pt x="296109" y="99669"/>
                  </a:lnTo>
                  <a:lnTo>
                    <a:pt x="299868" y="93268"/>
                  </a:lnTo>
                  <a:lnTo>
                    <a:pt x="301747" y="86055"/>
                  </a:lnTo>
                  <a:lnTo>
                    <a:pt x="301747" y="70002"/>
                  </a:lnTo>
                  <a:lnTo>
                    <a:pt x="299868" y="62839"/>
                  </a:lnTo>
                  <a:lnTo>
                    <a:pt x="296109" y="56540"/>
                  </a:lnTo>
                  <a:lnTo>
                    <a:pt x="293808" y="52577"/>
                  </a:lnTo>
                  <a:close/>
                </a:path>
                <a:path w="808354" h="323215">
                  <a:moveTo>
                    <a:pt x="396461" y="0"/>
                  </a:moveTo>
                  <a:lnTo>
                    <a:pt x="358666" y="8077"/>
                  </a:lnTo>
                  <a:lnTo>
                    <a:pt x="321909" y="34775"/>
                  </a:lnTo>
                  <a:lnTo>
                    <a:pt x="316000" y="65938"/>
                  </a:lnTo>
                  <a:lnTo>
                    <a:pt x="316718" y="78247"/>
                  </a:lnTo>
                  <a:lnTo>
                    <a:pt x="318890" y="89115"/>
                  </a:lnTo>
                  <a:lnTo>
                    <a:pt x="322395" y="98145"/>
                  </a:lnTo>
                  <a:lnTo>
                    <a:pt x="322509" y="98440"/>
                  </a:lnTo>
                  <a:lnTo>
                    <a:pt x="360343" y="120243"/>
                  </a:lnTo>
                  <a:lnTo>
                    <a:pt x="368775" y="120243"/>
                  </a:lnTo>
                  <a:lnTo>
                    <a:pt x="376294" y="118567"/>
                  </a:lnTo>
                  <a:lnTo>
                    <a:pt x="389502" y="111861"/>
                  </a:lnTo>
                  <a:lnTo>
                    <a:pt x="394633" y="107187"/>
                  </a:lnTo>
                  <a:lnTo>
                    <a:pt x="396058" y="104851"/>
                  </a:lnTo>
                  <a:lnTo>
                    <a:pt x="353789" y="104851"/>
                  </a:lnTo>
                  <a:lnTo>
                    <a:pt x="348049" y="102615"/>
                  </a:lnTo>
                  <a:lnTo>
                    <a:pt x="343579" y="98145"/>
                  </a:lnTo>
                  <a:lnTo>
                    <a:pt x="339210" y="93675"/>
                  </a:lnTo>
                  <a:lnTo>
                    <a:pt x="337121" y="88137"/>
                  </a:lnTo>
                  <a:lnTo>
                    <a:pt x="337025" y="73761"/>
                  </a:lnTo>
                  <a:lnTo>
                    <a:pt x="339210" y="68122"/>
                  </a:lnTo>
                  <a:lnTo>
                    <a:pt x="347947" y="59588"/>
                  </a:lnTo>
                  <a:lnTo>
                    <a:pt x="353688" y="57454"/>
                  </a:lnTo>
                  <a:lnTo>
                    <a:pt x="397318" y="57454"/>
                  </a:lnTo>
                  <a:lnTo>
                    <a:pt x="395973" y="55016"/>
                  </a:lnTo>
                  <a:lnTo>
                    <a:pt x="334282" y="55016"/>
                  </a:lnTo>
                  <a:lnTo>
                    <a:pt x="334992" y="47294"/>
                  </a:lnTo>
                  <a:lnTo>
                    <a:pt x="335095" y="46177"/>
                  </a:lnTo>
                  <a:lnTo>
                    <a:pt x="337940" y="39319"/>
                  </a:lnTo>
                  <a:lnTo>
                    <a:pt x="347693" y="29565"/>
                  </a:lnTo>
                  <a:lnTo>
                    <a:pt x="355059" y="26111"/>
                  </a:lnTo>
                  <a:lnTo>
                    <a:pt x="399205" y="17068"/>
                  </a:lnTo>
                  <a:lnTo>
                    <a:pt x="396461" y="0"/>
                  </a:lnTo>
                  <a:close/>
                </a:path>
                <a:path w="808354" h="323215">
                  <a:moveTo>
                    <a:pt x="397318" y="57454"/>
                  </a:moveTo>
                  <a:lnTo>
                    <a:pt x="367810" y="57454"/>
                  </a:lnTo>
                  <a:lnTo>
                    <a:pt x="373449" y="59588"/>
                  </a:lnTo>
                  <a:lnTo>
                    <a:pt x="377716" y="63855"/>
                  </a:lnTo>
                  <a:lnTo>
                    <a:pt x="382085" y="68122"/>
                  </a:lnTo>
                  <a:lnTo>
                    <a:pt x="384269" y="73761"/>
                  </a:lnTo>
                  <a:lnTo>
                    <a:pt x="384231" y="87883"/>
                  </a:lnTo>
                  <a:lnTo>
                    <a:pt x="381988" y="93675"/>
                  </a:lnTo>
                  <a:lnTo>
                    <a:pt x="373449" y="102615"/>
                  </a:lnTo>
                  <a:lnTo>
                    <a:pt x="367810" y="104851"/>
                  </a:lnTo>
                  <a:lnTo>
                    <a:pt x="396058" y="104851"/>
                  </a:lnTo>
                  <a:lnTo>
                    <a:pt x="398290" y="101193"/>
                  </a:lnTo>
                  <a:lnTo>
                    <a:pt x="401948" y="95097"/>
                  </a:lnTo>
                  <a:lnTo>
                    <a:pt x="403777" y="88137"/>
                  </a:lnTo>
                  <a:lnTo>
                    <a:pt x="403777" y="72694"/>
                  </a:lnTo>
                  <a:lnTo>
                    <a:pt x="402100" y="65938"/>
                  </a:lnTo>
                  <a:lnTo>
                    <a:pt x="398747" y="60045"/>
                  </a:lnTo>
                  <a:lnTo>
                    <a:pt x="397318" y="57454"/>
                  </a:lnTo>
                  <a:close/>
                </a:path>
                <a:path w="808354" h="323215">
                  <a:moveTo>
                    <a:pt x="372331" y="41300"/>
                  </a:moveTo>
                  <a:lnTo>
                    <a:pt x="358412" y="41300"/>
                  </a:lnTo>
                  <a:lnTo>
                    <a:pt x="352723" y="42519"/>
                  </a:lnTo>
                  <a:lnTo>
                    <a:pt x="347541" y="44957"/>
                  </a:lnTo>
                  <a:lnTo>
                    <a:pt x="342359" y="47294"/>
                  </a:lnTo>
                  <a:lnTo>
                    <a:pt x="337940" y="50647"/>
                  </a:lnTo>
                  <a:lnTo>
                    <a:pt x="334282" y="55016"/>
                  </a:lnTo>
                  <a:lnTo>
                    <a:pt x="395973" y="55016"/>
                  </a:lnTo>
                  <a:lnTo>
                    <a:pt x="395526" y="54206"/>
                  </a:lnTo>
                  <a:lnTo>
                    <a:pt x="390924" y="49580"/>
                  </a:lnTo>
                  <a:lnTo>
                    <a:pt x="385031" y="46329"/>
                  </a:lnTo>
                  <a:lnTo>
                    <a:pt x="379139" y="42976"/>
                  </a:lnTo>
                  <a:lnTo>
                    <a:pt x="372331" y="41300"/>
                  </a:lnTo>
                  <a:close/>
                </a:path>
                <a:path w="808354" h="323215">
                  <a:moveTo>
                    <a:pt x="465192" y="36423"/>
                  </a:moveTo>
                  <a:lnTo>
                    <a:pt x="449241" y="36423"/>
                  </a:lnTo>
                  <a:lnTo>
                    <a:pt x="442028" y="38201"/>
                  </a:lnTo>
                  <a:lnTo>
                    <a:pt x="415205" y="70154"/>
                  </a:lnTo>
                  <a:lnTo>
                    <a:pt x="415205" y="86055"/>
                  </a:lnTo>
                  <a:lnTo>
                    <a:pt x="443348" y="118008"/>
                  </a:lnTo>
                  <a:lnTo>
                    <a:pt x="451222" y="119786"/>
                  </a:lnTo>
                  <a:lnTo>
                    <a:pt x="467174" y="119786"/>
                  </a:lnTo>
                  <a:lnTo>
                    <a:pt x="473473" y="118668"/>
                  </a:lnTo>
                  <a:lnTo>
                    <a:pt x="484649" y="114198"/>
                  </a:lnTo>
                  <a:lnTo>
                    <a:pt x="489272" y="110896"/>
                  </a:lnTo>
                  <a:lnTo>
                    <a:pt x="492929" y="106527"/>
                  </a:lnTo>
                  <a:lnTo>
                    <a:pt x="490410" y="103631"/>
                  </a:lnTo>
                  <a:lnTo>
                    <a:pt x="453610" y="103631"/>
                  </a:lnTo>
                  <a:lnTo>
                    <a:pt x="447717" y="101904"/>
                  </a:lnTo>
                  <a:lnTo>
                    <a:pt x="442942" y="98450"/>
                  </a:lnTo>
                  <a:lnTo>
                    <a:pt x="438268" y="94894"/>
                  </a:lnTo>
                  <a:lnTo>
                    <a:pt x="435373" y="90119"/>
                  </a:lnTo>
                  <a:lnTo>
                    <a:pt x="434255" y="84124"/>
                  </a:lnTo>
                  <a:lnTo>
                    <a:pt x="498111" y="84124"/>
                  </a:lnTo>
                  <a:lnTo>
                    <a:pt x="498314" y="81686"/>
                  </a:lnTo>
                  <a:lnTo>
                    <a:pt x="498416" y="71475"/>
                  </a:lnTo>
                  <a:lnTo>
                    <a:pt x="434103" y="71475"/>
                  </a:lnTo>
                  <a:lnTo>
                    <a:pt x="435002" y="65582"/>
                  </a:lnTo>
                  <a:lnTo>
                    <a:pt x="451172" y="51663"/>
                  </a:lnTo>
                  <a:lnTo>
                    <a:pt x="490450" y="51663"/>
                  </a:lnTo>
                  <a:lnTo>
                    <a:pt x="489710" y="50291"/>
                  </a:lnTo>
                  <a:lnTo>
                    <a:pt x="489627" y="50139"/>
                  </a:lnTo>
                  <a:lnTo>
                    <a:pt x="484851" y="45313"/>
                  </a:lnTo>
                  <a:lnTo>
                    <a:pt x="478451" y="41757"/>
                  </a:lnTo>
                  <a:lnTo>
                    <a:pt x="472254" y="38201"/>
                  </a:lnTo>
                  <a:lnTo>
                    <a:pt x="465192" y="36423"/>
                  </a:lnTo>
                  <a:close/>
                </a:path>
                <a:path w="808354" h="323215">
                  <a:moveTo>
                    <a:pt x="482807" y="94894"/>
                  </a:moveTo>
                  <a:lnTo>
                    <a:pt x="482619" y="94894"/>
                  </a:lnTo>
                  <a:lnTo>
                    <a:pt x="476927" y="100685"/>
                  </a:lnTo>
                  <a:lnTo>
                    <a:pt x="469561" y="103631"/>
                  </a:lnTo>
                  <a:lnTo>
                    <a:pt x="490410" y="103631"/>
                  </a:lnTo>
                  <a:lnTo>
                    <a:pt x="482807" y="94894"/>
                  </a:lnTo>
                  <a:close/>
                </a:path>
                <a:path w="808354" h="323215">
                  <a:moveTo>
                    <a:pt x="490450" y="51663"/>
                  </a:moveTo>
                  <a:lnTo>
                    <a:pt x="463465" y="51663"/>
                  </a:lnTo>
                  <a:lnTo>
                    <a:pt x="468647" y="53492"/>
                  </a:lnTo>
                  <a:lnTo>
                    <a:pt x="476978" y="60807"/>
                  </a:lnTo>
                  <a:lnTo>
                    <a:pt x="479467" y="65582"/>
                  </a:lnTo>
                  <a:lnTo>
                    <a:pt x="480280" y="71475"/>
                  </a:lnTo>
                  <a:lnTo>
                    <a:pt x="498416" y="71475"/>
                  </a:lnTo>
                  <a:lnTo>
                    <a:pt x="498416" y="70154"/>
                  </a:lnTo>
                  <a:lnTo>
                    <a:pt x="496675" y="62991"/>
                  </a:lnTo>
                  <a:lnTo>
                    <a:pt x="496638" y="62839"/>
                  </a:lnTo>
                  <a:lnTo>
                    <a:pt x="493168" y="56692"/>
                  </a:lnTo>
                  <a:lnTo>
                    <a:pt x="490450" y="51663"/>
                  </a:lnTo>
                  <a:close/>
                </a:path>
                <a:path w="808354" h="323215">
                  <a:moveTo>
                    <a:pt x="538301" y="37337"/>
                  </a:moveTo>
                  <a:lnTo>
                    <a:pt x="519251" y="37337"/>
                  </a:lnTo>
                  <a:lnTo>
                    <a:pt x="519251" y="118719"/>
                  </a:lnTo>
                  <a:lnTo>
                    <a:pt x="538301" y="118719"/>
                  </a:lnTo>
                  <a:lnTo>
                    <a:pt x="538301" y="86563"/>
                  </a:lnTo>
                  <a:lnTo>
                    <a:pt x="598347" y="86563"/>
                  </a:lnTo>
                  <a:lnTo>
                    <a:pt x="598347" y="70408"/>
                  </a:lnTo>
                  <a:lnTo>
                    <a:pt x="538301" y="70408"/>
                  </a:lnTo>
                  <a:lnTo>
                    <a:pt x="538301" y="37337"/>
                  </a:lnTo>
                  <a:close/>
                </a:path>
                <a:path w="808354" h="323215">
                  <a:moveTo>
                    <a:pt x="598347" y="86563"/>
                  </a:moveTo>
                  <a:lnTo>
                    <a:pt x="579297" y="86563"/>
                  </a:lnTo>
                  <a:lnTo>
                    <a:pt x="579297" y="118719"/>
                  </a:lnTo>
                  <a:lnTo>
                    <a:pt x="598347" y="118719"/>
                  </a:lnTo>
                  <a:lnTo>
                    <a:pt x="598347" y="86563"/>
                  </a:lnTo>
                  <a:close/>
                </a:path>
                <a:path w="808354" h="323215">
                  <a:moveTo>
                    <a:pt x="598347" y="37337"/>
                  </a:moveTo>
                  <a:lnTo>
                    <a:pt x="579297" y="37337"/>
                  </a:lnTo>
                  <a:lnTo>
                    <a:pt x="579297" y="70408"/>
                  </a:lnTo>
                  <a:lnTo>
                    <a:pt x="598347" y="70408"/>
                  </a:lnTo>
                  <a:lnTo>
                    <a:pt x="598347" y="37337"/>
                  </a:lnTo>
                  <a:close/>
                </a:path>
                <a:path w="808354" h="323215">
                  <a:moveTo>
                    <a:pt x="642928" y="37337"/>
                  </a:moveTo>
                  <a:lnTo>
                    <a:pt x="623878" y="37337"/>
                  </a:lnTo>
                  <a:lnTo>
                    <a:pt x="623878" y="118719"/>
                  </a:lnTo>
                  <a:lnTo>
                    <a:pt x="642928" y="118719"/>
                  </a:lnTo>
                  <a:lnTo>
                    <a:pt x="642928" y="86563"/>
                  </a:lnTo>
                  <a:lnTo>
                    <a:pt x="702973" y="86563"/>
                  </a:lnTo>
                  <a:lnTo>
                    <a:pt x="702973" y="70408"/>
                  </a:lnTo>
                  <a:lnTo>
                    <a:pt x="642928" y="70408"/>
                  </a:lnTo>
                  <a:lnTo>
                    <a:pt x="642928" y="37337"/>
                  </a:lnTo>
                  <a:close/>
                </a:path>
                <a:path w="808354" h="323215">
                  <a:moveTo>
                    <a:pt x="702973" y="86563"/>
                  </a:moveTo>
                  <a:lnTo>
                    <a:pt x="683923" y="86563"/>
                  </a:lnTo>
                  <a:lnTo>
                    <a:pt x="683923" y="118719"/>
                  </a:lnTo>
                  <a:lnTo>
                    <a:pt x="702973" y="118719"/>
                  </a:lnTo>
                  <a:lnTo>
                    <a:pt x="702973" y="86563"/>
                  </a:lnTo>
                  <a:close/>
                </a:path>
                <a:path w="808354" h="323215">
                  <a:moveTo>
                    <a:pt x="702973" y="37337"/>
                  </a:moveTo>
                  <a:lnTo>
                    <a:pt x="683923" y="37337"/>
                  </a:lnTo>
                  <a:lnTo>
                    <a:pt x="683923" y="70408"/>
                  </a:lnTo>
                  <a:lnTo>
                    <a:pt x="702973" y="70408"/>
                  </a:lnTo>
                  <a:lnTo>
                    <a:pt x="702973" y="37337"/>
                  </a:lnTo>
                  <a:close/>
                </a:path>
                <a:path w="808354" h="323215">
                  <a:moveTo>
                    <a:pt x="773107" y="36423"/>
                  </a:moveTo>
                  <a:lnTo>
                    <a:pt x="756546" y="36423"/>
                  </a:lnTo>
                  <a:lnTo>
                    <a:pt x="749129" y="38201"/>
                  </a:lnTo>
                  <a:lnTo>
                    <a:pt x="721494" y="70002"/>
                  </a:lnTo>
                  <a:lnTo>
                    <a:pt x="721494" y="86055"/>
                  </a:lnTo>
                  <a:lnTo>
                    <a:pt x="749129" y="118008"/>
                  </a:lnTo>
                  <a:lnTo>
                    <a:pt x="756546" y="119786"/>
                  </a:lnTo>
                  <a:lnTo>
                    <a:pt x="773107" y="119786"/>
                  </a:lnTo>
                  <a:lnTo>
                    <a:pt x="780574" y="118008"/>
                  </a:lnTo>
                  <a:lnTo>
                    <a:pt x="793782" y="110896"/>
                  </a:lnTo>
                  <a:lnTo>
                    <a:pt x="798913" y="105968"/>
                  </a:lnTo>
                  <a:lnTo>
                    <a:pt x="800358" y="103479"/>
                  </a:lnTo>
                  <a:lnTo>
                    <a:pt x="757765" y="103479"/>
                  </a:lnTo>
                  <a:lnTo>
                    <a:pt x="751974" y="101142"/>
                  </a:lnTo>
                  <a:lnTo>
                    <a:pt x="747402" y="96469"/>
                  </a:lnTo>
                  <a:lnTo>
                    <a:pt x="742931" y="91795"/>
                  </a:lnTo>
                  <a:lnTo>
                    <a:pt x="740696" y="85648"/>
                  </a:lnTo>
                  <a:lnTo>
                    <a:pt x="740696" y="70408"/>
                  </a:lnTo>
                  <a:lnTo>
                    <a:pt x="742931" y="64261"/>
                  </a:lnTo>
                  <a:lnTo>
                    <a:pt x="747402" y="59588"/>
                  </a:lnTo>
                  <a:lnTo>
                    <a:pt x="751974" y="54914"/>
                  </a:lnTo>
                  <a:lnTo>
                    <a:pt x="757765" y="52577"/>
                  </a:lnTo>
                  <a:lnTo>
                    <a:pt x="800270" y="52577"/>
                  </a:lnTo>
                  <a:lnTo>
                    <a:pt x="798913" y="50241"/>
                  </a:lnTo>
                  <a:lnTo>
                    <a:pt x="793782" y="45313"/>
                  </a:lnTo>
                  <a:lnTo>
                    <a:pt x="780574" y="38201"/>
                  </a:lnTo>
                  <a:lnTo>
                    <a:pt x="773107" y="36423"/>
                  </a:lnTo>
                  <a:close/>
                </a:path>
                <a:path w="808354" h="323215">
                  <a:moveTo>
                    <a:pt x="800270" y="52577"/>
                  </a:moveTo>
                  <a:lnTo>
                    <a:pt x="771786" y="52577"/>
                  </a:lnTo>
                  <a:lnTo>
                    <a:pt x="777577" y="54914"/>
                  </a:lnTo>
                  <a:lnTo>
                    <a:pt x="786721" y="64261"/>
                  </a:lnTo>
                  <a:lnTo>
                    <a:pt x="789007" y="70408"/>
                  </a:lnTo>
                  <a:lnTo>
                    <a:pt x="789007" y="85648"/>
                  </a:lnTo>
                  <a:lnTo>
                    <a:pt x="786721" y="91795"/>
                  </a:lnTo>
                  <a:lnTo>
                    <a:pt x="777577" y="101142"/>
                  </a:lnTo>
                  <a:lnTo>
                    <a:pt x="771786" y="103479"/>
                  </a:lnTo>
                  <a:lnTo>
                    <a:pt x="800358" y="103479"/>
                  </a:lnTo>
                  <a:lnTo>
                    <a:pt x="802571" y="99669"/>
                  </a:lnTo>
                  <a:lnTo>
                    <a:pt x="806330" y="93268"/>
                  </a:lnTo>
                  <a:lnTo>
                    <a:pt x="808209" y="86055"/>
                  </a:lnTo>
                  <a:lnTo>
                    <a:pt x="808209" y="70002"/>
                  </a:lnTo>
                  <a:lnTo>
                    <a:pt x="806330" y="62839"/>
                  </a:lnTo>
                  <a:lnTo>
                    <a:pt x="802571" y="56540"/>
                  </a:lnTo>
                  <a:lnTo>
                    <a:pt x="800270" y="52577"/>
                  </a:lnTo>
                  <a:close/>
                </a:path>
                <a:path w="808354" h="323215">
                  <a:moveTo>
                    <a:pt x="268872" y="256691"/>
                  </a:moveTo>
                  <a:lnTo>
                    <a:pt x="249822" y="256691"/>
                  </a:lnTo>
                  <a:lnTo>
                    <a:pt x="249822" y="321919"/>
                  </a:lnTo>
                  <a:lnTo>
                    <a:pt x="268872" y="321919"/>
                  </a:lnTo>
                  <a:lnTo>
                    <a:pt x="268872" y="256691"/>
                  </a:lnTo>
                  <a:close/>
                </a:path>
                <a:path w="808354" h="323215">
                  <a:moveTo>
                    <a:pt x="297371" y="240537"/>
                  </a:moveTo>
                  <a:lnTo>
                    <a:pt x="221171" y="240537"/>
                  </a:lnTo>
                  <a:lnTo>
                    <a:pt x="221171" y="256691"/>
                  </a:lnTo>
                  <a:lnTo>
                    <a:pt x="297371" y="256691"/>
                  </a:lnTo>
                  <a:lnTo>
                    <a:pt x="297371" y="240537"/>
                  </a:lnTo>
                  <a:close/>
                </a:path>
                <a:path w="808354" h="323215">
                  <a:moveTo>
                    <a:pt x="330240" y="240537"/>
                  </a:moveTo>
                  <a:lnTo>
                    <a:pt x="311190" y="240537"/>
                  </a:lnTo>
                  <a:lnTo>
                    <a:pt x="311190" y="321919"/>
                  </a:lnTo>
                  <a:lnTo>
                    <a:pt x="328716" y="321919"/>
                  </a:lnTo>
                  <a:lnTo>
                    <a:pt x="351882" y="294182"/>
                  </a:lnTo>
                  <a:lnTo>
                    <a:pt x="330240" y="294182"/>
                  </a:lnTo>
                  <a:lnTo>
                    <a:pt x="330240" y="240537"/>
                  </a:lnTo>
                  <a:close/>
                </a:path>
                <a:path w="808354" h="323215">
                  <a:moveTo>
                    <a:pt x="392571" y="268274"/>
                  </a:moveTo>
                  <a:lnTo>
                    <a:pt x="373521" y="268274"/>
                  </a:lnTo>
                  <a:lnTo>
                    <a:pt x="373521" y="321919"/>
                  </a:lnTo>
                  <a:lnTo>
                    <a:pt x="392571" y="321919"/>
                  </a:lnTo>
                  <a:lnTo>
                    <a:pt x="392571" y="268274"/>
                  </a:lnTo>
                  <a:close/>
                </a:path>
                <a:path w="808354" h="323215">
                  <a:moveTo>
                    <a:pt x="392571" y="240537"/>
                  </a:moveTo>
                  <a:lnTo>
                    <a:pt x="375198" y="240537"/>
                  </a:lnTo>
                  <a:lnTo>
                    <a:pt x="330240" y="294182"/>
                  </a:lnTo>
                  <a:lnTo>
                    <a:pt x="351882" y="294182"/>
                  </a:lnTo>
                  <a:lnTo>
                    <a:pt x="373521" y="268274"/>
                  </a:lnTo>
                  <a:lnTo>
                    <a:pt x="392571" y="268274"/>
                  </a:lnTo>
                  <a:lnTo>
                    <a:pt x="392571" y="240537"/>
                  </a:lnTo>
                  <a:close/>
                </a:path>
                <a:path w="808354" h="323215">
                  <a:moveTo>
                    <a:pt x="428713" y="240537"/>
                  </a:moveTo>
                  <a:lnTo>
                    <a:pt x="407529" y="240537"/>
                  </a:lnTo>
                  <a:lnTo>
                    <a:pt x="437857" y="280618"/>
                  </a:lnTo>
                  <a:lnTo>
                    <a:pt x="406158" y="321919"/>
                  </a:lnTo>
                  <a:lnTo>
                    <a:pt x="427189" y="321919"/>
                  </a:lnTo>
                  <a:lnTo>
                    <a:pt x="448220" y="293725"/>
                  </a:lnTo>
                  <a:lnTo>
                    <a:pt x="469003" y="293725"/>
                  </a:lnTo>
                  <a:lnTo>
                    <a:pt x="458736" y="280313"/>
                  </a:lnTo>
                  <a:lnTo>
                    <a:pt x="468779" y="267207"/>
                  </a:lnTo>
                  <a:lnTo>
                    <a:pt x="448677" y="267207"/>
                  </a:lnTo>
                  <a:lnTo>
                    <a:pt x="428713" y="240537"/>
                  </a:lnTo>
                  <a:close/>
                </a:path>
                <a:path w="808354" h="323215">
                  <a:moveTo>
                    <a:pt x="469003" y="293725"/>
                  </a:moveTo>
                  <a:lnTo>
                    <a:pt x="448220" y="293725"/>
                  </a:lnTo>
                  <a:lnTo>
                    <a:pt x="469099" y="321919"/>
                  </a:lnTo>
                  <a:lnTo>
                    <a:pt x="490587" y="321919"/>
                  </a:lnTo>
                  <a:lnTo>
                    <a:pt x="469003" y="293725"/>
                  </a:lnTo>
                  <a:close/>
                </a:path>
                <a:path w="808354" h="323215">
                  <a:moveTo>
                    <a:pt x="489216" y="240537"/>
                  </a:moveTo>
                  <a:lnTo>
                    <a:pt x="468642" y="240537"/>
                  </a:lnTo>
                  <a:lnTo>
                    <a:pt x="448677" y="267207"/>
                  </a:lnTo>
                  <a:lnTo>
                    <a:pt x="468779" y="267207"/>
                  </a:lnTo>
                  <a:lnTo>
                    <a:pt x="489216" y="240537"/>
                  </a:lnTo>
                  <a:close/>
                </a:path>
                <a:path w="808354" h="323215">
                  <a:moveTo>
                    <a:pt x="546144" y="239623"/>
                  </a:moveTo>
                  <a:lnTo>
                    <a:pt x="529583" y="239623"/>
                  </a:lnTo>
                  <a:lnTo>
                    <a:pt x="522166" y="241401"/>
                  </a:lnTo>
                  <a:lnTo>
                    <a:pt x="494531" y="273201"/>
                  </a:lnTo>
                  <a:lnTo>
                    <a:pt x="494531" y="289254"/>
                  </a:lnTo>
                  <a:lnTo>
                    <a:pt x="522166" y="321207"/>
                  </a:lnTo>
                  <a:lnTo>
                    <a:pt x="529583" y="322985"/>
                  </a:lnTo>
                  <a:lnTo>
                    <a:pt x="546144" y="322985"/>
                  </a:lnTo>
                  <a:lnTo>
                    <a:pt x="553611" y="321207"/>
                  </a:lnTo>
                  <a:lnTo>
                    <a:pt x="566819" y="314095"/>
                  </a:lnTo>
                  <a:lnTo>
                    <a:pt x="571950" y="309168"/>
                  </a:lnTo>
                  <a:lnTo>
                    <a:pt x="573395" y="306679"/>
                  </a:lnTo>
                  <a:lnTo>
                    <a:pt x="530802" y="306679"/>
                  </a:lnTo>
                  <a:lnTo>
                    <a:pt x="525011" y="304342"/>
                  </a:lnTo>
                  <a:lnTo>
                    <a:pt x="520439" y="299668"/>
                  </a:lnTo>
                  <a:lnTo>
                    <a:pt x="515968" y="294995"/>
                  </a:lnTo>
                  <a:lnTo>
                    <a:pt x="513733" y="288848"/>
                  </a:lnTo>
                  <a:lnTo>
                    <a:pt x="513733" y="273608"/>
                  </a:lnTo>
                  <a:lnTo>
                    <a:pt x="515968" y="267461"/>
                  </a:lnTo>
                  <a:lnTo>
                    <a:pt x="520439" y="262787"/>
                  </a:lnTo>
                  <a:lnTo>
                    <a:pt x="525011" y="258114"/>
                  </a:lnTo>
                  <a:lnTo>
                    <a:pt x="530802" y="255777"/>
                  </a:lnTo>
                  <a:lnTo>
                    <a:pt x="573307" y="255777"/>
                  </a:lnTo>
                  <a:lnTo>
                    <a:pt x="571950" y="253440"/>
                  </a:lnTo>
                  <a:lnTo>
                    <a:pt x="566819" y="248513"/>
                  </a:lnTo>
                  <a:lnTo>
                    <a:pt x="553611" y="241401"/>
                  </a:lnTo>
                  <a:lnTo>
                    <a:pt x="546144" y="239623"/>
                  </a:lnTo>
                  <a:close/>
                </a:path>
                <a:path w="808354" h="323215">
                  <a:moveTo>
                    <a:pt x="573307" y="255777"/>
                  </a:moveTo>
                  <a:lnTo>
                    <a:pt x="544823" y="255777"/>
                  </a:lnTo>
                  <a:lnTo>
                    <a:pt x="550614" y="258114"/>
                  </a:lnTo>
                  <a:lnTo>
                    <a:pt x="559758" y="267461"/>
                  </a:lnTo>
                  <a:lnTo>
                    <a:pt x="562044" y="273608"/>
                  </a:lnTo>
                  <a:lnTo>
                    <a:pt x="562044" y="288848"/>
                  </a:lnTo>
                  <a:lnTo>
                    <a:pt x="559758" y="294995"/>
                  </a:lnTo>
                  <a:lnTo>
                    <a:pt x="550614" y="304342"/>
                  </a:lnTo>
                  <a:lnTo>
                    <a:pt x="544823" y="306679"/>
                  </a:lnTo>
                  <a:lnTo>
                    <a:pt x="573395" y="306679"/>
                  </a:lnTo>
                  <a:lnTo>
                    <a:pt x="575608" y="302869"/>
                  </a:lnTo>
                  <a:lnTo>
                    <a:pt x="579367" y="296468"/>
                  </a:lnTo>
                  <a:lnTo>
                    <a:pt x="581246" y="289254"/>
                  </a:lnTo>
                  <a:lnTo>
                    <a:pt x="581246" y="273201"/>
                  </a:lnTo>
                  <a:lnTo>
                    <a:pt x="579367" y="266039"/>
                  </a:lnTo>
                  <a:lnTo>
                    <a:pt x="575608" y="259739"/>
                  </a:lnTo>
                  <a:lnTo>
                    <a:pt x="573307" y="25577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33308" y="553726"/>
              <a:ext cx="1004782" cy="542645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5994400" y="469899"/>
              <a:ext cx="1193800" cy="9258300"/>
            </a:xfrm>
            <a:custGeom>
              <a:avLst/>
              <a:gdLst/>
              <a:ahLst/>
              <a:cxnLst/>
              <a:rect l="l" t="t" r="r" b="b"/>
              <a:pathLst>
                <a:path w="1193800" h="9258300">
                  <a:moveTo>
                    <a:pt x="12700" y="127000"/>
                  </a:moveTo>
                  <a:lnTo>
                    <a:pt x="0" y="127000"/>
                  </a:lnTo>
                  <a:lnTo>
                    <a:pt x="0" y="9258300"/>
                  </a:lnTo>
                  <a:lnTo>
                    <a:pt x="12700" y="9258300"/>
                  </a:lnTo>
                  <a:lnTo>
                    <a:pt x="12700" y="127000"/>
                  </a:lnTo>
                  <a:close/>
                </a:path>
                <a:path w="1193800" h="9258300">
                  <a:moveTo>
                    <a:pt x="1193800" y="0"/>
                  </a:moveTo>
                  <a:lnTo>
                    <a:pt x="1181100" y="0"/>
                  </a:lnTo>
                  <a:lnTo>
                    <a:pt x="1181100" y="9131300"/>
                  </a:lnTo>
                  <a:lnTo>
                    <a:pt x="1193800" y="9131300"/>
                  </a:lnTo>
                  <a:lnTo>
                    <a:pt x="11938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270500" y="9550400"/>
              <a:ext cx="169545" cy="25400"/>
            </a:xfrm>
            <a:custGeom>
              <a:avLst/>
              <a:gdLst/>
              <a:ahLst/>
              <a:cxnLst/>
              <a:rect l="l" t="t" r="r" b="b"/>
              <a:pathLst>
                <a:path w="169545" h="25400">
                  <a:moveTo>
                    <a:pt x="12700" y="0"/>
                  </a:moveTo>
                  <a:lnTo>
                    <a:pt x="5685" y="0"/>
                  </a:lnTo>
                  <a:lnTo>
                    <a:pt x="0" y="5686"/>
                  </a:lnTo>
                  <a:lnTo>
                    <a:pt x="0" y="19714"/>
                  </a:lnTo>
                  <a:lnTo>
                    <a:pt x="5685" y="25400"/>
                  </a:lnTo>
                  <a:lnTo>
                    <a:pt x="12700" y="25400"/>
                  </a:lnTo>
                  <a:lnTo>
                    <a:pt x="12700" y="0"/>
                  </a:lnTo>
                  <a:close/>
                </a:path>
                <a:path w="169545" h="25400">
                  <a:moveTo>
                    <a:pt x="156337" y="0"/>
                  </a:moveTo>
                  <a:lnTo>
                    <a:pt x="12700" y="0"/>
                  </a:lnTo>
                  <a:lnTo>
                    <a:pt x="12700" y="25400"/>
                  </a:lnTo>
                  <a:lnTo>
                    <a:pt x="156337" y="25400"/>
                  </a:lnTo>
                  <a:lnTo>
                    <a:pt x="156337" y="0"/>
                  </a:lnTo>
                  <a:close/>
                </a:path>
                <a:path w="169545" h="25400">
                  <a:moveTo>
                    <a:pt x="163351" y="0"/>
                  </a:moveTo>
                  <a:lnTo>
                    <a:pt x="156337" y="0"/>
                  </a:lnTo>
                  <a:lnTo>
                    <a:pt x="156337" y="25400"/>
                  </a:lnTo>
                  <a:lnTo>
                    <a:pt x="163351" y="25400"/>
                  </a:lnTo>
                  <a:lnTo>
                    <a:pt x="169037" y="19714"/>
                  </a:lnTo>
                  <a:lnTo>
                    <a:pt x="169037" y="5686"/>
                  </a:lnTo>
                  <a:lnTo>
                    <a:pt x="163351" y="0"/>
                  </a:lnTo>
                  <a:close/>
                </a:path>
              </a:pathLst>
            </a:custGeom>
            <a:solidFill>
              <a:srgbClr val="A27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0500" y="2379266"/>
              <a:ext cx="169076" cy="16907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200" y="2379266"/>
              <a:ext cx="169076" cy="16907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2734866"/>
              <a:ext cx="169076" cy="16907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4144566"/>
              <a:ext cx="169076" cy="16907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6633765"/>
              <a:ext cx="169076" cy="16907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200" y="9122965"/>
              <a:ext cx="169076" cy="16907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9478565"/>
              <a:ext cx="169076" cy="16907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5566966"/>
              <a:ext cx="169076" cy="16907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5566966"/>
              <a:ext cx="169076" cy="169076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0500" y="8056165"/>
              <a:ext cx="169076" cy="16907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200" y="8056165"/>
              <a:ext cx="169076" cy="169076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6278166"/>
              <a:ext cx="169076" cy="169076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6278166"/>
              <a:ext cx="169076" cy="16907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8767365"/>
              <a:ext cx="169076" cy="169076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8767365"/>
              <a:ext cx="169076" cy="169076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3776266"/>
              <a:ext cx="169076" cy="169076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3776266"/>
              <a:ext cx="169076" cy="169076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2023666"/>
              <a:ext cx="169076" cy="169076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2023666"/>
              <a:ext cx="169076" cy="169076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5211366"/>
              <a:ext cx="169076" cy="169076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5211366"/>
              <a:ext cx="169076" cy="16907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7700565"/>
              <a:ext cx="169076" cy="169076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7700565"/>
              <a:ext cx="169076" cy="169076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0500" y="5922566"/>
              <a:ext cx="169076" cy="169076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200" y="5922566"/>
              <a:ext cx="169076" cy="169076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8411765"/>
              <a:ext cx="169076" cy="169076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8411765"/>
              <a:ext cx="169076" cy="169076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3420666"/>
              <a:ext cx="169076" cy="169076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3420666"/>
              <a:ext cx="169076" cy="169076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1668066"/>
              <a:ext cx="169076" cy="169076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1668066"/>
              <a:ext cx="169076" cy="169076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0500" y="4855766"/>
              <a:ext cx="169076" cy="169076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200" y="4855766"/>
              <a:ext cx="169076" cy="169076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7344965"/>
              <a:ext cx="169076" cy="169076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7344965"/>
              <a:ext cx="169076" cy="169076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3077766"/>
              <a:ext cx="169076" cy="169076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3077766"/>
              <a:ext cx="169076" cy="169076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0500" y="1312466"/>
              <a:ext cx="169076" cy="169076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200" y="1312466"/>
              <a:ext cx="169076" cy="169076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70500" y="4500166"/>
              <a:ext cx="169076" cy="16907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3200" y="4500166"/>
              <a:ext cx="169076" cy="169076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70500" y="6989365"/>
              <a:ext cx="169076" cy="169076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53200" y="6989365"/>
              <a:ext cx="169076" cy="169076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5270500" y="2806699"/>
              <a:ext cx="169545" cy="6413500"/>
            </a:xfrm>
            <a:custGeom>
              <a:avLst/>
              <a:gdLst/>
              <a:ahLst/>
              <a:cxnLst/>
              <a:rect l="l" t="t" r="r" b="b"/>
              <a:pathLst>
                <a:path w="169545" h="6413500">
                  <a:moveTo>
                    <a:pt x="169037" y="6393789"/>
                  </a:moveTo>
                  <a:lnTo>
                    <a:pt x="163347" y="6388100"/>
                  </a:lnTo>
                  <a:lnTo>
                    <a:pt x="156337" y="6388100"/>
                  </a:lnTo>
                  <a:lnTo>
                    <a:pt x="12700" y="6388100"/>
                  </a:lnTo>
                  <a:lnTo>
                    <a:pt x="5676" y="6388100"/>
                  </a:lnTo>
                  <a:lnTo>
                    <a:pt x="0" y="6393789"/>
                  </a:lnTo>
                  <a:lnTo>
                    <a:pt x="0" y="6407823"/>
                  </a:lnTo>
                  <a:lnTo>
                    <a:pt x="5676" y="6413500"/>
                  </a:lnTo>
                  <a:lnTo>
                    <a:pt x="12700" y="6413500"/>
                  </a:lnTo>
                  <a:lnTo>
                    <a:pt x="156337" y="6413500"/>
                  </a:lnTo>
                  <a:lnTo>
                    <a:pt x="163347" y="6413500"/>
                  </a:lnTo>
                  <a:lnTo>
                    <a:pt x="169037" y="6407823"/>
                  </a:lnTo>
                  <a:lnTo>
                    <a:pt x="169037" y="6393789"/>
                  </a:lnTo>
                  <a:close/>
                </a:path>
                <a:path w="169545" h="6413500">
                  <a:moveTo>
                    <a:pt x="169037" y="3904589"/>
                  </a:moveTo>
                  <a:lnTo>
                    <a:pt x="163347" y="3898900"/>
                  </a:lnTo>
                  <a:lnTo>
                    <a:pt x="156337" y="3898900"/>
                  </a:lnTo>
                  <a:lnTo>
                    <a:pt x="12700" y="3898900"/>
                  </a:lnTo>
                  <a:lnTo>
                    <a:pt x="5676" y="3898900"/>
                  </a:lnTo>
                  <a:lnTo>
                    <a:pt x="0" y="3904589"/>
                  </a:lnTo>
                  <a:lnTo>
                    <a:pt x="0" y="3918623"/>
                  </a:lnTo>
                  <a:lnTo>
                    <a:pt x="5676" y="3924300"/>
                  </a:lnTo>
                  <a:lnTo>
                    <a:pt x="12700" y="3924300"/>
                  </a:lnTo>
                  <a:lnTo>
                    <a:pt x="156337" y="3924300"/>
                  </a:lnTo>
                  <a:lnTo>
                    <a:pt x="163347" y="3924300"/>
                  </a:lnTo>
                  <a:lnTo>
                    <a:pt x="169037" y="3918623"/>
                  </a:lnTo>
                  <a:lnTo>
                    <a:pt x="169037" y="3904589"/>
                  </a:lnTo>
                  <a:close/>
                </a:path>
                <a:path w="169545" h="6413500">
                  <a:moveTo>
                    <a:pt x="169037" y="1415389"/>
                  </a:moveTo>
                  <a:lnTo>
                    <a:pt x="163347" y="1409700"/>
                  </a:lnTo>
                  <a:lnTo>
                    <a:pt x="156337" y="1409700"/>
                  </a:lnTo>
                  <a:lnTo>
                    <a:pt x="12700" y="1409700"/>
                  </a:lnTo>
                  <a:lnTo>
                    <a:pt x="5676" y="1409700"/>
                  </a:lnTo>
                  <a:lnTo>
                    <a:pt x="0" y="1415389"/>
                  </a:lnTo>
                  <a:lnTo>
                    <a:pt x="0" y="1429423"/>
                  </a:lnTo>
                  <a:lnTo>
                    <a:pt x="5676" y="1435100"/>
                  </a:lnTo>
                  <a:lnTo>
                    <a:pt x="12700" y="1435100"/>
                  </a:lnTo>
                  <a:lnTo>
                    <a:pt x="156337" y="1435100"/>
                  </a:lnTo>
                  <a:lnTo>
                    <a:pt x="163347" y="1435100"/>
                  </a:lnTo>
                  <a:lnTo>
                    <a:pt x="169037" y="1429423"/>
                  </a:lnTo>
                  <a:lnTo>
                    <a:pt x="169037" y="1415389"/>
                  </a:lnTo>
                  <a:close/>
                </a:path>
                <a:path w="169545" h="6413500">
                  <a:moveTo>
                    <a:pt x="169037" y="5689"/>
                  </a:moveTo>
                  <a:lnTo>
                    <a:pt x="163347" y="0"/>
                  </a:lnTo>
                  <a:lnTo>
                    <a:pt x="156337" y="0"/>
                  </a:lnTo>
                  <a:lnTo>
                    <a:pt x="12700" y="0"/>
                  </a:lnTo>
                  <a:lnTo>
                    <a:pt x="5676" y="0"/>
                  </a:lnTo>
                  <a:lnTo>
                    <a:pt x="0" y="5689"/>
                  </a:lnTo>
                  <a:lnTo>
                    <a:pt x="0" y="19723"/>
                  </a:lnTo>
                  <a:lnTo>
                    <a:pt x="5676" y="25400"/>
                  </a:lnTo>
                  <a:lnTo>
                    <a:pt x="12700" y="25400"/>
                  </a:lnTo>
                  <a:lnTo>
                    <a:pt x="156337" y="25400"/>
                  </a:lnTo>
                  <a:lnTo>
                    <a:pt x="163347" y="25400"/>
                  </a:lnTo>
                  <a:lnTo>
                    <a:pt x="169037" y="19723"/>
                  </a:lnTo>
                  <a:lnTo>
                    <a:pt x="169037" y="5689"/>
                  </a:lnTo>
                  <a:close/>
                </a:path>
              </a:pathLst>
            </a:custGeom>
            <a:solidFill>
              <a:srgbClr val="A27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0" name="object 140"/>
          <p:cNvGrpSpPr/>
          <p:nvPr/>
        </p:nvGrpSpPr>
        <p:grpSpPr>
          <a:xfrm>
            <a:off x="7556500" y="0"/>
            <a:ext cx="7569200" cy="10693400"/>
            <a:chOff x="7543800" y="0"/>
            <a:chExt cx="7569200" cy="10693400"/>
          </a:xfrm>
        </p:grpSpPr>
        <p:pic>
          <p:nvPicPr>
            <p:cNvPr id="141" name="object 1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543800" y="0"/>
              <a:ext cx="7569200" cy="106934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582343" y="10154005"/>
              <a:ext cx="173790" cy="1085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1971368"/>
            <a:ext cx="15113000" cy="8724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9288" y="613159"/>
            <a:ext cx="5266651" cy="86268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451460" y="787393"/>
            <a:ext cx="2661920" cy="575310"/>
          </a:xfrm>
          <a:custGeom>
            <a:avLst/>
            <a:gdLst/>
            <a:ahLst/>
            <a:cxnLst/>
            <a:rect l="l" t="t" r="r" b="b"/>
            <a:pathLst>
              <a:path w="2661919" h="575310">
                <a:moveTo>
                  <a:pt x="2661539" y="0"/>
                </a:moveTo>
                <a:lnTo>
                  <a:pt x="0" y="0"/>
                </a:lnTo>
                <a:lnTo>
                  <a:pt x="0" y="574959"/>
                </a:lnTo>
                <a:lnTo>
                  <a:pt x="2661539" y="574959"/>
                </a:lnTo>
                <a:lnTo>
                  <a:pt x="2661539" y="0"/>
                </a:lnTo>
                <a:close/>
              </a:path>
            </a:pathLst>
          </a:custGeom>
          <a:solidFill>
            <a:srgbClr val="8C001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2371" y="10154920"/>
            <a:ext cx="136904" cy="1066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580972" y="10154005"/>
            <a:ext cx="143610" cy="1085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881" y="857053"/>
            <a:ext cx="3484092" cy="53365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19885" y="4434834"/>
            <a:ext cx="695325" cy="126364"/>
          </a:xfrm>
          <a:custGeom>
            <a:avLst/>
            <a:gdLst/>
            <a:ahLst/>
            <a:cxnLst/>
            <a:rect l="l" t="t" r="r" b="b"/>
            <a:pathLst>
              <a:path w="695325" h="126364">
                <a:moveTo>
                  <a:pt x="29514" y="0"/>
                </a:moveTo>
                <a:lnTo>
                  <a:pt x="2844" y="0"/>
                </a:lnTo>
                <a:lnTo>
                  <a:pt x="44983" y="60629"/>
                </a:lnTo>
                <a:lnTo>
                  <a:pt x="0" y="124459"/>
                </a:lnTo>
                <a:lnTo>
                  <a:pt x="26670" y="124459"/>
                </a:lnTo>
                <a:lnTo>
                  <a:pt x="58851" y="79121"/>
                </a:lnTo>
                <a:lnTo>
                  <a:pt x="86954" y="79121"/>
                </a:lnTo>
                <a:lnTo>
                  <a:pt x="73431" y="59740"/>
                </a:lnTo>
                <a:lnTo>
                  <a:pt x="86115" y="41605"/>
                </a:lnTo>
                <a:lnTo>
                  <a:pt x="58851" y="41605"/>
                </a:lnTo>
                <a:lnTo>
                  <a:pt x="29514" y="0"/>
                </a:lnTo>
                <a:close/>
              </a:path>
              <a:path w="695325" h="126364">
                <a:moveTo>
                  <a:pt x="86954" y="79121"/>
                </a:moveTo>
                <a:lnTo>
                  <a:pt x="58851" y="79121"/>
                </a:lnTo>
                <a:lnTo>
                  <a:pt x="91211" y="124459"/>
                </a:lnTo>
                <a:lnTo>
                  <a:pt x="118592" y="124459"/>
                </a:lnTo>
                <a:lnTo>
                  <a:pt x="86954" y="79121"/>
                </a:lnTo>
                <a:close/>
              </a:path>
              <a:path w="695325" h="126364">
                <a:moveTo>
                  <a:pt x="115214" y="0"/>
                </a:moveTo>
                <a:lnTo>
                  <a:pt x="88188" y="0"/>
                </a:lnTo>
                <a:lnTo>
                  <a:pt x="58851" y="41605"/>
                </a:lnTo>
                <a:lnTo>
                  <a:pt x="86115" y="41605"/>
                </a:lnTo>
                <a:lnTo>
                  <a:pt x="115214" y="0"/>
                </a:lnTo>
                <a:close/>
              </a:path>
              <a:path w="695325" h="126364">
                <a:moveTo>
                  <a:pt x="220222" y="29514"/>
                </a:moveTo>
                <a:lnTo>
                  <a:pt x="143412" y="29514"/>
                </a:lnTo>
                <a:lnTo>
                  <a:pt x="141812" y="66141"/>
                </a:lnTo>
                <a:lnTo>
                  <a:pt x="141575" y="71001"/>
                </a:lnTo>
                <a:lnTo>
                  <a:pt x="141236" y="75624"/>
                </a:lnTo>
                <a:lnTo>
                  <a:pt x="140745" y="80721"/>
                </a:lnTo>
                <a:lnTo>
                  <a:pt x="140390" y="85462"/>
                </a:lnTo>
                <a:lnTo>
                  <a:pt x="139678" y="89788"/>
                </a:lnTo>
                <a:lnTo>
                  <a:pt x="138612" y="93700"/>
                </a:lnTo>
                <a:lnTo>
                  <a:pt x="137663" y="97493"/>
                </a:lnTo>
                <a:lnTo>
                  <a:pt x="136181" y="100516"/>
                </a:lnTo>
                <a:lnTo>
                  <a:pt x="132151" y="105020"/>
                </a:lnTo>
                <a:lnTo>
                  <a:pt x="129306" y="106146"/>
                </a:lnTo>
                <a:lnTo>
                  <a:pt x="121334" y="106146"/>
                </a:lnTo>
                <a:lnTo>
                  <a:pt x="120298" y="124282"/>
                </a:lnTo>
                <a:lnTo>
                  <a:pt x="122550" y="124874"/>
                </a:lnTo>
                <a:lnTo>
                  <a:pt x="124684" y="125348"/>
                </a:lnTo>
                <a:lnTo>
                  <a:pt x="128833" y="126060"/>
                </a:lnTo>
                <a:lnTo>
                  <a:pt x="130788" y="126237"/>
                </a:lnTo>
                <a:lnTo>
                  <a:pt x="138137" y="126237"/>
                </a:lnTo>
                <a:lnTo>
                  <a:pt x="142336" y="124874"/>
                </a:lnTo>
                <a:lnTo>
                  <a:pt x="142559" y="124874"/>
                </a:lnTo>
                <a:lnTo>
                  <a:pt x="146257" y="121792"/>
                </a:lnTo>
                <a:lnTo>
                  <a:pt x="149931" y="118829"/>
                </a:lnTo>
                <a:lnTo>
                  <a:pt x="152776" y="114680"/>
                </a:lnTo>
                <a:lnTo>
                  <a:pt x="154791" y="109346"/>
                </a:lnTo>
                <a:lnTo>
                  <a:pt x="156925" y="104012"/>
                </a:lnTo>
                <a:lnTo>
                  <a:pt x="158466" y="97789"/>
                </a:lnTo>
                <a:lnTo>
                  <a:pt x="159414" y="90677"/>
                </a:lnTo>
                <a:lnTo>
                  <a:pt x="160481" y="83447"/>
                </a:lnTo>
                <a:lnTo>
                  <a:pt x="161171" y="75861"/>
                </a:lnTo>
                <a:lnTo>
                  <a:pt x="161548" y="67208"/>
                </a:lnTo>
                <a:lnTo>
                  <a:pt x="162483" y="48361"/>
                </a:lnTo>
                <a:lnTo>
                  <a:pt x="157992" y="48361"/>
                </a:lnTo>
                <a:lnTo>
                  <a:pt x="162792" y="42138"/>
                </a:lnTo>
                <a:lnTo>
                  <a:pt x="220222" y="42138"/>
                </a:lnTo>
                <a:lnTo>
                  <a:pt x="220222" y="29514"/>
                </a:lnTo>
                <a:close/>
              </a:path>
              <a:path w="695325" h="126364">
                <a:moveTo>
                  <a:pt x="197997" y="42316"/>
                </a:moveTo>
                <a:lnTo>
                  <a:pt x="197997" y="124459"/>
                </a:lnTo>
                <a:lnTo>
                  <a:pt x="220222" y="124459"/>
                </a:lnTo>
                <a:lnTo>
                  <a:pt x="220222" y="48361"/>
                </a:lnTo>
                <a:lnTo>
                  <a:pt x="203153" y="48361"/>
                </a:lnTo>
                <a:lnTo>
                  <a:pt x="197997" y="42316"/>
                </a:lnTo>
                <a:close/>
              </a:path>
              <a:path w="695325" h="126364">
                <a:moveTo>
                  <a:pt x="162792" y="42138"/>
                </a:moveTo>
                <a:lnTo>
                  <a:pt x="157992" y="48361"/>
                </a:lnTo>
                <a:lnTo>
                  <a:pt x="162483" y="48361"/>
                </a:lnTo>
                <a:lnTo>
                  <a:pt x="162784" y="42316"/>
                </a:lnTo>
                <a:lnTo>
                  <a:pt x="162792" y="42138"/>
                </a:lnTo>
                <a:close/>
              </a:path>
              <a:path w="695325" h="126364">
                <a:moveTo>
                  <a:pt x="220222" y="42138"/>
                </a:moveTo>
                <a:lnTo>
                  <a:pt x="162792" y="42138"/>
                </a:lnTo>
                <a:lnTo>
                  <a:pt x="162483" y="48361"/>
                </a:lnTo>
                <a:lnTo>
                  <a:pt x="197997" y="48361"/>
                </a:lnTo>
                <a:lnTo>
                  <a:pt x="197997" y="42316"/>
                </a:lnTo>
                <a:lnTo>
                  <a:pt x="220222" y="42316"/>
                </a:lnTo>
                <a:lnTo>
                  <a:pt x="220222" y="42138"/>
                </a:lnTo>
                <a:close/>
              </a:path>
              <a:path w="695325" h="126364">
                <a:moveTo>
                  <a:pt x="220222" y="42316"/>
                </a:moveTo>
                <a:lnTo>
                  <a:pt x="197997" y="42316"/>
                </a:lnTo>
                <a:lnTo>
                  <a:pt x="203153" y="48361"/>
                </a:lnTo>
                <a:lnTo>
                  <a:pt x="220222" y="48361"/>
                </a:lnTo>
                <a:lnTo>
                  <a:pt x="220222" y="42316"/>
                </a:lnTo>
                <a:close/>
              </a:path>
              <a:path w="695325" h="126364">
                <a:moveTo>
                  <a:pt x="292470" y="28447"/>
                </a:moveTo>
                <a:lnTo>
                  <a:pt x="252938" y="44568"/>
                </a:lnTo>
                <a:lnTo>
                  <a:pt x="248659" y="51739"/>
                </a:lnTo>
                <a:lnTo>
                  <a:pt x="248553" y="51917"/>
                </a:lnTo>
                <a:lnTo>
                  <a:pt x="241974" y="76987"/>
                </a:lnTo>
                <a:lnTo>
                  <a:pt x="242338" y="83032"/>
                </a:lnTo>
                <a:lnTo>
                  <a:pt x="266511" y="119481"/>
                </a:lnTo>
                <a:lnTo>
                  <a:pt x="292470" y="125704"/>
                </a:lnTo>
                <a:lnTo>
                  <a:pt x="299637" y="125315"/>
                </a:lnTo>
                <a:lnTo>
                  <a:pt x="333880" y="106679"/>
                </a:lnTo>
                <a:lnTo>
                  <a:pt x="287136" y="106679"/>
                </a:lnTo>
                <a:lnTo>
                  <a:pt x="282335" y="105494"/>
                </a:lnTo>
                <a:lnTo>
                  <a:pt x="264377" y="83032"/>
                </a:lnTo>
                <a:lnTo>
                  <a:pt x="264377" y="70823"/>
                </a:lnTo>
                <a:lnTo>
                  <a:pt x="265622" y="65548"/>
                </a:lnTo>
                <a:lnTo>
                  <a:pt x="268111" y="61163"/>
                </a:lnTo>
                <a:lnTo>
                  <a:pt x="270600" y="56659"/>
                </a:lnTo>
                <a:lnTo>
                  <a:pt x="273919" y="53221"/>
                </a:lnTo>
                <a:lnTo>
                  <a:pt x="278068" y="50850"/>
                </a:lnTo>
                <a:lnTo>
                  <a:pt x="282335" y="48480"/>
                </a:lnTo>
                <a:lnTo>
                  <a:pt x="287195" y="47294"/>
                </a:lnTo>
                <a:lnTo>
                  <a:pt x="333941" y="47294"/>
                </a:lnTo>
                <a:lnTo>
                  <a:pt x="332332" y="44568"/>
                </a:lnTo>
                <a:lnTo>
                  <a:pt x="299637" y="28836"/>
                </a:lnTo>
                <a:lnTo>
                  <a:pt x="292470" y="28447"/>
                </a:lnTo>
                <a:close/>
              </a:path>
              <a:path w="695325" h="126364">
                <a:moveTo>
                  <a:pt x="333941" y="47294"/>
                </a:moveTo>
                <a:lnTo>
                  <a:pt x="297981" y="47294"/>
                </a:lnTo>
                <a:lnTo>
                  <a:pt x="302782" y="48480"/>
                </a:lnTo>
                <a:lnTo>
                  <a:pt x="311316" y="53221"/>
                </a:lnTo>
                <a:lnTo>
                  <a:pt x="314635" y="56659"/>
                </a:lnTo>
                <a:lnTo>
                  <a:pt x="317006" y="61163"/>
                </a:lnTo>
                <a:lnTo>
                  <a:pt x="319495" y="65548"/>
                </a:lnTo>
                <a:lnTo>
                  <a:pt x="320740" y="70823"/>
                </a:lnTo>
                <a:lnTo>
                  <a:pt x="320740" y="83032"/>
                </a:lnTo>
                <a:lnTo>
                  <a:pt x="319495" y="88307"/>
                </a:lnTo>
                <a:lnTo>
                  <a:pt x="317006" y="92811"/>
                </a:lnTo>
                <a:lnTo>
                  <a:pt x="314635" y="97315"/>
                </a:lnTo>
                <a:lnTo>
                  <a:pt x="311316" y="100753"/>
                </a:lnTo>
                <a:lnTo>
                  <a:pt x="302782" y="105494"/>
                </a:lnTo>
                <a:lnTo>
                  <a:pt x="297922" y="106679"/>
                </a:lnTo>
                <a:lnTo>
                  <a:pt x="333880" y="106679"/>
                </a:lnTo>
                <a:lnTo>
                  <a:pt x="343143" y="76987"/>
                </a:lnTo>
                <a:lnTo>
                  <a:pt x="342779" y="70823"/>
                </a:lnTo>
                <a:lnTo>
                  <a:pt x="342736" y="70086"/>
                </a:lnTo>
                <a:lnTo>
                  <a:pt x="336655" y="51917"/>
                </a:lnTo>
                <a:lnTo>
                  <a:pt x="333941" y="47294"/>
                </a:lnTo>
                <a:close/>
              </a:path>
              <a:path w="695325" h="126364">
                <a:moveTo>
                  <a:pt x="456132" y="29514"/>
                </a:moveTo>
                <a:lnTo>
                  <a:pt x="365098" y="29514"/>
                </a:lnTo>
                <a:lnTo>
                  <a:pt x="365098" y="124459"/>
                </a:lnTo>
                <a:lnTo>
                  <a:pt x="387323" y="124459"/>
                </a:lnTo>
                <a:lnTo>
                  <a:pt x="387323" y="48361"/>
                </a:lnTo>
                <a:lnTo>
                  <a:pt x="382167" y="48361"/>
                </a:lnTo>
                <a:lnTo>
                  <a:pt x="387323" y="43205"/>
                </a:lnTo>
                <a:lnTo>
                  <a:pt x="456132" y="43205"/>
                </a:lnTo>
                <a:lnTo>
                  <a:pt x="456132" y="29514"/>
                </a:lnTo>
                <a:close/>
              </a:path>
              <a:path w="695325" h="126364">
                <a:moveTo>
                  <a:pt x="434085" y="43205"/>
                </a:moveTo>
                <a:lnTo>
                  <a:pt x="434085" y="124459"/>
                </a:lnTo>
                <a:lnTo>
                  <a:pt x="456132" y="124459"/>
                </a:lnTo>
                <a:lnTo>
                  <a:pt x="456132" y="48361"/>
                </a:lnTo>
                <a:lnTo>
                  <a:pt x="439241" y="48361"/>
                </a:lnTo>
                <a:lnTo>
                  <a:pt x="434085" y="43205"/>
                </a:lnTo>
                <a:close/>
              </a:path>
              <a:path w="695325" h="126364">
                <a:moveTo>
                  <a:pt x="387323" y="43205"/>
                </a:moveTo>
                <a:lnTo>
                  <a:pt x="382167" y="48361"/>
                </a:lnTo>
                <a:lnTo>
                  <a:pt x="387323" y="48361"/>
                </a:lnTo>
                <a:lnTo>
                  <a:pt x="387323" y="43205"/>
                </a:lnTo>
                <a:close/>
              </a:path>
              <a:path w="695325" h="126364">
                <a:moveTo>
                  <a:pt x="434085" y="43205"/>
                </a:moveTo>
                <a:lnTo>
                  <a:pt x="387323" y="43205"/>
                </a:lnTo>
                <a:lnTo>
                  <a:pt x="387323" y="48361"/>
                </a:lnTo>
                <a:lnTo>
                  <a:pt x="434085" y="48361"/>
                </a:lnTo>
                <a:lnTo>
                  <a:pt x="434085" y="43205"/>
                </a:lnTo>
                <a:close/>
              </a:path>
              <a:path w="695325" h="126364">
                <a:moveTo>
                  <a:pt x="456132" y="43205"/>
                </a:moveTo>
                <a:lnTo>
                  <a:pt x="434085" y="43205"/>
                </a:lnTo>
                <a:lnTo>
                  <a:pt x="439241" y="48361"/>
                </a:lnTo>
                <a:lnTo>
                  <a:pt x="456132" y="48361"/>
                </a:lnTo>
                <a:lnTo>
                  <a:pt x="456132" y="43205"/>
                </a:lnTo>
                <a:close/>
              </a:path>
              <a:path w="695325" h="126364">
                <a:moveTo>
                  <a:pt x="528437" y="28447"/>
                </a:moveTo>
                <a:lnTo>
                  <a:pt x="488906" y="44568"/>
                </a:lnTo>
                <a:lnTo>
                  <a:pt x="481727" y="57384"/>
                </a:lnTo>
                <a:lnTo>
                  <a:pt x="481642" y="57551"/>
                </a:lnTo>
                <a:lnTo>
                  <a:pt x="479631" y="63474"/>
                </a:lnTo>
                <a:lnTo>
                  <a:pt x="479586" y="63608"/>
                </a:lnTo>
                <a:lnTo>
                  <a:pt x="478353" y="70086"/>
                </a:lnTo>
                <a:lnTo>
                  <a:pt x="477942" y="76987"/>
                </a:lnTo>
                <a:lnTo>
                  <a:pt x="478305" y="83032"/>
                </a:lnTo>
                <a:lnTo>
                  <a:pt x="478353" y="83821"/>
                </a:lnTo>
                <a:lnTo>
                  <a:pt x="502478" y="119481"/>
                </a:lnTo>
                <a:lnTo>
                  <a:pt x="528437" y="125704"/>
                </a:lnTo>
                <a:lnTo>
                  <a:pt x="535604" y="125315"/>
                </a:lnTo>
                <a:lnTo>
                  <a:pt x="569847" y="106679"/>
                </a:lnTo>
                <a:lnTo>
                  <a:pt x="523103" y="106679"/>
                </a:lnTo>
                <a:lnTo>
                  <a:pt x="518302" y="105494"/>
                </a:lnTo>
                <a:lnTo>
                  <a:pt x="500344" y="83032"/>
                </a:lnTo>
                <a:lnTo>
                  <a:pt x="500344" y="70823"/>
                </a:lnTo>
                <a:lnTo>
                  <a:pt x="501589" y="65548"/>
                </a:lnTo>
                <a:lnTo>
                  <a:pt x="504078" y="61163"/>
                </a:lnTo>
                <a:lnTo>
                  <a:pt x="506567" y="56659"/>
                </a:lnTo>
                <a:lnTo>
                  <a:pt x="509886" y="53221"/>
                </a:lnTo>
                <a:lnTo>
                  <a:pt x="514035" y="50850"/>
                </a:lnTo>
                <a:lnTo>
                  <a:pt x="518302" y="48480"/>
                </a:lnTo>
                <a:lnTo>
                  <a:pt x="523161" y="47294"/>
                </a:lnTo>
                <a:lnTo>
                  <a:pt x="569908" y="47294"/>
                </a:lnTo>
                <a:lnTo>
                  <a:pt x="568299" y="44568"/>
                </a:lnTo>
                <a:lnTo>
                  <a:pt x="535604" y="28836"/>
                </a:lnTo>
                <a:lnTo>
                  <a:pt x="528437" y="28447"/>
                </a:lnTo>
                <a:close/>
              </a:path>
              <a:path w="695325" h="126364">
                <a:moveTo>
                  <a:pt x="569908" y="47294"/>
                </a:moveTo>
                <a:lnTo>
                  <a:pt x="533949" y="47294"/>
                </a:lnTo>
                <a:lnTo>
                  <a:pt x="538749" y="48480"/>
                </a:lnTo>
                <a:lnTo>
                  <a:pt x="547284" y="53221"/>
                </a:lnTo>
                <a:lnTo>
                  <a:pt x="550602" y="56659"/>
                </a:lnTo>
                <a:lnTo>
                  <a:pt x="552973" y="61163"/>
                </a:lnTo>
                <a:lnTo>
                  <a:pt x="555462" y="65548"/>
                </a:lnTo>
                <a:lnTo>
                  <a:pt x="556707" y="70823"/>
                </a:lnTo>
                <a:lnTo>
                  <a:pt x="556707" y="83032"/>
                </a:lnTo>
                <a:lnTo>
                  <a:pt x="555462" y="88307"/>
                </a:lnTo>
                <a:lnTo>
                  <a:pt x="552973" y="92811"/>
                </a:lnTo>
                <a:lnTo>
                  <a:pt x="550602" y="97315"/>
                </a:lnTo>
                <a:lnTo>
                  <a:pt x="547284" y="100753"/>
                </a:lnTo>
                <a:lnTo>
                  <a:pt x="538749" y="105494"/>
                </a:lnTo>
                <a:lnTo>
                  <a:pt x="533889" y="106679"/>
                </a:lnTo>
                <a:lnTo>
                  <a:pt x="569847" y="106679"/>
                </a:lnTo>
                <a:lnTo>
                  <a:pt x="579110" y="76987"/>
                </a:lnTo>
                <a:lnTo>
                  <a:pt x="578747" y="70823"/>
                </a:lnTo>
                <a:lnTo>
                  <a:pt x="578703" y="70086"/>
                </a:lnTo>
                <a:lnTo>
                  <a:pt x="577490" y="63608"/>
                </a:lnTo>
                <a:lnTo>
                  <a:pt x="577465" y="63474"/>
                </a:lnTo>
                <a:lnTo>
                  <a:pt x="575465" y="57551"/>
                </a:lnTo>
                <a:lnTo>
                  <a:pt x="575409" y="57384"/>
                </a:lnTo>
                <a:lnTo>
                  <a:pt x="572622" y="51917"/>
                </a:lnTo>
                <a:lnTo>
                  <a:pt x="569908" y="47294"/>
                </a:lnTo>
                <a:close/>
              </a:path>
              <a:path w="695325" h="126364">
                <a:moveTo>
                  <a:pt x="623289" y="29514"/>
                </a:moveTo>
                <a:lnTo>
                  <a:pt x="601064" y="29514"/>
                </a:lnTo>
                <a:lnTo>
                  <a:pt x="601064" y="124459"/>
                </a:lnTo>
                <a:lnTo>
                  <a:pt x="623289" y="124459"/>
                </a:lnTo>
                <a:lnTo>
                  <a:pt x="623289" y="86410"/>
                </a:lnTo>
                <a:lnTo>
                  <a:pt x="616711" y="86410"/>
                </a:lnTo>
                <a:lnTo>
                  <a:pt x="616711" y="67919"/>
                </a:lnTo>
                <a:lnTo>
                  <a:pt x="623289" y="67919"/>
                </a:lnTo>
                <a:lnTo>
                  <a:pt x="623289" y="29514"/>
                </a:lnTo>
                <a:close/>
              </a:path>
              <a:path w="695325" h="126364">
                <a:moveTo>
                  <a:pt x="648893" y="70267"/>
                </a:moveTo>
                <a:lnTo>
                  <a:pt x="637171" y="77507"/>
                </a:lnTo>
                <a:lnTo>
                  <a:pt x="649172" y="78943"/>
                </a:lnTo>
                <a:lnTo>
                  <a:pt x="634846" y="78943"/>
                </a:lnTo>
                <a:lnTo>
                  <a:pt x="669162" y="124459"/>
                </a:lnTo>
                <a:lnTo>
                  <a:pt x="695298" y="124459"/>
                </a:lnTo>
                <a:lnTo>
                  <a:pt x="666911" y="86410"/>
                </a:lnTo>
                <a:lnTo>
                  <a:pt x="648893" y="86410"/>
                </a:lnTo>
                <a:lnTo>
                  <a:pt x="648893" y="78943"/>
                </a:lnTo>
                <a:lnTo>
                  <a:pt x="649172" y="78943"/>
                </a:lnTo>
                <a:lnTo>
                  <a:pt x="637171" y="77507"/>
                </a:lnTo>
                <a:lnTo>
                  <a:pt x="648893" y="77507"/>
                </a:lnTo>
                <a:lnTo>
                  <a:pt x="648893" y="70267"/>
                </a:lnTo>
                <a:close/>
              </a:path>
              <a:path w="695325" h="126364">
                <a:moveTo>
                  <a:pt x="623289" y="67919"/>
                </a:moveTo>
                <a:lnTo>
                  <a:pt x="616711" y="67919"/>
                </a:lnTo>
                <a:lnTo>
                  <a:pt x="616711" y="86410"/>
                </a:lnTo>
                <a:lnTo>
                  <a:pt x="623289" y="86410"/>
                </a:lnTo>
                <a:lnTo>
                  <a:pt x="623289" y="67919"/>
                </a:lnTo>
                <a:close/>
              </a:path>
              <a:path w="695325" h="126364">
                <a:moveTo>
                  <a:pt x="641075" y="67919"/>
                </a:moveTo>
                <a:lnTo>
                  <a:pt x="623289" y="67919"/>
                </a:lnTo>
                <a:lnTo>
                  <a:pt x="623289" y="86410"/>
                </a:lnTo>
                <a:lnTo>
                  <a:pt x="640476" y="86410"/>
                </a:lnTo>
                <a:lnTo>
                  <a:pt x="634846" y="78943"/>
                </a:lnTo>
                <a:lnTo>
                  <a:pt x="637171" y="77507"/>
                </a:lnTo>
                <a:lnTo>
                  <a:pt x="634313" y="77165"/>
                </a:lnTo>
                <a:lnTo>
                  <a:pt x="641075" y="67919"/>
                </a:lnTo>
                <a:close/>
              </a:path>
              <a:path w="695325" h="126364">
                <a:moveTo>
                  <a:pt x="652982" y="67741"/>
                </a:moveTo>
                <a:lnTo>
                  <a:pt x="648893" y="70267"/>
                </a:lnTo>
                <a:lnTo>
                  <a:pt x="648893" y="86410"/>
                </a:lnTo>
                <a:lnTo>
                  <a:pt x="666911" y="86410"/>
                </a:lnTo>
                <a:lnTo>
                  <a:pt x="661870" y="79654"/>
                </a:lnTo>
                <a:lnTo>
                  <a:pt x="655116" y="79654"/>
                </a:lnTo>
                <a:lnTo>
                  <a:pt x="649172" y="78943"/>
                </a:lnTo>
                <a:lnTo>
                  <a:pt x="655653" y="78943"/>
                </a:lnTo>
                <a:lnTo>
                  <a:pt x="658513" y="75155"/>
                </a:lnTo>
                <a:lnTo>
                  <a:pt x="652982" y="67741"/>
                </a:lnTo>
                <a:close/>
              </a:path>
              <a:path w="695325" h="126364">
                <a:moveTo>
                  <a:pt x="655653" y="78943"/>
                </a:moveTo>
                <a:lnTo>
                  <a:pt x="649172" y="78943"/>
                </a:lnTo>
                <a:lnTo>
                  <a:pt x="655116" y="79654"/>
                </a:lnTo>
                <a:lnTo>
                  <a:pt x="655653" y="78943"/>
                </a:lnTo>
                <a:close/>
              </a:path>
              <a:path w="695325" h="126364">
                <a:moveTo>
                  <a:pt x="658513" y="75155"/>
                </a:moveTo>
                <a:lnTo>
                  <a:pt x="655116" y="79654"/>
                </a:lnTo>
                <a:lnTo>
                  <a:pt x="661870" y="79654"/>
                </a:lnTo>
                <a:lnTo>
                  <a:pt x="658513" y="75155"/>
                </a:lnTo>
                <a:close/>
              </a:path>
              <a:path w="695325" h="126364">
                <a:moveTo>
                  <a:pt x="692987" y="29514"/>
                </a:moveTo>
                <a:lnTo>
                  <a:pt x="669162" y="29514"/>
                </a:lnTo>
                <a:lnTo>
                  <a:pt x="634313" y="77165"/>
                </a:lnTo>
                <a:lnTo>
                  <a:pt x="637171" y="77507"/>
                </a:lnTo>
                <a:lnTo>
                  <a:pt x="648893" y="70267"/>
                </a:lnTo>
                <a:lnTo>
                  <a:pt x="648893" y="67919"/>
                </a:lnTo>
                <a:lnTo>
                  <a:pt x="652694" y="67919"/>
                </a:lnTo>
                <a:lnTo>
                  <a:pt x="652982" y="67741"/>
                </a:lnTo>
                <a:lnTo>
                  <a:pt x="664113" y="67741"/>
                </a:lnTo>
                <a:lnTo>
                  <a:pt x="692987" y="29514"/>
                </a:lnTo>
                <a:close/>
              </a:path>
              <a:path w="695325" h="126364">
                <a:moveTo>
                  <a:pt x="664113" y="67741"/>
                </a:moveTo>
                <a:lnTo>
                  <a:pt x="652982" y="67741"/>
                </a:lnTo>
                <a:lnTo>
                  <a:pt x="658513" y="75155"/>
                </a:lnTo>
                <a:lnTo>
                  <a:pt x="664113" y="67741"/>
                </a:lnTo>
                <a:close/>
              </a:path>
              <a:path w="695325" h="126364">
                <a:moveTo>
                  <a:pt x="652694" y="67919"/>
                </a:moveTo>
                <a:lnTo>
                  <a:pt x="648893" y="67919"/>
                </a:lnTo>
                <a:lnTo>
                  <a:pt x="648893" y="70267"/>
                </a:lnTo>
                <a:lnTo>
                  <a:pt x="652694" y="67919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68445" y="4434834"/>
            <a:ext cx="96012" cy="12623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17500" y="46863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9972" y="4853934"/>
            <a:ext cx="695325" cy="126364"/>
          </a:xfrm>
          <a:custGeom>
            <a:avLst/>
            <a:gdLst/>
            <a:ahLst/>
            <a:cxnLst/>
            <a:rect l="l" t="t" r="r" b="b"/>
            <a:pathLst>
              <a:path w="695325" h="126364">
                <a:moveTo>
                  <a:pt x="29514" y="0"/>
                </a:moveTo>
                <a:lnTo>
                  <a:pt x="2844" y="0"/>
                </a:lnTo>
                <a:lnTo>
                  <a:pt x="44983" y="60629"/>
                </a:lnTo>
                <a:lnTo>
                  <a:pt x="0" y="124459"/>
                </a:lnTo>
                <a:lnTo>
                  <a:pt x="26669" y="124459"/>
                </a:lnTo>
                <a:lnTo>
                  <a:pt x="58851" y="79121"/>
                </a:lnTo>
                <a:lnTo>
                  <a:pt x="86955" y="79121"/>
                </a:lnTo>
                <a:lnTo>
                  <a:pt x="73431" y="59740"/>
                </a:lnTo>
                <a:lnTo>
                  <a:pt x="86115" y="41605"/>
                </a:lnTo>
                <a:lnTo>
                  <a:pt x="58851" y="41605"/>
                </a:lnTo>
                <a:lnTo>
                  <a:pt x="29514" y="0"/>
                </a:lnTo>
                <a:close/>
              </a:path>
              <a:path w="695325" h="126364">
                <a:moveTo>
                  <a:pt x="86955" y="79121"/>
                </a:moveTo>
                <a:lnTo>
                  <a:pt x="58851" y="79121"/>
                </a:lnTo>
                <a:lnTo>
                  <a:pt x="91211" y="124459"/>
                </a:lnTo>
                <a:lnTo>
                  <a:pt x="118592" y="124459"/>
                </a:lnTo>
                <a:lnTo>
                  <a:pt x="86955" y="79121"/>
                </a:lnTo>
                <a:close/>
              </a:path>
              <a:path w="695325" h="126364">
                <a:moveTo>
                  <a:pt x="115214" y="0"/>
                </a:moveTo>
                <a:lnTo>
                  <a:pt x="88188" y="0"/>
                </a:lnTo>
                <a:lnTo>
                  <a:pt x="58851" y="41605"/>
                </a:lnTo>
                <a:lnTo>
                  <a:pt x="86115" y="41605"/>
                </a:lnTo>
                <a:lnTo>
                  <a:pt x="115214" y="0"/>
                </a:lnTo>
                <a:close/>
              </a:path>
              <a:path w="695325" h="126364">
                <a:moveTo>
                  <a:pt x="121191" y="105613"/>
                </a:moveTo>
                <a:lnTo>
                  <a:pt x="120151" y="123808"/>
                </a:lnTo>
                <a:lnTo>
                  <a:pt x="120124" y="124282"/>
                </a:lnTo>
                <a:lnTo>
                  <a:pt x="124984" y="125586"/>
                </a:lnTo>
                <a:lnTo>
                  <a:pt x="129073" y="126237"/>
                </a:lnTo>
                <a:lnTo>
                  <a:pt x="139504" y="126237"/>
                </a:lnTo>
                <a:lnTo>
                  <a:pt x="145075" y="123808"/>
                </a:lnTo>
                <a:lnTo>
                  <a:pt x="153254" y="113969"/>
                </a:lnTo>
                <a:lnTo>
                  <a:pt x="156159" y="107272"/>
                </a:lnTo>
                <a:lnTo>
                  <a:pt x="156381" y="106146"/>
                </a:lnTo>
                <a:lnTo>
                  <a:pt x="124273" y="106146"/>
                </a:lnTo>
                <a:lnTo>
                  <a:pt x="122850" y="105968"/>
                </a:lnTo>
                <a:lnTo>
                  <a:pt x="121191" y="105613"/>
                </a:lnTo>
                <a:close/>
              </a:path>
              <a:path w="695325" h="126364">
                <a:moveTo>
                  <a:pt x="220047" y="48361"/>
                </a:moveTo>
                <a:lnTo>
                  <a:pt x="197822" y="48361"/>
                </a:lnTo>
                <a:lnTo>
                  <a:pt x="197822" y="124459"/>
                </a:lnTo>
                <a:lnTo>
                  <a:pt x="220047" y="124459"/>
                </a:lnTo>
                <a:lnTo>
                  <a:pt x="220047" y="48361"/>
                </a:lnTo>
                <a:close/>
              </a:path>
              <a:path w="695325" h="126364">
                <a:moveTo>
                  <a:pt x="220047" y="29514"/>
                </a:moveTo>
                <a:lnTo>
                  <a:pt x="143238" y="29514"/>
                </a:lnTo>
                <a:lnTo>
                  <a:pt x="141638" y="66141"/>
                </a:lnTo>
                <a:lnTo>
                  <a:pt x="141164" y="75505"/>
                </a:lnTo>
                <a:lnTo>
                  <a:pt x="140571" y="82736"/>
                </a:lnTo>
                <a:lnTo>
                  <a:pt x="139860" y="87833"/>
                </a:lnTo>
                <a:lnTo>
                  <a:pt x="139355" y="92078"/>
                </a:lnTo>
                <a:lnTo>
                  <a:pt x="129962" y="106146"/>
                </a:lnTo>
                <a:lnTo>
                  <a:pt x="156381" y="106146"/>
                </a:lnTo>
                <a:lnTo>
                  <a:pt x="161373" y="67208"/>
                </a:lnTo>
                <a:lnTo>
                  <a:pt x="162262" y="48361"/>
                </a:lnTo>
                <a:lnTo>
                  <a:pt x="220047" y="48361"/>
                </a:lnTo>
                <a:lnTo>
                  <a:pt x="220047" y="29514"/>
                </a:lnTo>
                <a:close/>
              </a:path>
              <a:path w="695325" h="126364">
                <a:moveTo>
                  <a:pt x="292295" y="28447"/>
                </a:moveTo>
                <a:lnTo>
                  <a:pt x="252587" y="44568"/>
                </a:lnTo>
                <a:lnTo>
                  <a:pt x="241800" y="76987"/>
                </a:lnTo>
                <a:lnTo>
                  <a:pt x="242200" y="83832"/>
                </a:lnTo>
                <a:lnTo>
                  <a:pt x="266336" y="119481"/>
                </a:lnTo>
                <a:lnTo>
                  <a:pt x="292295" y="125704"/>
                </a:lnTo>
                <a:lnTo>
                  <a:pt x="299397" y="125315"/>
                </a:lnTo>
                <a:lnTo>
                  <a:pt x="333809" y="106679"/>
                </a:lnTo>
                <a:lnTo>
                  <a:pt x="284116" y="106679"/>
                </a:lnTo>
                <a:lnTo>
                  <a:pt x="277360" y="103953"/>
                </a:lnTo>
                <a:lnTo>
                  <a:pt x="272026" y="98501"/>
                </a:lnTo>
                <a:lnTo>
                  <a:pt x="266811" y="93048"/>
                </a:lnTo>
                <a:lnTo>
                  <a:pt x="264203" y="85877"/>
                </a:lnTo>
                <a:lnTo>
                  <a:pt x="264203" y="68097"/>
                </a:lnTo>
                <a:lnTo>
                  <a:pt x="266811" y="60926"/>
                </a:lnTo>
                <a:lnTo>
                  <a:pt x="272026" y="55473"/>
                </a:lnTo>
                <a:lnTo>
                  <a:pt x="277360" y="50021"/>
                </a:lnTo>
                <a:lnTo>
                  <a:pt x="284116" y="47294"/>
                </a:lnTo>
                <a:lnTo>
                  <a:pt x="333705" y="47294"/>
                </a:lnTo>
                <a:lnTo>
                  <a:pt x="332122" y="44568"/>
                </a:lnTo>
                <a:lnTo>
                  <a:pt x="299397" y="28836"/>
                </a:lnTo>
                <a:lnTo>
                  <a:pt x="292295" y="28447"/>
                </a:lnTo>
                <a:close/>
              </a:path>
              <a:path w="695325" h="126364">
                <a:moveTo>
                  <a:pt x="333705" y="47294"/>
                </a:moveTo>
                <a:lnTo>
                  <a:pt x="300474" y="47294"/>
                </a:lnTo>
                <a:lnTo>
                  <a:pt x="307230" y="50021"/>
                </a:lnTo>
                <a:lnTo>
                  <a:pt x="317898" y="60926"/>
                </a:lnTo>
                <a:lnTo>
                  <a:pt x="320565" y="68097"/>
                </a:lnTo>
                <a:lnTo>
                  <a:pt x="320565" y="85877"/>
                </a:lnTo>
                <a:lnTo>
                  <a:pt x="317898" y="93048"/>
                </a:lnTo>
                <a:lnTo>
                  <a:pt x="307230" y="103953"/>
                </a:lnTo>
                <a:lnTo>
                  <a:pt x="300474" y="106679"/>
                </a:lnTo>
                <a:lnTo>
                  <a:pt x="333809" y="106679"/>
                </a:lnTo>
                <a:lnTo>
                  <a:pt x="342968" y="76987"/>
                </a:lnTo>
                <a:lnTo>
                  <a:pt x="342557" y="70153"/>
                </a:lnTo>
                <a:lnTo>
                  <a:pt x="341324" y="63696"/>
                </a:lnTo>
                <a:lnTo>
                  <a:pt x="339268" y="57618"/>
                </a:lnTo>
                <a:lnTo>
                  <a:pt x="336390" y="51917"/>
                </a:lnTo>
                <a:lnTo>
                  <a:pt x="333705" y="47294"/>
                </a:lnTo>
                <a:close/>
              </a:path>
              <a:path w="695325" h="126364">
                <a:moveTo>
                  <a:pt x="455958" y="29514"/>
                </a:moveTo>
                <a:lnTo>
                  <a:pt x="364924" y="29514"/>
                </a:lnTo>
                <a:lnTo>
                  <a:pt x="364924" y="124459"/>
                </a:lnTo>
                <a:lnTo>
                  <a:pt x="387149" y="124459"/>
                </a:lnTo>
                <a:lnTo>
                  <a:pt x="387149" y="48361"/>
                </a:lnTo>
                <a:lnTo>
                  <a:pt x="455958" y="48361"/>
                </a:lnTo>
                <a:lnTo>
                  <a:pt x="455958" y="29514"/>
                </a:lnTo>
                <a:close/>
              </a:path>
              <a:path w="695325" h="126364">
                <a:moveTo>
                  <a:pt x="455958" y="48361"/>
                </a:moveTo>
                <a:lnTo>
                  <a:pt x="433910" y="48361"/>
                </a:lnTo>
                <a:lnTo>
                  <a:pt x="433910" y="124459"/>
                </a:lnTo>
                <a:lnTo>
                  <a:pt x="455958" y="124459"/>
                </a:lnTo>
                <a:lnTo>
                  <a:pt x="455958" y="48361"/>
                </a:lnTo>
                <a:close/>
              </a:path>
              <a:path w="695325" h="126364">
                <a:moveTo>
                  <a:pt x="528262" y="28447"/>
                </a:moveTo>
                <a:lnTo>
                  <a:pt x="488555" y="44568"/>
                </a:lnTo>
                <a:lnTo>
                  <a:pt x="477767" y="76987"/>
                </a:lnTo>
                <a:lnTo>
                  <a:pt x="478167" y="83832"/>
                </a:lnTo>
                <a:lnTo>
                  <a:pt x="502304" y="119481"/>
                </a:lnTo>
                <a:lnTo>
                  <a:pt x="528262" y="125704"/>
                </a:lnTo>
                <a:lnTo>
                  <a:pt x="535364" y="125315"/>
                </a:lnTo>
                <a:lnTo>
                  <a:pt x="569776" y="106679"/>
                </a:lnTo>
                <a:lnTo>
                  <a:pt x="520084" y="106679"/>
                </a:lnTo>
                <a:lnTo>
                  <a:pt x="513327" y="103953"/>
                </a:lnTo>
                <a:lnTo>
                  <a:pt x="507993" y="98501"/>
                </a:lnTo>
                <a:lnTo>
                  <a:pt x="502779" y="93048"/>
                </a:lnTo>
                <a:lnTo>
                  <a:pt x="500170" y="85877"/>
                </a:lnTo>
                <a:lnTo>
                  <a:pt x="500170" y="68097"/>
                </a:lnTo>
                <a:lnTo>
                  <a:pt x="502779" y="60926"/>
                </a:lnTo>
                <a:lnTo>
                  <a:pt x="507993" y="55473"/>
                </a:lnTo>
                <a:lnTo>
                  <a:pt x="513327" y="50021"/>
                </a:lnTo>
                <a:lnTo>
                  <a:pt x="520084" y="47294"/>
                </a:lnTo>
                <a:lnTo>
                  <a:pt x="569673" y="47294"/>
                </a:lnTo>
                <a:lnTo>
                  <a:pt x="568090" y="44568"/>
                </a:lnTo>
                <a:lnTo>
                  <a:pt x="535364" y="28836"/>
                </a:lnTo>
                <a:lnTo>
                  <a:pt x="528262" y="28447"/>
                </a:lnTo>
                <a:close/>
              </a:path>
              <a:path w="695325" h="126364">
                <a:moveTo>
                  <a:pt x="569673" y="47294"/>
                </a:moveTo>
                <a:lnTo>
                  <a:pt x="536441" y="47294"/>
                </a:lnTo>
                <a:lnTo>
                  <a:pt x="543198" y="50021"/>
                </a:lnTo>
                <a:lnTo>
                  <a:pt x="553866" y="60926"/>
                </a:lnTo>
                <a:lnTo>
                  <a:pt x="556533" y="68097"/>
                </a:lnTo>
                <a:lnTo>
                  <a:pt x="556533" y="85877"/>
                </a:lnTo>
                <a:lnTo>
                  <a:pt x="553866" y="93048"/>
                </a:lnTo>
                <a:lnTo>
                  <a:pt x="543198" y="103953"/>
                </a:lnTo>
                <a:lnTo>
                  <a:pt x="536441" y="106679"/>
                </a:lnTo>
                <a:lnTo>
                  <a:pt x="569776" y="106679"/>
                </a:lnTo>
                <a:lnTo>
                  <a:pt x="578935" y="76987"/>
                </a:lnTo>
                <a:lnTo>
                  <a:pt x="578524" y="70153"/>
                </a:lnTo>
                <a:lnTo>
                  <a:pt x="577291" y="63696"/>
                </a:lnTo>
                <a:lnTo>
                  <a:pt x="575235" y="57618"/>
                </a:lnTo>
                <a:lnTo>
                  <a:pt x="572357" y="51917"/>
                </a:lnTo>
                <a:lnTo>
                  <a:pt x="569673" y="47294"/>
                </a:lnTo>
                <a:close/>
              </a:path>
              <a:path w="695325" h="126364">
                <a:moveTo>
                  <a:pt x="623116" y="29514"/>
                </a:moveTo>
                <a:lnTo>
                  <a:pt x="600891" y="29514"/>
                </a:lnTo>
                <a:lnTo>
                  <a:pt x="600891" y="124459"/>
                </a:lnTo>
                <a:lnTo>
                  <a:pt x="623116" y="124459"/>
                </a:lnTo>
                <a:lnTo>
                  <a:pt x="623116" y="86410"/>
                </a:lnTo>
                <a:lnTo>
                  <a:pt x="666691" y="86410"/>
                </a:lnTo>
                <a:lnTo>
                  <a:pt x="658321" y="75209"/>
                </a:lnTo>
                <a:lnTo>
                  <a:pt x="663823" y="67919"/>
                </a:lnTo>
                <a:lnTo>
                  <a:pt x="623116" y="67919"/>
                </a:lnTo>
                <a:lnTo>
                  <a:pt x="623116" y="29514"/>
                </a:lnTo>
                <a:close/>
              </a:path>
              <a:path w="695325" h="126364">
                <a:moveTo>
                  <a:pt x="666691" y="86410"/>
                </a:moveTo>
                <a:lnTo>
                  <a:pt x="640363" y="86410"/>
                </a:lnTo>
                <a:lnTo>
                  <a:pt x="668989" y="124459"/>
                </a:lnTo>
                <a:lnTo>
                  <a:pt x="695125" y="124459"/>
                </a:lnTo>
                <a:lnTo>
                  <a:pt x="666691" y="86410"/>
                </a:lnTo>
                <a:close/>
              </a:path>
              <a:path w="695325" h="126364">
                <a:moveTo>
                  <a:pt x="692814" y="29514"/>
                </a:moveTo>
                <a:lnTo>
                  <a:pt x="668989" y="29514"/>
                </a:lnTo>
                <a:lnTo>
                  <a:pt x="640896" y="67919"/>
                </a:lnTo>
                <a:lnTo>
                  <a:pt x="663823" y="67919"/>
                </a:lnTo>
                <a:lnTo>
                  <a:pt x="692814" y="2951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72644" y="4831510"/>
            <a:ext cx="342900" cy="154305"/>
          </a:xfrm>
          <a:custGeom>
            <a:avLst/>
            <a:gdLst/>
            <a:ahLst/>
            <a:cxnLst/>
            <a:rect l="l" t="t" r="r" b="b"/>
            <a:pathLst>
              <a:path w="342900" h="154304">
                <a:moveTo>
                  <a:pt x="60010" y="148589"/>
                </a:moveTo>
                <a:lnTo>
                  <a:pt x="55592" y="151871"/>
                </a:lnTo>
                <a:lnTo>
                  <a:pt x="57242" y="154092"/>
                </a:lnTo>
                <a:lnTo>
                  <a:pt x="60010" y="154092"/>
                </a:lnTo>
                <a:lnTo>
                  <a:pt x="60010" y="148589"/>
                </a:lnTo>
                <a:close/>
              </a:path>
              <a:path w="342900" h="154304">
                <a:moveTo>
                  <a:pt x="331553" y="143086"/>
                </a:moveTo>
                <a:lnTo>
                  <a:pt x="62777" y="143086"/>
                </a:lnTo>
                <a:lnTo>
                  <a:pt x="64427" y="145307"/>
                </a:lnTo>
                <a:lnTo>
                  <a:pt x="60010" y="148589"/>
                </a:lnTo>
                <a:lnTo>
                  <a:pt x="60010" y="154092"/>
                </a:lnTo>
                <a:lnTo>
                  <a:pt x="337056" y="154092"/>
                </a:lnTo>
                <a:lnTo>
                  <a:pt x="337056" y="148589"/>
                </a:lnTo>
                <a:lnTo>
                  <a:pt x="331553" y="148589"/>
                </a:lnTo>
                <a:lnTo>
                  <a:pt x="331553" y="143086"/>
                </a:lnTo>
                <a:close/>
              </a:path>
              <a:path w="342900" h="154304">
                <a:moveTo>
                  <a:pt x="342558" y="143086"/>
                </a:moveTo>
                <a:lnTo>
                  <a:pt x="337056" y="143086"/>
                </a:lnTo>
                <a:lnTo>
                  <a:pt x="337056" y="154092"/>
                </a:lnTo>
                <a:lnTo>
                  <a:pt x="342558" y="154092"/>
                </a:lnTo>
                <a:lnTo>
                  <a:pt x="342558" y="143086"/>
                </a:lnTo>
                <a:close/>
              </a:path>
              <a:path w="342900" h="154304">
                <a:moveTo>
                  <a:pt x="13712" y="77046"/>
                </a:moveTo>
                <a:lnTo>
                  <a:pt x="11273" y="80328"/>
                </a:lnTo>
                <a:lnTo>
                  <a:pt x="2438" y="80328"/>
                </a:lnTo>
                <a:lnTo>
                  <a:pt x="55592" y="151871"/>
                </a:lnTo>
                <a:lnTo>
                  <a:pt x="60010" y="148589"/>
                </a:lnTo>
                <a:lnTo>
                  <a:pt x="60010" y="143086"/>
                </a:lnTo>
                <a:lnTo>
                  <a:pt x="62777" y="143086"/>
                </a:lnTo>
                <a:lnTo>
                  <a:pt x="16150" y="80328"/>
                </a:lnTo>
                <a:lnTo>
                  <a:pt x="11273" y="80328"/>
                </a:lnTo>
                <a:lnTo>
                  <a:pt x="6856" y="77046"/>
                </a:lnTo>
                <a:lnTo>
                  <a:pt x="13712" y="77046"/>
                </a:lnTo>
                <a:close/>
              </a:path>
              <a:path w="342900" h="154304">
                <a:moveTo>
                  <a:pt x="62777" y="143086"/>
                </a:moveTo>
                <a:lnTo>
                  <a:pt x="60010" y="143086"/>
                </a:lnTo>
                <a:lnTo>
                  <a:pt x="60010" y="148589"/>
                </a:lnTo>
                <a:lnTo>
                  <a:pt x="64427" y="145307"/>
                </a:lnTo>
                <a:lnTo>
                  <a:pt x="62777" y="143086"/>
                </a:lnTo>
                <a:close/>
              </a:path>
              <a:path w="342900" h="154304">
                <a:moveTo>
                  <a:pt x="337056" y="5502"/>
                </a:moveTo>
                <a:lnTo>
                  <a:pt x="331553" y="5502"/>
                </a:lnTo>
                <a:lnTo>
                  <a:pt x="331553" y="148589"/>
                </a:lnTo>
                <a:lnTo>
                  <a:pt x="337056" y="148589"/>
                </a:lnTo>
                <a:lnTo>
                  <a:pt x="337056" y="143086"/>
                </a:lnTo>
                <a:lnTo>
                  <a:pt x="342558" y="143086"/>
                </a:lnTo>
                <a:lnTo>
                  <a:pt x="342558" y="11005"/>
                </a:lnTo>
                <a:lnTo>
                  <a:pt x="337056" y="11005"/>
                </a:lnTo>
                <a:lnTo>
                  <a:pt x="337056" y="5502"/>
                </a:lnTo>
                <a:close/>
              </a:path>
              <a:path w="342900" h="154304">
                <a:moveTo>
                  <a:pt x="2438" y="73764"/>
                </a:moveTo>
                <a:lnTo>
                  <a:pt x="0" y="77046"/>
                </a:lnTo>
                <a:lnTo>
                  <a:pt x="2438" y="80328"/>
                </a:lnTo>
                <a:lnTo>
                  <a:pt x="6856" y="77046"/>
                </a:lnTo>
                <a:lnTo>
                  <a:pt x="2438" y="73764"/>
                </a:lnTo>
                <a:close/>
              </a:path>
              <a:path w="342900" h="154304">
                <a:moveTo>
                  <a:pt x="11273" y="73764"/>
                </a:moveTo>
                <a:lnTo>
                  <a:pt x="6856" y="77046"/>
                </a:lnTo>
                <a:lnTo>
                  <a:pt x="11273" y="80328"/>
                </a:lnTo>
                <a:lnTo>
                  <a:pt x="13711" y="77046"/>
                </a:lnTo>
                <a:lnTo>
                  <a:pt x="11273" y="73764"/>
                </a:lnTo>
                <a:close/>
              </a:path>
              <a:path w="342900" h="154304">
                <a:moveTo>
                  <a:pt x="55592" y="2221"/>
                </a:moveTo>
                <a:lnTo>
                  <a:pt x="2438" y="73764"/>
                </a:lnTo>
                <a:lnTo>
                  <a:pt x="6856" y="77046"/>
                </a:lnTo>
                <a:lnTo>
                  <a:pt x="11273" y="73764"/>
                </a:lnTo>
                <a:lnTo>
                  <a:pt x="16150" y="73764"/>
                </a:lnTo>
                <a:lnTo>
                  <a:pt x="62777" y="11005"/>
                </a:lnTo>
                <a:lnTo>
                  <a:pt x="60010" y="11005"/>
                </a:lnTo>
                <a:lnTo>
                  <a:pt x="60010" y="5502"/>
                </a:lnTo>
                <a:lnTo>
                  <a:pt x="55592" y="2221"/>
                </a:lnTo>
                <a:close/>
              </a:path>
              <a:path w="342900" h="154304">
                <a:moveTo>
                  <a:pt x="16150" y="73764"/>
                </a:moveTo>
                <a:lnTo>
                  <a:pt x="11273" y="73764"/>
                </a:lnTo>
                <a:lnTo>
                  <a:pt x="13712" y="77046"/>
                </a:lnTo>
                <a:lnTo>
                  <a:pt x="16150" y="73764"/>
                </a:lnTo>
                <a:close/>
              </a:path>
              <a:path w="342900" h="154304">
                <a:moveTo>
                  <a:pt x="60010" y="5502"/>
                </a:moveTo>
                <a:lnTo>
                  <a:pt x="60010" y="11005"/>
                </a:lnTo>
                <a:lnTo>
                  <a:pt x="62777" y="11005"/>
                </a:lnTo>
                <a:lnTo>
                  <a:pt x="64427" y="8784"/>
                </a:lnTo>
                <a:lnTo>
                  <a:pt x="60010" y="5502"/>
                </a:lnTo>
                <a:close/>
              </a:path>
              <a:path w="342900" h="154304">
                <a:moveTo>
                  <a:pt x="337056" y="0"/>
                </a:moveTo>
                <a:lnTo>
                  <a:pt x="60010" y="0"/>
                </a:lnTo>
                <a:lnTo>
                  <a:pt x="60010" y="5502"/>
                </a:lnTo>
                <a:lnTo>
                  <a:pt x="64427" y="8784"/>
                </a:lnTo>
                <a:lnTo>
                  <a:pt x="62777" y="11005"/>
                </a:lnTo>
                <a:lnTo>
                  <a:pt x="331553" y="11005"/>
                </a:lnTo>
                <a:lnTo>
                  <a:pt x="331553" y="5502"/>
                </a:lnTo>
                <a:lnTo>
                  <a:pt x="337056" y="5502"/>
                </a:lnTo>
                <a:lnTo>
                  <a:pt x="337056" y="0"/>
                </a:lnTo>
                <a:close/>
              </a:path>
              <a:path w="342900" h="154304">
                <a:moveTo>
                  <a:pt x="342558" y="0"/>
                </a:moveTo>
                <a:lnTo>
                  <a:pt x="337056" y="0"/>
                </a:lnTo>
                <a:lnTo>
                  <a:pt x="337056" y="11005"/>
                </a:lnTo>
                <a:lnTo>
                  <a:pt x="342558" y="11005"/>
                </a:lnTo>
                <a:lnTo>
                  <a:pt x="342558" y="0"/>
                </a:lnTo>
                <a:close/>
              </a:path>
              <a:path w="342900" h="154304">
                <a:moveTo>
                  <a:pt x="60010" y="0"/>
                </a:moveTo>
                <a:lnTo>
                  <a:pt x="57242" y="0"/>
                </a:lnTo>
                <a:lnTo>
                  <a:pt x="55592" y="2221"/>
                </a:lnTo>
                <a:lnTo>
                  <a:pt x="60010" y="5502"/>
                </a:lnTo>
                <a:lnTo>
                  <a:pt x="60010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68445" y="4853934"/>
            <a:ext cx="96012" cy="12623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17500" y="51054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678" y="5265566"/>
            <a:ext cx="2410574" cy="16642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68445" y="5273034"/>
            <a:ext cx="96012" cy="12623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17500" y="55245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70344" y="5690360"/>
            <a:ext cx="99182" cy="12801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1767" y="5690360"/>
            <a:ext cx="997610" cy="128015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317500" y="59436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9100" y="6103766"/>
            <a:ext cx="3444367" cy="16642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70344" y="6109460"/>
            <a:ext cx="99182" cy="128015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317500" y="63627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1767" y="6522866"/>
            <a:ext cx="2216200" cy="16642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70344" y="6528561"/>
            <a:ext cx="99182" cy="128015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317500" y="67818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5102" y="6936151"/>
            <a:ext cx="514984" cy="133350"/>
          </a:xfrm>
          <a:custGeom>
            <a:avLst/>
            <a:gdLst/>
            <a:ahLst/>
            <a:cxnLst/>
            <a:rect l="l" t="t" r="r" b="b"/>
            <a:pathLst>
              <a:path w="514984" h="133350">
                <a:moveTo>
                  <a:pt x="22758" y="6934"/>
                </a:moveTo>
                <a:lnTo>
                  <a:pt x="0" y="6934"/>
                </a:lnTo>
                <a:lnTo>
                  <a:pt x="0" y="131394"/>
                </a:lnTo>
                <a:lnTo>
                  <a:pt x="159842" y="131394"/>
                </a:lnTo>
                <a:lnTo>
                  <a:pt x="159842" y="111836"/>
                </a:lnTo>
                <a:lnTo>
                  <a:pt x="22758" y="111836"/>
                </a:lnTo>
                <a:lnTo>
                  <a:pt x="22758" y="6934"/>
                </a:lnTo>
                <a:close/>
              </a:path>
              <a:path w="514984" h="133350">
                <a:moveTo>
                  <a:pt x="91389" y="6934"/>
                </a:moveTo>
                <a:lnTo>
                  <a:pt x="68630" y="6934"/>
                </a:lnTo>
                <a:lnTo>
                  <a:pt x="68630" y="111836"/>
                </a:lnTo>
                <a:lnTo>
                  <a:pt x="91389" y="111836"/>
                </a:lnTo>
                <a:lnTo>
                  <a:pt x="91389" y="6934"/>
                </a:lnTo>
                <a:close/>
              </a:path>
              <a:path w="514984" h="133350">
                <a:moveTo>
                  <a:pt x="159842" y="6934"/>
                </a:moveTo>
                <a:lnTo>
                  <a:pt x="137083" y="6934"/>
                </a:lnTo>
                <a:lnTo>
                  <a:pt x="137083" y="111836"/>
                </a:lnTo>
                <a:lnTo>
                  <a:pt x="159842" y="111836"/>
                </a:lnTo>
                <a:lnTo>
                  <a:pt x="159842" y="6934"/>
                </a:lnTo>
                <a:close/>
              </a:path>
              <a:path w="514984" h="133350">
                <a:moveTo>
                  <a:pt x="233216" y="35382"/>
                </a:moveTo>
                <a:lnTo>
                  <a:pt x="194633" y="51562"/>
                </a:lnTo>
                <a:lnTo>
                  <a:pt x="184143" y="83921"/>
                </a:lnTo>
                <a:lnTo>
                  <a:pt x="184543" y="90766"/>
                </a:lnTo>
                <a:lnTo>
                  <a:pt x="209035" y="126415"/>
                </a:lnTo>
                <a:lnTo>
                  <a:pt x="236594" y="132638"/>
                </a:lnTo>
                <a:lnTo>
                  <a:pt x="244773" y="132638"/>
                </a:lnTo>
                <a:lnTo>
                  <a:pt x="252122" y="131334"/>
                </a:lnTo>
                <a:lnTo>
                  <a:pt x="265162" y="126119"/>
                </a:lnTo>
                <a:lnTo>
                  <a:pt x="270554" y="122267"/>
                </a:lnTo>
                <a:lnTo>
                  <a:pt x="274821" y="117170"/>
                </a:lnTo>
                <a:lnTo>
                  <a:pt x="271882" y="113792"/>
                </a:lnTo>
                <a:lnTo>
                  <a:pt x="228949" y="113792"/>
                </a:lnTo>
                <a:lnTo>
                  <a:pt x="222074" y="111776"/>
                </a:lnTo>
                <a:lnTo>
                  <a:pt x="216503" y="107746"/>
                </a:lnTo>
                <a:lnTo>
                  <a:pt x="211051" y="103598"/>
                </a:lnTo>
                <a:lnTo>
                  <a:pt x="207672" y="98027"/>
                </a:lnTo>
                <a:lnTo>
                  <a:pt x="206368" y="91033"/>
                </a:lnTo>
                <a:lnTo>
                  <a:pt x="280866" y="91033"/>
                </a:lnTo>
                <a:lnTo>
                  <a:pt x="281104" y="88188"/>
                </a:lnTo>
                <a:lnTo>
                  <a:pt x="281193" y="83921"/>
                </a:lnTo>
                <a:lnTo>
                  <a:pt x="280833" y="77387"/>
                </a:lnTo>
                <a:lnTo>
                  <a:pt x="280637" y="76276"/>
                </a:lnTo>
                <a:lnTo>
                  <a:pt x="206190" y="76276"/>
                </a:lnTo>
                <a:lnTo>
                  <a:pt x="207239" y="69401"/>
                </a:lnTo>
                <a:lnTo>
                  <a:pt x="210158" y="63830"/>
                </a:lnTo>
                <a:lnTo>
                  <a:pt x="215694" y="59029"/>
                </a:lnTo>
                <a:lnTo>
                  <a:pt x="220059" y="55295"/>
                </a:lnTo>
                <a:lnTo>
                  <a:pt x="226104" y="53162"/>
                </a:lnTo>
                <a:lnTo>
                  <a:pt x="271929" y="53162"/>
                </a:lnTo>
                <a:lnTo>
                  <a:pt x="271065" y="51562"/>
                </a:lnTo>
                <a:lnTo>
                  <a:pt x="239961" y="35771"/>
                </a:lnTo>
                <a:lnTo>
                  <a:pt x="233216" y="35382"/>
                </a:lnTo>
                <a:close/>
              </a:path>
              <a:path w="514984" h="133350">
                <a:moveTo>
                  <a:pt x="263012" y="103598"/>
                </a:moveTo>
                <a:lnTo>
                  <a:pt x="262766" y="103598"/>
                </a:lnTo>
                <a:lnTo>
                  <a:pt x="257497" y="107991"/>
                </a:lnTo>
                <a:lnTo>
                  <a:pt x="251396" y="111213"/>
                </a:lnTo>
                <a:lnTo>
                  <a:pt x="244606" y="113147"/>
                </a:lnTo>
                <a:lnTo>
                  <a:pt x="237128" y="113792"/>
                </a:lnTo>
                <a:lnTo>
                  <a:pt x="271882" y="113792"/>
                </a:lnTo>
                <a:lnTo>
                  <a:pt x="263012" y="103598"/>
                </a:lnTo>
                <a:close/>
              </a:path>
              <a:path w="514984" h="133350">
                <a:moveTo>
                  <a:pt x="271929" y="53162"/>
                </a:moveTo>
                <a:lnTo>
                  <a:pt x="240447" y="53162"/>
                </a:lnTo>
                <a:lnTo>
                  <a:pt x="246491" y="55295"/>
                </a:lnTo>
                <a:lnTo>
                  <a:pt x="256212" y="63830"/>
                </a:lnTo>
                <a:lnTo>
                  <a:pt x="259115" y="69401"/>
                </a:lnTo>
                <a:lnTo>
                  <a:pt x="260064" y="76276"/>
                </a:lnTo>
                <a:lnTo>
                  <a:pt x="280637" y="76276"/>
                </a:lnTo>
                <a:lnTo>
                  <a:pt x="279666" y="70764"/>
                </a:lnTo>
                <a:lnTo>
                  <a:pt x="277764" y="64719"/>
                </a:lnTo>
                <a:lnTo>
                  <a:pt x="277722" y="64585"/>
                </a:lnTo>
                <a:lnTo>
                  <a:pt x="275083" y="59029"/>
                </a:lnTo>
                <a:lnTo>
                  <a:pt x="271929" y="53162"/>
                </a:lnTo>
                <a:close/>
              </a:path>
              <a:path w="514984" h="133350">
                <a:moveTo>
                  <a:pt x="218518" y="0"/>
                </a:moveTo>
                <a:lnTo>
                  <a:pt x="212355" y="0"/>
                </a:lnTo>
                <a:lnTo>
                  <a:pt x="209806" y="1007"/>
                </a:lnTo>
                <a:lnTo>
                  <a:pt x="205776" y="5037"/>
                </a:lnTo>
                <a:lnTo>
                  <a:pt x="204768" y="7645"/>
                </a:lnTo>
                <a:lnTo>
                  <a:pt x="204768" y="13927"/>
                </a:lnTo>
                <a:lnTo>
                  <a:pt x="205776" y="16476"/>
                </a:lnTo>
                <a:lnTo>
                  <a:pt x="209806" y="20506"/>
                </a:lnTo>
                <a:lnTo>
                  <a:pt x="212355" y="21513"/>
                </a:lnTo>
                <a:lnTo>
                  <a:pt x="218518" y="21513"/>
                </a:lnTo>
                <a:lnTo>
                  <a:pt x="221066" y="20506"/>
                </a:lnTo>
                <a:lnTo>
                  <a:pt x="225097" y="16476"/>
                </a:lnTo>
                <a:lnTo>
                  <a:pt x="226104" y="13927"/>
                </a:lnTo>
                <a:lnTo>
                  <a:pt x="226104" y="7645"/>
                </a:lnTo>
                <a:lnTo>
                  <a:pt x="225097" y="5037"/>
                </a:lnTo>
                <a:lnTo>
                  <a:pt x="221066" y="1007"/>
                </a:lnTo>
                <a:lnTo>
                  <a:pt x="218518" y="0"/>
                </a:lnTo>
                <a:close/>
              </a:path>
              <a:path w="514984" h="133350">
                <a:moveTo>
                  <a:pt x="253011" y="0"/>
                </a:moveTo>
                <a:lnTo>
                  <a:pt x="246847" y="0"/>
                </a:lnTo>
                <a:lnTo>
                  <a:pt x="244299" y="1007"/>
                </a:lnTo>
                <a:lnTo>
                  <a:pt x="240270" y="5037"/>
                </a:lnTo>
                <a:lnTo>
                  <a:pt x="239261" y="7645"/>
                </a:lnTo>
                <a:lnTo>
                  <a:pt x="239261" y="13927"/>
                </a:lnTo>
                <a:lnTo>
                  <a:pt x="240270" y="16476"/>
                </a:lnTo>
                <a:lnTo>
                  <a:pt x="244299" y="20506"/>
                </a:lnTo>
                <a:lnTo>
                  <a:pt x="246847" y="21513"/>
                </a:lnTo>
                <a:lnTo>
                  <a:pt x="253011" y="21513"/>
                </a:lnTo>
                <a:lnTo>
                  <a:pt x="255559" y="20506"/>
                </a:lnTo>
                <a:lnTo>
                  <a:pt x="259590" y="16476"/>
                </a:lnTo>
                <a:lnTo>
                  <a:pt x="260597" y="13927"/>
                </a:lnTo>
                <a:lnTo>
                  <a:pt x="260597" y="7645"/>
                </a:lnTo>
                <a:lnTo>
                  <a:pt x="259590" y="5037"/>
                </a:lnTo>
                <a:lnTo>
                  <a:pt x="255559" y="1007"/>
                </a:lnTo>
                <a:lnTo>
                  <a:pt x="253011" y="0"/>
                </a:lnTo>
                <a:close/>
              </a:path>
              <a:path w="514984" h="133350">
                <a:moveTo>
                  <a:pt x="291514" y="112547"/>
                </a:moveTo>
                <a:lnTo>
                  <a:pt x="290474" y="130742"/>
                </a:lnTo>
                <a:lnTo>
                  <a:pt x="290447" y="131216"/>
                </a:lnTo>
                <a:lnTo>
                  <a:pt x="295306" y="132520"/>
                </a:lnTo>
                <a:lnTo>
                  <a:pt x="299396" y="133172"/>
                </a:lnTo>
                <a:lnTo>
                  <a:pt x="309827" y="133172"/>
                </a:lnTo>
                <a:lnTo>
                  <a:pt x="315398" y="130742"/>
                </a:lnTo>
                <a:lnTo>
                  <a:pt x="323576" y="120904"/>
                </a:lnTo>
                <a:lnTo>
                  <a:pt x="326481" y="114206"/>
                </a:lnTo>
                <a:lnTo>
                  <a:pt x="326703" y="113080"/>
                </a:lnTo>
                <a:lnTo>
                  <a:pt x="294595" y="113080"/>
                </a:lnTo>
                <a:lnTo>
                  <a:pt x="293173" y="112903"/>
                </a:lnTo>
                <a:lnTo>
                  <a:pt x="291514" y="112547"/>
                </a:lnTo>
                <a:close/>
              </a:path>
              <a:path w="514984" h="133350">
                <a:moveTo>
                  <a:pt x="390371" y="55295"/>
                </a:moveTo>
                <a:lnTo>
                  <a:pt x="368146" y="55295"/>
                </a:lnTo>
                <a:lnTo>
                  <a:pt x="368146" y="131394"/>
                </a:lnTo>
                <a:lnTo>
                  <a:pt x="390371" y="131394"/>
                </a:lnTo>
                <a:lnTo>
                  <a:pt x="390371" y="55295"/>
                </a:lnTo>
                <a:close/>
              </a:path>
              <a:path w="514984" h="133350">
                <a:moveTo>
                  <a:pt x="390371" y="36449"/>
                </a:moveTo>
                <a:lnTo>
                  <a:pt x="313561" y="36449"/>
                </a:lnTo>
                <a:lnTo>
                  <a:pt x="311961" y="73075"/>
                </a:lnTo>
                <a:lnTo>
                  <a:pt x="311486" y="82440"/>
                </a:lnTo>
                <a:lnTo>
                  <a:pt x="310894" y="89670"/>
                </a:lnTo>
                <a:lnTo>
                  <a:pt x="310183" y="94767"/>
                </a:lnTo>
                <a:lnTo>
                  <a:pt x="309677" y="99012"/>
                </a:lnTo>
                <a:lnTo>
                  <a:pt x="300285" y="113080"/>
                </a:lnTo>
                <a:lnTo>
                  <a:pt x="326703" y="113080"/>
                </a:lnTo>
                <a:lnTo>
                  <a:pt x="331697" y="74142"/>
                </a:lnTo>
                <a:lnTo>
                  <a:pt x="332586" y="55295"/>
                </a:lnTo>
                <a:lnTo>
                  <a:pt x="390371" y="55295"/>
                </a:lnTo>
                <a:lnTo>
                  <a:pt x="390371" y="36449"/>
                </a:lnTo>
                <a:close/>
              </a:path>
              <a:path w="514984" h="133350">
                <a:moveTo>
                  <a:pt x="442527" y="36449"/>
                </a:moveTo>
                <a:lnTo>
                  <a:pt x="420302" y="36449"/>
                </a:lnTo>
                <a:lnTo>
                  <a:pt x="420302" y="131394"/>
                </a:lnTo>
                <a:lnTo>
                  <a:pt x="442527" y="131394"/>
                </a:lnTo>
                <a:lnTo>
                  <a:pt x="442527" y="93345"/>
                </a:lnTo>
                <a:lnTo>
                  <a:pt x="486102" y="93345"/>
                </a:lnTo>
                <a:lnTo>
                  <a:pt x="477732" y="82143"/>
                </a:lnTo>
                <a:lnTo>
                  <a:pt x="483234" y="74853"/>
                </a:lnTo>
                <a:lnTo>
                  <a:pt x="442527" y="74853"/>
                </a:lnTo>
                <a:lnTo>
                  <a:pt x="442527" y="36449"/>
                </a:lnTo>
                <a:close/>
              </a:path>
              <a:path w="514984" h="133350">
                <a:moveTo>
                  <a:pt x="486102" y="93345"/>
                </a:moveTo>
                <a:lnTo>
                  <a:pt x="459774" y="93345"/>
                </a:lnTo>
                <a:lnTo>
                  <a:pt x="488400" y="131394"/>
                </a:lnTo>
                <a:lnTo>
                  <a:pt x="514536" y="131394"/>
                </a:lnTo>
                <a:lnTo>
                  <a:pt x="486102" y="93345"/>
                </a:lnTo>
                <a:close/>
              </a:path>
              <a:path w="514984" h="133350">
                <a:moveTo>
                  <a:pt x="512225" y="36449"/>
                </a:moveTo>
                <a:lnTo>
                  <a:pt x="488400" y="36449"/>
                </a:lnTo>
                <a:lnTo>
                  <a:pt x="460307" y="74853"/>
                </a:lnTo>
                <a:lnTo>
                  <a:pt x="483234" y="74853"/>
                </a:lnTo>
                <a:lnTo>
                  <a:pt x="512225" y="36449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76779" y="6913129"/>
            <a:ext cx="268913" cy="19811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68941" y="6949442"/>
            <a:ext cx="96723" cy="124460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317500" y="72009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5102" y="7362195"/>
            <a:ext cx="708025" cy="159385"/>
          </a:xfrm>
          <a:custGeom>
            <a:avLst/>
            <a:gdLst/>
            <a:ahLst/>
            <a:cxnLst/>
            <a:rect l="l" t="t" r="r" b="b"/>
            <a:pathLst>
              <a:path w="708025" h="159384">
                <a:moveTo>
                  <a:pt x="22758" y="0"/>
                </a:moveTo>
                <a:lnTo>
                  <a:pt x="0" y="0"/>
                </a:lnTo>
                <a:lnTo>
                  <a:pt x="0" y="124460"/>
                </a:lnTo>
                <a:lnTo>
                  <a:pt x="159842" y="124460"/>
                </a:lnTo>
                <a:lnTo>
                  <a:pt x="159842" y="104901"/>
                </a:lnTo>
                <a:lnTo>
                  <a:pt x="22758" y="104901"/>
                </a:lnTo>
                <a:lnTo>
                  <a:pt x="22758" y="0"/>
                </a:lnTo>
                <a:close/>
              </a:path>
              <a:path w="708025" h="159384">
                <a:moveTo>
                  <a:pt x="91389" y="0"/>
                </a:moveTo>
                <a:lnTo>
                  <a:pt x="68630" y="0"/>
                </a:lnTo>
                <a:lnTo>
                  <a:pt x="68630" y="104901"/>
                </a:lnTo>
                <a:lnTo>
                  <a:pt x="91389" y="104901"/>
                </a:lnTo>
                <a:lnTo>
                  <a:pt x="91389" y="0"/>
                </a:lnTo>
                <a:close/>
              </a:path>
              <a:path w="708025" h="159384">
                <a:moveTo>
                  <a:pt x="159842" y="0"/>
                </a:moveTo>
                <a:lnTo>
                  <a:pt x="137083" y="0"/>
                </a:lnTo>
                <a:lnTo>
                  <a:pt x="137083" y="104901"/>
                </a:lnTo>
                <a:lnTo>
                  <a:pt x="159842" y="104901"/>
                </a:lnTo>
                <a:lnTo>
                  <a:pt x="159842" y="0"/>
                </a:lnTo>
                <a:close/>
              </a:path>
              <a:path w="708025" h="159384">
                <a:moveTo>
                  <a:pt x="233216" y="28447"/>
                </a:moveTo>
                <a:lnTo>
                  <a:pt x="194633" y="44627"/>
                </a:lnTo>
                <a:lnTo>
                  <a:pt x="184143" y="76987"/>
                </a:lnTo>
                <a:lnTo>
                  <a:pt x="184543" y="83832"/>
                </a:lnTo>
                <a:lnTo>
                  <a:pt x="209035" y="119481"/>
                </a:lnTo>
                <a:lnTo>
                  <a:pt x="236594" y="125704"/>
                </a:lnTo>
                <a:lnTo>
                  <a:pt x="244773" y="125704"/>
                </a:lnTo>
                <a:lnTo>
                  <a:pt x="252122" y="124400"/>
                </a:lnTo>
                <a:lnTo>
                  <a:pt x="265162" y="119185"/>
                </a:lnTo>
                <a:lnTo>
                  <a:pt x="270554" y="115332"/>
                </a:lnTo>
                <a:lnTo>
                  <a:pt x="274821" y="110236"/>
                </a:lnTo>
                <a:lnTo>
                  <a:pt x="271882" y="106857"/>
                </a:lnTo>
                <a:lnTo>
                  <a:pt x="228949" y="106857"/>
                </a:lnTo>
                <a:lnTo>
                  <a:pt x="222074" y="104842"/>
                </a:lnTo>
                <a:lnTo>
                  <a:pt x="216503" y="100812"/>
                </a:lnTo>
                <a:lnTo>
                  <a:pt x="211051" y="96663"/>
                </a:lnTo>
                <a:lnTo>
                  <a:pt x="207672" y="91092"/>
                </a:lnTo>
                <a:lnTo>
                  <a:pt x="206368" y="84099"/>
                </a:lnTo>
                <a:lnTo>
                  <a:pt x="280866" y="84099"/>
                </a:lnTo>
                <a:lnTo>
                  <a:pt x="281104" y="81254"/>
                </a:lnTo>
                <a:lnTo>
                  <a:pt x="281193" y="76987"/>
                </a:lnTo>
                <a:lnTo>
                  <a:pt x="280833" y="70453"/>
                </a:lnTo>
                <a:lnTo>
                  <a:pt x="280637" y="69341"/>
                </a:lnTo>
                <a:lnTo>
                  <a:pt x="206190" y="69341"/>
                </a:lnTo>
                <a:lnTo>
                  <a:pt x="207239" y="62467"/>
                </a:lnTo>
                <a:lnTo>
                  <a:pt x="210158" y="56895"/>
                </a:lnTo>
                <a:lnTo>
                  <a:pt x="215694" y="52095"/>
                </a:lnTo>
                <a:lnTo>
                  <a:pt x="220059" y="48361"/>
                </a:lnTo>
                <a:lnTo>
                  <a:pt x="226104" y="46227"/>
                </a:lnTo>
                <a:lnTo>
                  <a:pt x="271929" y="46227"/>
                </a:lnTo>
                <a:lnTo>
                  <a:pt x="271065" y="44627"/>
                </a:lnTo>
                <a:lnTo>
                  <a:pt x="239961" y="28836"/>
                </a:lnTo>
                <a:lnTo>
                  <a:pt x="233216" y="28447"/>
                </a:lnTo>
                <a:close/>
              </a:path>
              <a:path w="708025" h="159384">
                <a:moveTo>
                  <a:pt x="263012" y="96663"/>
                </a:moveTo>
                <a:lnTo>
                  <a:pt x="262766" y="96663"/>
                </a:lnTo>
                <a:lnTo>
                  <a:pt x="257497" y="101057"/>
                </a:lnTo>
                <a:lnTo>
                  <a:pt x="251396" y="104279"/>
                </a:lnTo>
                <a:lnTo>
                  <a:pt x="244606" y="106213"/>
                </a:lnTo>
                <a:lnTo>
                  <a:pt x="237128" y="106857"/>
                </a:lnTo>
                <a:lnTo>
                  <a:pt x="271882" y="106857"/>
                </a:lnTo>
                <a:lnTo>
                  <a:pt x="263012" y="96663"/>
                </a:lnTo>
                <a:close/>
              </a:path>
              <a:path w="708025" h="159384">
                <a:moveTo>
                  <a:pt x="271929" y="46227"/>
                </a:moveTo>
                <a:lnTo>
                  <a:pt x="240447" y="46227"/>
                </a:lnTo>
                <a:lnTo>
                  <a:pt x="246491" y="48361"/>
                </a:lnTo>
                <a:lnTo>
                  <a:pt x="256212" y="56895"/>
                </a:lnTo>
                <a:lnTo>
                  <a:pt x="259115" y="62467"/>
                </a:lnTo>
                <a:lnTo>
                  <a:pt x="260064" y="69341"/>
                </a:lnTo>
                <a:lnTo>
                  <a:pt x="280637" y="69341"/>
                </a:lnTo>
                <a:lnTo>
                  <a:pt x="279666" y="63830"/>
                </a:lnTo>
                <a:lnTo>
                  <a:pt x="277764" y="57785"/>
                </a:lnTo>
                <a:lnTo>
                  <a:pt x="277722" y="57651"/>
                </a:lnTo>
                <a:lnTo>
                  <a:pt x="275083" y="52095"/>
                </a:lnTo>
                <a:lnTo>
                  <a:pt x="271929" y="46227"/>
                </a:lnTo>
                <a:close/>
              </a:path>
              <a:path w="708025" h="159384">
                <a:moveTo>
                  <a:pt x="326689" y="29574"/>
                </a:moveTo>
                <a:lnTo>
                  <a:pt x="305531" y="29574"/>
                </a:lnTo>
                <a:lnTo>
                  <a:pt x="305531" y="158953"/>
                </a:lnTo>
                <a:lnTo>
                  <a:pt x="327756" y="158953"/>
                </a:lnTo>
                <a:lnTo>
                  <a:pt x="327756" y="112903"/>
                </a:lnTo>
                <a:lnTo>
                  <a:pt x="392977" y="112903"/>
                </a:lnTo>
                <a:lnTo>
                  <a:pt x="395972" y="109939"/>
                </a:lnTo>
                <a:lnTo>
                  <a:pt x="397812" y="106680"/>
                </a:lnTo>
                <a:lnTo>
                  <a:pt x="350337" y="106680"/>
                </a:lnTo>
                <a:lnTo>
                  <a:pt x="345536" y="105494"/>
                </a:lnTo>
                <a:lnTo>
                  <a:pt x="327400" y="82914"/>
                </a:lnTo>
                <a:lnTo>
                  <a:pt x="327400" y="71060"/>
                </a:lnTo>
                <a:lnTo>
                  <a:pt x="328645" y="65845"/>
                </a:lnTo>
                <a:lnTo>
                  <a:pt x="333623" y="56836"/>
                </a:lnTo>
                <a:lnTo>
                  <a:pt x="337002" y="53399"/>
                </a:lnTo>
                <a:lnTo>
                  <a:pt x="341269" y="51028"/>
                </a:lnTo>
                <a:lnTo>
                  <a:pt x="345536" y="48539"/>
                </a:lnTo>
                <a:lnTo>
                  <a:pt x="350337" y="47294"/>
                </a:lnTo>
                <a:lnTo>
                  <a:pt x="397711" y="47294"/>
                </a:lnTo>
                <a:lnTo>
                  <a:pt x="395972" y="44212"/>
                </a:lnTo>
                <a:lnTo>
                  <a:pt x="393696" y="41960"/>
                </a:lnTo>
                <a:lnTo>
                  <a:pt x="326689" y="41960"/>
                </a:lnTo>
                <a:lnTo>
                  <a:pt x="326689" y="29574"/>
                </a:lnTo>
                <a:close/>
              </a:path>
              <a:path w="708025" h="159384">
                <a:moveTo>
                  <a:pt x="392977" y="112903"/>
                </a:moveTo>
                <a:lnTo>
                  <a:pt x="327756" y="112903"/>
                </a:lnTo>
                <a:lnTo>
                  <a:pt x="333857" y="118503"/>
                </a:lnTo>
                <a:lnTo>
                  <a:pt x="340958" y="122504"/>
                </a:lnTo>
                <a:lnTo>
                  <a:pt x="349059" y="124904"/>
                </a:lnTo>
                <a:lnTo>
                  <a:pt x="358160" y="125704"/>
                </a:lnTo>
                <a:lnTo>
                  <a:pt x="364905" y="125326"/>
                </a:lnTo>
                <a:lnTo>
                  <a:pt x="392977" y="112903"/>
                </a:lnTo>
                <a:close/>
              </a:path>
              <a:path w="708025" h="159384">
                <a:moveTo>
                  <a:pt x="397711" y="47294"/>
                </a:moveTo>
                <a:lnTo>
                  <a:pt x="363849" y="47294"/>
                </a:lnTo>
                <a:lnTo>
                  <a:pt x="370546" y="50021"/>
                </a:lnTo>
                <a:lnTo>
                  <a:pt x="375762" y="55473"/>
                </a:lnTo>
                <a:lnTo>
                  <a:pt x="381096" y="60926"/>
                </a:lnTo>
                <a:lnTo>
                  <a:pt x="383763" y="68097"/>
                </a:lnTo>
                <a:lnTo>
                  <a:pt x="383763" y="85877"/>
                </a:lnTo>
                <a:lnTo>
                  <a:pt x="381096" y="93048"/>
                </a:lnTo>
                <a:lnTo>
                  <a:pt x="375762" y="98501"/>
                </a:lnTo>
                <a:lnTo>
                  <a:pt x="370546" y="103953"/>
                </a:lnTo>
                <a:lnTo>
                  <a:pt x="363849" y="106680"/>
                </a:lnTo>
                <a:lnTo>
                  <a:pt x="397812" y="106680"/>
                </a:lnTo>
                <a:lnTo>
                  <a:pt x="406344" y="76987"/>
                </a:lnTo>
                <a:lnTo>
                  <a:pt x="406014" y="71060"/>
                </a:lnTo>
                <a:lnTo>
                  <a:pt x="405955" y="69997"/>
                </a:lnTo>
                <a:lnTo>
                  <a:pt x="404788" y="63430"/>
                </a:lnTo>
                <a:lnTo>
                  <a:pt x="402843" y="57284"/>
                </a:lnTo>
                <a:lnTo>
                  <a:pt x="400121" y="51561"/>
                </a:lnTo>
                <a:lnTo>
                  <a:pt x="397711" y="47294"/>
                </a:lnTo>
                <a:close/>
              </a:path>
              <a:path w="708025" h="159384">
                <a:moveTo>
                  <a:pt x="358160" y="28447"/>
                </a:moveTo>
                <a:lnTo>
                  <a:pt x="351640" y="28447"/>
                </a:lnTo>
                <a:lnTo>
                  <a:pt x="345654" y="29574"/>
                </a:lnTo>
                <a:lnTo>
                  <a:pt x="334868" y="34078"/>
                </a:lnTo>
                <a:lnTo>
                  <a:pt x="330363" y="37456"/>
                </a:lnTo>
                <a:lnTo>
                  <a:pt x="326689" y="41960"/>
                </a:lnTo>
                <a:lnTo>
                  <a:pt x="393696" y="41960"/>
                </a:lnTo>
                <a:lnTo>
                  <a:pt x="358160" y="28447"/>
                </a:lnTo>
                <a:close/>
              </a:path>
              <a:path w="708025" h="159384">
                <a:moveTo>
                  <a:pt x="481032" y="28447"/>
                </a:moveTo>
                <a:lnTo>
                  <a:pt x="471669" y="28447"/>
                </a:lnTo>
                <a:lnTo>
                  <a:pt x="464401" y="28836"/>
                </a:lnTo>
                <a:lnTo>
                  <a:pt x="426863" y="51917"/>
                </a:lnTo>
                <a:lnTo>
                  <a:pt x="420284" y="76987"/>
                </a:lnTo>
                <a:lnTo>
                  <a:pt x="420695" y="83832"/>
                </a:lnTo>
                <a:lnTo>
                  <a:pt x="445176" y="119481"/>
                </a:lnTo>
                <a:lnTo>
                  <a:pt x="471669" y="125704"/>
                </a:lnTo>
                <a:lnTo>
                  <a:pt x="480914" y="125704"/>
                </a:lnTo>
                <a:lnTo>
                  <a:pt x="489033" y="123808"/>
                </a:lnTo>
                <a:lnTo>
                  <a:pt x="503139" y="116103"/>
                </a:lnTo>
                <a:lnTo>
                  <a:pt x="508532" y="110591"/>
                </a:lnTo>
                <a:lnTo>
                  <a:pt x="510553" y="106680"/>
                </a:lnTo>
                <a:lnTo>
                  <a:pt x="463075" y="106680"/>
                </a:lnTo>
                <a:lnTo>
                  <a:pt x="456140" y="104012"/>
                </a:lnTo>
                <a:lnTo>
                  <a:pt x="450688" y="98678"/>
                </a:lnTo>
                <a:lnTo>
                  <a:pt x="445354" y="93226"/>
                </a:lnTo>
                <a:lnTo>
                  <a:pt x="442687" y="85996"/>
                </a:lnTo>
                <a:lnTo>
                  <a:pt x="442687" y="67978"/>
                </a:lnTo>
                <a:lnTo>
                  <a:pt x="445413" y="60807"/>
                </a:lnTo>
                <a:lnTo>
                  <a:pt x="450866" y="55473"/>
                </a:lnTo>
                <a:lnTo>
                  <a:pt x="456318" y="50021"/>
                </a:lnTo>
                <a:lnTo>
                  <a:pt x="463193" y="47294"/>
                </a:lnTo>
                <a:lnTo>
                  <a:pt x="510607" y="47294"/>
                </a:lnTo>
                <a:lnTo>
                  <a:pt x="508651" y="43383"/>
                </a:lnTo>
                <a:lnTo>
                  <a:pt x="503317" y="37930"/>
                </a:lnTo>
                <a:lnTo>
                  <a:pt x="489211" y="30344"/>
                </a:lnTo>
                <a:lnTo>
                  <a:pt x="481032" y="28447"/>
                </a:lnTo>
                <a:close/>
              </a:path>
              <a:path w="708025" h="159384">
                <a:moveTo>
                  <a:pt x="495138" y="93522"/>
                </a:moveTo>
                <a:lnTo>
                  <a:pt x="476350" y="106680"/>
                </a:lnTo>
                <a:lnTo>
                  <a:pt x="510553" y="106680"/>
                </a:lnTo>
                <a:lnTo>
                  <a:pt x="512207" y="103479"/>
                </a:lnTo>
                <a:lnTo>
                  <a:pt x="495138" y="93522"/>
                </a:lnTo>
                <a:close/>
              </a:path>
              <a:path w="708025" h="159384">
                <a:moveTo>
                  <a:pt x="510607" y="47294"/>
                </a:moveTo>
                <a:lnTo>
                  <a:pt x="476350" y="47294"/>
                </a:lnTo>
                <a:lnTo>
                  <a:pt x="480795" y="48420"/>
                </a:lnTo>
                <a:lnTo>
                  <a:pt x="484826" y="50672"/>
                </a:lnTo>
                <a:lnTo>
                  <a:pt x="488974" y="52806"/>
                </a:lnTo>
                <a:lnTo>
                  <a:pt x="492412" y="56066"/>
                </a:lnTo>
                <a:lnTo>
                  <a:pt x="495138" y="60451"/>
                </a:lnTo>
                <a:lnTo>
                  <a:pt x="512207" y="50495"/>
                </a:lnTo>
                <a:lnTo>
                  <a:pt x="510607" y="47294"/>
                </a:lnTo>
                <a:close/>
              </a:path>
              <a:path w="708025" h="159384">
                <a:moveTo>
                  <a:pt x="572867" y="48361"/>
                </a:moveTo>
                <a:lnTo>
                  <a:pt x="550642" y="48361"/>
                </a:lnTo>
                <a:lnTo>
                  <a:pt x="550642" y="124460"/>
                </a:lnTo>
                <a:lnTo>
                  <a:pt x="572867" y="124460"/>
                </a:lnTo>
                <a:lnTo>
                  <a:pt x="572867" y="48361"/>
                </a:lnTo>
                <a:close/>
              </a:path>
              <a:path w="708025" h="159384">
                <a:moveTo>
                  <a:pt x="606116" y="29514"/>
                </a:moveTo>
                <a:lnTo>
                  <a:pt x="517216" y="29514"/>
                </a:lnTo>
                <a:lnTo>
                  <a:pt x="517216" y="48361"/>
                </a:lnTo>
                <a:lnTo>
                  <a:pt x="606116" y="48361"/>
                </a:lnTo>
                <a:lnTo>
                  <a:pt x="606116" y="29514"/>
                </a:lnTo>
                <a:close/>
              </a:path>
              <a:path w="708025" h="159384">
                <a:moveTo>
                  <a:pt x="644462" y="29514"/>
                </a:moveTo>
                <a:lnTo>
                  <a:pt x="622237" y="29514"/>
                </a:lnTo>
                <a:lnTo>
                  <a:pt x="622237" y="124460"/>
                </a:lnTo>
                <a:lnTo>
                  <a:pt x="666687" y="124637"/>
                </a:lnTo>
                <a:lnTo>
                  <a:pt x="675833" y="124182"/>
                </a:lnTo>
                <a:lnTo>
                  <a:pt x="703290" y="108398"/>
                </a:lnTo>
                <a:lnTo>
                  <a:pt x="678244" y="108398"/>
                </a:lnTo>
                <a:lnTo>
                  <a:pt x="644462" y="108102"/>
                </a:lnTo>
                <a:lnTo>
                  <a:pt x="644462" y="75920"/>
                </a:lnTo>
                <a:lnTo>
                  <a:pt x="704770" y="75920"/>
                </a:lnTo>
                <a:lnTo>
                  <a:pt x="704143" y="74439"/>
                </a:lnTo>
                <a:lnTo>
                  <a:pt x="644462" y="60629"/>
                </a:lnTo>
                <a:lnTo>
                  <a:pt x="644462" y="29514"/>
                </a:lnTo>
                <a:close/>
              </a:path>
              <a:path w="708025" h="159384">
                <a:moveTo>
                  <a:pt x="704770" y="75920"/>
                </a:moveTo>
                <a:lnTo>
                  <a:pt x="644462" y="75920"/>
                </a:lnTo>
                <a:lnTo>
                  <a:pt x="678254" y="76217"/>
                </a:lnTo>
                <a:lnTo>
                  <a:pt x="671488" y="76217"/>
                </a:lnTo>
                <a:lnTo>
                  <a:pt x="676525" y="77520"/>
                </a:lnTo>
                <a:lnTo>
                  <a:pt x="683163" y="82499"/>
                </a:lnTo>
                <a:lnTo>
                  <a:pt x="684823" y="86410"/>
                </a:lnTo>
                <a:lnTo>
                  <a:pt x="684823" y="97197"/>
                </a:lnTo>
                <a:lnTo>
                  <a:pt x="683103" y="101345"/>
                </a:lnTo>
                <a:lnTo>
                  <a:pt x="676229" y="107035"/>
                </a:lnTo>
                <a:lnTo>
                  <a:pt x="671250" y="108398"/>
                </a:lnTo>
                <a:lnTo>
                  <a:pt x="703290" y="108398"/>
                </a:lnTo>
                <a:lnTo>
                  <a:pt x="704736" y="105968"/>
                </a:lnTo>
                <a:lnTo>
                  <a:pt x="706737" y="99479"/>
                </a:lnTo>
                <a:lnTo>
                  <a:pt x="707403" y="92100"/>
                </a:lnTo>
                <a:lnTo>
                  <a:pt x="707403" y="82143"/>
                </a:lnTo>
                <a:lnTo>
                  <a:pt x="704896" y="76217"/>
                </a:lnTo>
                <a:lnTo>
                  <a:pt x="704770" y="7592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68941" y="7368542"/>
            <a:ext cx="96723" cy="124459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54579" y="7332229"/>
            <a:ext cx="268913" cy="198119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317500" y="76200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5678" y="7773597"/>
            <a:ext cx="1735188" cy="17424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68941" y="7787642"/>
            <a:ext cx="96723" cy="124459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317500" y="80391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25678" y="8204958"/>
            <a:ext cx="1905711" cy="16073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60818" y="8204961"/>
            <a:ext cx="101701" cy="128016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317500" y="84582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19989" y="8625841"/>
            <a:ext cx="1290320" cy="144145"/>
          </a:xfrm>
          <a:custGeom>
            <a:avLst/>
            <a:gdLst/>
            <a:ahLst/>
            <a:cxnLst/>
            <a:rect l="l" t="t" r="r" b="b"/>
            <a:pathLst>
              <a:path w="1290320" h="144145">
                <a:moveTo>
                  <a:pt x="153873" y="28448"/>
                </a:moveTo>
                <a:lnTo>
                  <a:pt x="115290" y="44627"/>
                </a:lnTo>
                <a:lnTo>
                  <a:pt x="104800" y="76987"/>
                </a:lnTo>
                <a:lnTo>
                  <a:pt x="105200" y="83832"/>
                </a:lnTo>
                <a:lnTo>
                  <a:pt x="129692" y="119481"/>
                </a:lnTo>
                <a:lnTo>
                  <a:pt x="157251" y="125704"/>
                </a:lnTo>
                <a:lnTo>
                  <a:pt x="165430" y="125704"/>
                </a:lnTo>
                <a:lnTo>
                  <a:pt x="172445" y="124460"/>
                </a:lnTo>
                <a:lnTo>
                  <a:pt x="172631" y="124460"/>
                </a:lnTo>
                <a:lnTo>
                  <a:pt x="185817" y="119185"/>
                </a:lnTo>
                <a:lnTo>
                  <a:pt x="191211" y="115332"/>
                </a:lnTo>
                <a:lnTo>
                  <a:pt x="195478" y="110236"/>
                </a:lnTo>
                <a:lnTo>
                  <a:pt x="192538" y="106857"/>
                </a:lnTo>
                <a:lnTo>
                  <a:pt x="149605" y="106857"/>
                </a:lnTo>
                <a:lnTo>
                  <a:pt x="142731" y="104842"/>
                </a:lnTo>
                <a:lnTo>
                  <a:pt x="137160" y="100812"/>
                </a:lnTo>
                <a:lnTo>
                  <a:pt x="131707" y="96663"/>
                </a:lnTo>
                <a:lnTo>
                  <a:pt x="128329" y="91092"/>
                </a:lnTo>
                <a:lnTo>
                  <a:pt x="127025" y="84099"/>
                </a:lnTo>
                <a:lnTo>
                  <a:pt x="201523" y="84099"/>
                </a:lnTo>
                <a:lnTo>
                  <a:pt x="201761" y="81254"/>
                </a:lnTo>
                <a:lnTo>
                  <a:pt x="201849" y="76987"/>
                </a:lnTo>
                <a:lnTo>
                  <a:pt x="201490" y="70453"/>
                </a:lnTo>
                <a:lnTo>
                  <a:pt x="201294" y="69342"/>
                </a:lnTo>
                <a:lnTo>
                  <a:pt x="126847" y="69342"/>
                </a:lnTo>
                <a:lnTo>
                  <a:pt x="127896" y="62466"/>
                </a:lnTo>
                <a:lnTo>
                  <a:pt x="130814" y="56896"/>
                </a:lnTo>
                <a:lnTo>
                  <a:pt x="136350" y="52095"/>
                </a:lnTo>
                <a:lnTo>
                  <a:pt x="140715" y="48361"/>
                </a:lnTo>
                <a:lnTo>
                  <a:pt x="146761" y="46228"/>
                </a:lnTo>
                <a:lnTo>
                  <a:pt x="192585" y="46228"/>
                </a:lnTo>
                <a:lnTo>
                  <a:pt x="191722" y="44627"/>
                </a:lnTo>
                <a:lnTo>
                  <a:pt x="160618" y="28836"/>
                </a:lnTo>
                <a:lnTo>
                  <a:pt x="153873" y="28448"/>
                </a:lnTo>
                <a:close/>
              </a:path>
              <a:path w="1290320" h="144145">
                <a:moveTo>
                  <a:pt x="64007" y="19558"/>
                </a:moveTo>
                <a:lnTo>
                  <a:pt x="41071" y="19558"/>
                </a:lnTo>
                <a:lnTo>
                  <a:pt x="41071" y="124460"/>
                </a:lnTo>
                <a:lnTo>
                  <a:pt x="64007" y="124460"/>
                </a:lnTo>
                <a:lnTo>
                  <a:pt x="64007" y="19558"/>
                </a:lnTo>
                <a:close/>
              </a:path>
              <a:path w="1290320" h="144145">
                <a:moveTo>
                  <a:pt x="183668" y="96663"/>
                </a:moveTo>
                <a:lnTo>
                  <a:pt x="183423" y="96663"/>
                </a:lnTo>
                <a:lnTo>
                  <a:pt x="178153" y="101057"/>
                </a:lnTo>
                <a:lnTo>
                  <a:pt x="172053" y="104279"/>
                </a:lnTo>
                <a:lnTo>
                  <a:pt x="165263" y="106213"/>
                </a:lnTo>
                <a:lnTo>
                  <a:pt x="157784" y="106857"/>
                </a:lnTo>
                <a:lnTo>
                  <a:pt x="192538" y="106857"/>
                </a:lnTo>
                <a:lnTo>
                  <a:pt x="183668" y="96663"/>
                </a:lnTo>
                <a:close/>
              </a:path>
              <a:path w="1290320" h="144145">
                <a:moveTo>
                  <a:pt x="192585" y="46228"/>
                </a:moveTo>
                <a:lnTo>
                  <a:pt x="161103" y="46228"/>
                </a:lnTo>
                <a:lnTo>
                  <a:pt x="167148" y="48361"/>
                </a:lnTo>
                <a:lnTo>
                  <a:pt x="176869" y="56896"/>
                </a:lnTo>
                <a:lnTo>
                  <a:pt x="179773" y="62466"/>
                </a:lnTo>
                <a:lnTo>
                  <a:pt x="180720" y="69342"/>
                </a:lnTo>
                <a:lnTo>
                  <a:pt x="201294" y="69342"/>
                </a:lnTo>
                <a:lnTo>
                  <a:pt x="200323" y="63830"/>
                </a:lnTo>
                <a:lnTo>
                  <a:pt x="198420" y="57784"/>
                </a:lnTo>
                <a:lnTo>
                  <a:pt x="198378" y="57651"/>
                </a:lnTo>
                <a:lnTo>
                  <a:pt x="195740" y="52095"/>
                </a:lnTo>
                <a:lnTo>
                  <a:pt x="192585" y="46228"/>
                </a:lnTo>
                <a:close/>
              </a:path>
              <a:path w="1290320" h="144145">
                <a:moveTo>
                  <a:pt x="105257" y="0"/>
                </a:moveTo>
                <a:lnTo>
                  <a:pt x="0" y="0"/>
                </a:lnTo>
                <a:lnTo>
                  <a:pt x="0" y="19558"/>
                </a:lnTo>
                <a:lnTo>
                  <a:pt x="105257" y="19558"/>
                </a:lnTo>
                <a:lnTo>
                  <a:pt x="105257" y="0"/>
                </a:lnTo>
                <a:close/>
              </a:path>
              <a:path w="1290320" h="144145">
                <a:moveTo>
                  <a:pt x="249480" y="29514"/>
                </a:moveTo>
                <a:lnTo>
                  <a:pt x="226188" y="29514"/>
                </a:lnTo>
                <a:lnTo>
                  <a:pt x="226188" y="124460"/>
                </a:lnTo>
                <a:lnTo>
                  <a:pt x="246457" y="124460"/>
                </a:lnTo>
                <a:lnTo>
                  <a:pt x="246457" y="61341"/>
                </a:lnTo>
                <a:lnTo>
                  <a:pt x="267584" y="61341"/>
                </a:lnTo>
                <a:lnTo>
                  <a:pt x="249480" y="29514"/>
                </a:lnTo>
                <a:close/>
              </a:path>
              <a:path w="1290320" h="144145">
                <a:moveTo>
                  <a:pt x="339506" y="61518"/>
                </a:moveTo>
                <a:lnTo>
                  <a:pt x="319533" y="61518"/>
                </a:lnTo>
                <a:lnTo>
                  <a:pt x="319533" y="124460"/>
                </a:lnTo>
                <a:lnTo>
                  <a:pt x="339624" y="124460"/>
                </a:lnTo>
                <a:lnTo>
                  <a:pt x="339506" y="61518"/>
                </a:lnTo>
                <a:close/>
              </a:path>
              <a:path w="1290320" h="144145">
                <a:moveTo>
                  <a:pt x="267584" y="61341"/>
                </a:moveTo>
                <a:lnTo>
                  <a:pt x="246457" y="61341"/>
                </a:lnTo>
                <a:lnTo>
                  <a:pt x="277928" y="114503"/>
                </a:lnTo>
                <a:lnTo>
                  <a:pt x="287529" y="114503"/>
                </a:lnTo>
                <a:lnTo>
                  <a:pt x="302994" y="88899"/>
                </a:lnTo>
                <a:lnTo>
                  <a:pt x="283262" y="88899"/>
                </a:lnTo>
                <a:lnTo>
                  <a:pt x="267685" y="61518"/>
                </a:lnTo>
                <a:lnTo>
                  <a:pt x="267584" y="61341"/>
                </a:lnTo>
                <a:close/>
              </a:path>
              <a:path w="1290320" h="144145">
                <a:moveTo>
                  <a:pt x="339446" y="29514"/>
                </a:moveTo>
                <a:lnTo>
                  <a:pt x="318644" y="29514"/>
                </a:lnTo>
                <a:lnTo>
                  <a:pt x="283262" y="88899"/>
                </a:lnTo>
                <a:lnTo>
                  <a:pt x="302994" y="88899"/>
                </a:lnTo>
                <a:lnTo>
                  <a:pt x="319533" y="61518"/>
                </a:lnTo>
                <a:lnTo>
                  <a:pt x="339506" y="61518"/>
                </a:lnTo>
                <a:lnTo>
                  <a:pt x="339446" y="29514"/>
                </a:lnTo>
                <a:close/>
              </a:path>
              <a:path w="1290320" h="144145">
                <a:moveTo>
                  <a:pt x="391660" y="29514"/>
                </a:moveTo>
                <a:lnTo>
                  <a:pt x="369435" y="29514"/>
                </a:lnTo>
                <a:lnTo>
                  <a:pt x="369435" y="124460"/>
                </a:lnTo>
                <a:lnTo>
                  <a:pt x="391660" y="124460"/>
                </a:lnTo>
                <a:lnTo>
                  <a:pt x="391660" y="86944"/>
                </a:lnTo>
                <a:lnTo>
                  <a:pt x="461713" y="86944"/>
                </a:lnTo>
                <a:lnTo>
                  <a:pt x="461713" y="68097"/>
                </a:lnTo>
                <a:lnTo>
                  <a:pt x="391660" y="68097"/>
                </a:lnTo>
                <a:lnTo>
                  <a:pt x="391660" y="29514"/>
                </a:lnTo>
                <a:close/>
              </a:path>
              <a:path w="1290320" h="144145">
                <a:moveTo>
                  <a:pt x="461713" y="86944"/>
                </a:moveTo>
                <a:lnTo>
                  <a:pt x="439488" y="86944"/>
                </a:lnTo>
                <a:lnTo>
                  <a:pt x="439488" y="124460"/>
                </a:lnTo>
                <a:lnTo>
                  <a:pt x="461713" y="124460"/>
                </a:lnTo>
                <a:lnTo>
                  <a:pt x="461713" y="86944"/>
                </a:lnTo>
                <a:close/>
              </a:path>
              <a:path w="1290320" h="144145">
                <a:moveTo>
                  <a:pt x="461713" y="29514"/>
                </a:moveTo>
                <a:lnTo>
                  <a:pt x="439488" y="29514"/>
                </a:lnTo>
                <a:lnTo>
                  <a:pt x="439488" y="68097"/>
                </a:lnTo>
                <a:lnTo>
                  <a:pt x="461713" y="68097"/>
                </a:lnTo>
                <a:lnTo>
                  <a:pt x="461713" y="29514"/>
                </a:lnTo>
                <a:close/>
              </a:path>
              <a:path w="1290320" h="144145">
                <a:moveTo>
                  <a:pt x="513723" y="29514"/>
                </a:moveTo>
                <a:lnTo>
                  <a:pt x="491498" y="29514"/>
                </a:lnTo>
                <a:lnTo>
                  <a:pt x="491498" y="124460"/>
                </a:lnTo>
                <a:lnTo>
                  <a:pt x="534526" y="124637"/>
                </a:lnTo>
                <a:lnTo>
                  <a:pt x="543660" y="124182"/>
                </a:lnTo>
                <a:lnTo>
                  <a:pt x="570951" y="108398"/>
                </a:lnTo>
                <a:lnTo>
                  <a:pt x="545130" y="108398"/>
                </a:lnTo>
                <a:lnTo>
                  <a:pt x="513723" y="108102"/>
                </a:lnTo>
                <a:lnTo>
                  <a:pt x="513723" y="75920"/>
                </a:lnTo>
                <a:lnTo>
                  <a:pt x="572479" y="75920"/>
                </a:lnTo>
                <a:lnTo>
                  <a:pt x="571864" y="74438"/>
                </a:lnTo>
                <a:lnTo>
                  <a:pt x="513723" y="60629"/>
                </a:lnTo>
                <a:lnTo>
                  <a:pt x="513723" y="29514"/>
                </a:lnTo>
                <a:close/>
              </a:path>
              <a:path w="1290320" h="144145">
                <a:moveTo>
                  <a:pt x="572479" y="75920"/>
                </a:moveTo>
                <a:lnTo>
                  <a:pt x="513723" y="75920"/>
                </a:lnTo>
                <a:lnTo>
                  <a:pt x="545130" y="76216"/>
                </a:lnTo>
                <a:lnTo>
                  <a:pt x="539327" y="76216"/>
                </a:lnTo>
                <a:lnTo>
                  <a:pt x="544365" y="77520"/>
                </a:lnTo>
                <a:lnTo>
                  <a:pt x="551002" y="82499"/>
                </a:lnTo>
                <a:lnTo>
                  <a:pt x="552662" y="86410"/>
                </a:lnTo>
                <a:lnTo>
                  <a:pt x="552662" y="97197"/>
                </a:lnTo>
                <a:lnTo>
                  <a:pt x="550943" y="101345"/>
                </a:lnTo>
                <a:lnTo>
                  <a:pt x="544068" y="107035"/>
                </a:lnTo>
                <a:lnTo>
                  <a:pt x="539089" y="108398"/>
                </a:lnTo>
                <a:lnTo>
                  <a:pt x="570951" y="108398"/>
                </a:lnTo>
                <a:lnTo>
                  <a:pt x="572397" y="105968"/>
                </a:lnTo>
                <a:lnTo>
                  <a:pt x="574398" y="99479"/>
                </a:lnTo>
                <a:lnTo>
                  <a:pt x="575064" y="92100"/>
                </a:lnTo>
                <a:lnTo>
                  <a:pt x="575064" y="82143"/>
                </a:lnTo>
                <a:lnTo>
                  <a:pt x="572603" y="76216"/>
                </a:lnTo>
                <a:lnTo>
                  <a:pt x="572479" y="75920"/>
                </a:lnTo>
                <a:close/>
              </a:path>
              <a:path w="1290320" h="144145">
                <a:moveTo>
                  <a:pt x="609558" y="29514"/>
                </a:moveTo>
                <a:lnTo>
                  <a:pt x="587333" y="29514"/>
                </a:lnTo>
                <a:lnTo>
                  <a:pt x="587333" y="124460"/>
                </a:lnTo>
                <a:lnTo>
                  <a:pt x="609558" y="124460"/>
                </a:lnTo>
                <a:lnTo>
                  <a:pt x="609558" y="29514"/>
                </a:lnTo>
                <a:close/>
              </a:path>
              <a:path w="1290320" h="144145">
                <a:moveTo>
                  <a:pt x="680327" y="28448"/>
                </a:moveTo>
                <a:lnTo>
                  <a:pt x="641744" y="44627"/>
                </a:lnTo>
                <a:lnTo>
                  <a:pt x="637579" y="51917"/>
                </a:lnTo>
                <a:lnTo>
                  <a:pt x="637477" y="52095"/>
                </a:lnTo>
                <a:lnTo>
                  <a:pt x="634819" y="57651"/>
                </a:lnTo>
                <a:lnTo>
                  <a:pt x="634755" y="57784"/>
                </a:lnTo>
                <a:lnTo>
                  <a:pt x="632810" y="63830"/>
                </a:lnTo>
                <a:lnTo>
                  <a:pt x="631643" y="70230"/>
                </a:lnTo>
                <a:lnTo>
                  <a:pt x="631254" y="76987"/>
                </a:lnTo>
                <a:lnTo>
                  <a:pt x="631654" y="83832"/>
                </a:lnTo>
                <a:lnTo>
                  <a:pt x="656146" y="119481"/>
                </a:lnTo>
                <a:lnTo>
                  <a:pt x="683705" y="125704"/>
                </a:lnTo>
                <a:lnTo>
                  <a:pt x="691884" y="125704"/>
                </a:lnTo>
                <a:lnTo>
                  <a:pt x="699234" y="124400"/>
                </a:lnTo>
                <a:lnTo>
                  <a:pt x="712273" y="119185"/>
                </a:lnTo>
                <a:lnTo>
                  <a:pt x="717665" y="115332"/>
                </a:lnTo>
                <a:lnTo>
                  <a:pt x="721932" y="110236"/>
                </a:lnTo>
                <a:lnTo>
                  <a:pt x="718993" y="106857"/>
                </a:lnTo>
                <a:lnTo>
                  <a:pt x="676060" y="106857"/>
                </a:lnTo>
                <a:lnTo>
                  <a:pt x="669185" y="104842"/>
                </a:lnTo>
                <a:lnTo>
                  <a:pt x="663614" y="100812"/>
                </a:lnTo>
                <a:lnTo>
                  <a:pt x="658162" y="96663"/>
                </a:lnTo>
                <a:lnTo>
                  <a:pt x="654784" y="91092"/>
                </a:lnTo>
                <a:lnTo>
                  <a:pt x="653479" y="84099"/>
                </a:lnTo>
                <a:lnTo>
                  <a:pt x="727977" y="84099"/>
                </a:lnTo>
                <a:lnTo>
                  <a:pt x="728215" y="81254"/>
                </a:lnTo>
                <a:lnTo>
                  <a:pt x="728304" y="76987"/>
                </a:lnTo>
                <a:lnTo>
                  <a:pt x="727944" y="70453"/>
                </a:lnTo>
                <a:lnTo>
                  <a:pt x="727748" y="69342"/>
                </a:lnTo>
                <a:lnTo>
                  <a:pt x="653301" y="69342"/>
                </a:lnTo>
                <a:lnTo>
                  <a:pt x="654350" y="62466"/>
                </a:lnTo>
                <a:lnTo>
                  <a:pt x="657269" y="56896"/>
                </a:lnTo>
                <a:lnTo>
                  <a:pt x="662805" y="52095"/>
                </a:lnTo>
                <a:lnTo>
                  <a:pt x="667170" y="48361"/>
                </a:lnTo>
                <a:lnTo>
                  <a:pt x="673215" y="46228"/>
                </a:lnTo>
                <a:lnTo>
                  <a:pt x="719040" y="46228"/>
                </a:lnTo>
                <a:lnTo>
                  <a:pt x="718176" y="44627"/>
                </a:lnTo>
                <a:lnTo>
                  <a:pt x="687072" y="28836"/>
                </a:lnTo>
                <a:lnTo>
                  <a:pt x="680327" y="28448"/>
                </a:lnTo>
                <a:close/>
              </a:path>
              <a:path w="1290320" h="144145">
                <a:moveTo>
                  <a:pt x="710123" y="96663"/>
                </a:moveTo>
                <a:lnTo>
                  <a:pt x="709877" y="96663"/>
                </a:lnTo>
                <a:lnTo>
                  <a:pt x="704608" y="101057"/>
                </a:lnTo>
                <a:lnTo>
                  <a:pt x="698507" y="104279"/>
                </a:lnTo>
                <a:lnTo>
                  <a:pt x="691718" y="106213"/>
                </a:lnTo>
                <a:lnTo>
                  <a:pt x="684239" y="106857"/>
                </a:lnTo>
                <a:lnTo>
                  <a:pt x="718993" y="106857"/>
                </a:lnTo>
                <a:lnTo>
                  <a:pt x="710123" y="96663"/>
                </a:lnTo>
                <a:close/>
              </a:path>
              <a:path w="1290320" h="144145">
                <a:moveTo>
                  <a:pt x="719040" y="46228"/>
                </a:moveTo>
                <a:lnTo>
                  <a:pt x="687558" y="46228"/>
                </a:lnTo>
                <a:lnTo>
                  <a:pt x="693604" y="48361"/>
                </a:lnTo>
                <a:lnTo>
                  <a:pt x="703323" y="56896"/>
                </a:lnTo>
                <a:lnTo>
                  <a:pt x="706227" y="62466"/>
                </a:lnTo>
                <a:lnTo>
                  <a:pt x="707175" y="69342"/>
                </a:lnTo>
                <a:lnTo>
                  <a:pt x="727748" y="69342"/>
                </a:lnTo>
                <a:lnTo>
                  <a:pt x="726777" y="63830"/>
                </a:lnTo>
                <a:lnTo>
                  <a:pt x="724875" y="57784"/>
                </a:lnTo>
                <a:lnTo>
                  <a:pt x="724833" y="57651"/>
                </a:lnTo>
                <a:lnTo>
                  <a:pt x="722194" y="52095"/>
                </a:lnTo>
                <a:lnTo>
                  <a:pt x="719040" y="46228"/>
                </a:lnTo>
                <a:close/>
              </a:path>
              <a:path w="1290320" h="144145">
                <a:moveTo>
                  <a:pt x="848186" y="29514"/>
                </a:moveTo>
                <a:lnTo>
                  <a:pt x="801780" y="29514"/>
                </a:lnTo>
                <a:lnTo>
                  <a:pt x="801780" y="124460"/>
                </a:lnTo>
                <a:lnTo>
                  <a:pt x="850141" y="124460"/>
                </a:lnTo>
                <a:lnTo>
                  <a:pt x="858987" y="124026"/>
                </a:lnTo>
                <a:lnTo>
                  <a:pt x="887239" y="108280"/>
                </a:lnTo>
                <a:lnTo>
                  <a:pt x="822938" y="108280"/>
                </a:lnTo>
                <a:lnTo>
                  <a:pt x="822938" y="83921"/>
                </a:lnTo>
                <a:lnTo>
                  <a:pt x="884063" y="83921"/>
                </a:lnTo>
                <a:lnTo>
                  <a:pt x="883790" y="83388"/>
                </a:lnTo>
                <a:lnTo>
                  <a:pt x="878289" y="78454"/>
                </a:lnTo>
                <a:lnTo>
                  <a:pt x="870588" y="75031"/>
                </a:lnTo>
                <a:lnTo>
                  <a:pt x="875211" y="73016"/>
                </a:lnTo>
                <a:lnTo>
                  <a:pt x="878767" y="70231"/>
                </a:lnTo>
                <a:lnTo>
                  <a:pt x="879514" y="69164"/>
                </a:lnTo>
                <a:lnTo>
                  <a:pt x="822938" y="69164"/>
                </a:lnTo>
                <a:lnTo>
                  <a:pt x="822938" y="45694"/>
                </a:lnTo>
                <a:lnTo>
                  <a:pt x="884880" y="45694"/>
                </a:lnTo>
                <a:lnTo>
                  <a:pt x="881909" y="40182"/>
                </a:lnTo>
                <a:lnTo>
                  <a:pt x="875389" y="35915"/>
                </a:lnTo>
                <a:lnTo>
                  <a:pt x="870022" y="33115"/>
                </a:lnTo>
                <a:lnTo>
                  <a:pt x="863699" y="31115"/>
                </a:lnTo>
                <a:lnTo>
                  <a:pt x="856420" y="29914"/>
                </a:lnTo>
                <a:lnTo>
                  <a:pt x="848186" y="29514"/>
                </a:lnTo>
                <a:close/>
              </a:path>
              <a:path w="1290320" h="144145">
                <a:moveTo>
                  <a:pt x="884063" y="83921"/>
                </a:moveTo>
                <a:lnTo>
                  <a:pt x="855120" y="83921"/>
                </a:lnTo>
                <a:lnTo>
                  <a:pt x="859565" y="84988"/>
                </a:lnTo>
                <a:lnTo>
                  <a:pt x="862410" y="87121"/>
                </a:lnTo>
                <a:lnTo>
                  <a:pt x="865254" y="89137"/>
                </a:lnTo>
                <a:lnTo>
                  <a:pt x="866677" y="92218"/>
                </a:lnTo>
                <a:lnTo>
                  <a:pt x="866677" y="104309"/>
                </a:lnTo>
                <a:lnTo>
                  <a:pt x="860573" y="108280"/>
                </a:lnTo>
                <a:lnTo>
                  <a:pt x="887239" y="108280"/>
                </a:lnTo>
                <a:lnTo>
                  <a:pt x="888191" y="106324"/>
                </a:lnTo>
                <a:lnTo>
                  <a:pt x="888191" y="97789"/>
                </a:lnTo>
                <a:lnTo>
                  <a:pt x="887090" y="89833"/>
                </a:lnTo>
                <a:lnTo>
                  <a:pt x="884063" y="83921"/>
                </a:lnTo>
                <a:close/>
              </a:path>
              <a:path w="1290320" h="144145">
                <a:moveTo>
                  <a:pt x="884880" y="45694"/>
                </a:moveTo>
                <a:lnTo>
                  <a:pt x="857728" y="45694"/>
                </a:lnTo>
                <a:lnTo>
                  <a:pt x="863476" y="49546"/>
                </a:lnTo>
                <a:lnTo>
                  <a:pt x="863476" y="65193"/>
                </a:lnTo>
                <a:lnTo>
                  <a:pt x="857728" y="69164"/>
                </a:lnTo>
                <a:lnTo>
                  <a:pt x="879514" y="69164"/>
                </a:lnTo>
                <a:lnTo>
                  <a:pt x="881256" y="66675"/>
                </a:lnTo>
                <a:lnTo>
                  <a:pt x="883865" y="63119"/>
                </a:lnTo>
                <a:lnTo>
                  <a:pt x="885168" y="58910"/>
                </a:lnTo>
                <a:lnTo>
                  <a:pt x="885168" y="46228"/>
                </a:lnTo>
                <a:lnTo>
                  <a:pt x="884880" y="45694"/>
                </a:lnTo>
                <a:close/>
              </a:path>
              <a:path w="1290320" h="144145">
                <a:moveTo>
                  <a:pt x="952757" y="28448"/>
                </a:moveTo>
                <a:lnTo>
                  <a:pt x="914175" y="44627"/>
                </a:lnTo>
                <a:lnTo>
                  <a:pt x="907249" y="57651"/>
                </a:lnTo>
                <a:lnTo>
                  <a:pt x="907185" y="57784"/>
                </a:lnTo>
                <a:lnTo>
                  <a:pt x="905240" y="63830"/>
                </a:lnTo>
                <a:lnTo>
                  <a:pt x="904073" y="70230"/>
                </a:lnTo>
                <a:lnTo>
                  <a:pt x="903685" y="76987"/>
                </a:lnTo>
                <a:lnTo>
                  <a:pt x="904085" y="83832"/>
                </a:lnTo>
                <a:lnTo>
                  <a:pt x="928577" y="119481"/>
                </a:lnTo>
                <a:lnTo>
                  <a:pt x="956136" y="125704"/>
                </a:lnTo>
                <a:lnTo>
                  <a:pt x="964314" y="125704"/>
                </a:lnTo>
                <a:lnTo>
                  <a:pt x="971664" y="124400"/>
                </a:lnTo>
                <a:lnTo>
                  <a:pt x="984702" y="119185"/>
                </a:lnTo>
                <a:lnTo>
                  <a:pt x="990095" y="115332"/>
                </a:lnTo>
                <a:lnTo>
                  <a:pt x="994363" y="110236"/>
                </a:lnTo>
                <a:lnTo>
                  <a:pt x="991423" y="106857"/>
                </a:lnTo>
                <a:lnTo>
                  <a:pt x="948490" y="106857"/>
                </a:lnTo>
                <a:lnTo>
                  <a:pt x="941616" y="104842"/>
                </a:lnTo>
                <a:lnTo>
                  <a:pt x="936044" y="100812"/>
                </a:lnTo>
                <a:lnTo>
                  <a:pt x="930592" y="96663"/>
                </a:lnTo>
                <a:lnTo>
                  <a:pt x="927214" y="91092"/>
                </a:lnTo>
                <a:lnTo>
                  <a:pt x="925910" y="84099"/>
                </a:lnTo>
                <a:lnTo>
                  <a:pt x="1000408" y="84099"/>
                </a:lnTo>
                <a:lnTo>
                  <a:pt x="1000645" y="81254"/>
                </a:lnTo>
                <a:lnTo>
                  <a:pt x="1000734" y="76987"/>
                </a:lnTo>
                <a:lnTo>
                  <a:pt x="1000374" y="70453"/>
                </a:lnTo>
                <a:lnTo>
                  <a:pt x="1000179" y="69342"/>
                </a:lnTo>
                <a:lnTo>
                  <a:pt x="925732" y="69342"/>
                </a:lnTo>
                <a:lnTo>
                  <a:pt x="926780" y="62466"/>
                </a:lnTo>
                <a:lnTo>
                  <a:pt x="929698" y="56896"/>
                </a:lnTo>
                <a:lnTo>
                  <a:pt x="935235" y="52095"/>
                </a:lnTo>
                <a:lnTo>
                  <a:pt x="939600" y="48361"/>
                </a:lnTo>
                <a:lnTo>
                  <a:pt x="945645" y="46228"/>
                </a:lnTo>
                <a:lnTo>
                  <a:pt x="991470" y="46228"/>
                </a:lnTo>
                <a:lnTo>
                  <a:pt x="990607" y="44627"/>
                </a:lnTo>
                <a:lnTo>
                  <a:pt x="959503" y="28836"/>
                </a:lnTo>
                <a:lnTo>
                  <a:pt x="952757" y="28448"/>
                </a:lnTo>
                <a:close/>
              </a:path>
              <a:path w="1290320" h="144145">
                <a:moveTo>
                  <a:pt x="982553" y="96663"/>
                </a:moveTo>
                <a:lnTo>
                  <a:pt x="982308" y="96663"/>
                </a:lnTo>
                <a:lnTo>
                  <a:pt x="977038" y="101057"/>
                </a:lnTo>
                <a:lnTo>
                  <a:pt x="970937" y="104279"/>
                </a:lnTo>
                <a:lnTo>
                  <a:pt x="964147" y="106213"/>
                </a:lnTo>
                <a:lnTo>
                  <a:pt x="956669" y="106857"/>
                </a:lnTo>
                <a:lnTo>
                  <a:pt x="991423" y="106857"/>
                </a:lnTo>
                <a:lnTo>
                  <a:pt x="982553" y="96663"/>
                </a:lnTo>
                <a:close/>
              </a:path>
              <a:path w="1290320" h="144145">
                <a:moveTo>
                  <a:pt x="991470" y="46228"/>
                </a:moveTo>
                <a:lnTo>
                  <a:pt x="959987" y="46228"/>
                </a:lnTo>
                <a:lnTo>
                  <a:pt x="966033" y="48361"/>
                </a:lnTo>
                <a:lnTo>
                  <a:pt x="975753" y="56896"/>
                </a:lnTo>
                <a:lnTo>
                  <a:pt x="978656" y="62466"/>
                </a:lnTo>
                <a:lnTo>
                  <a:pt x="979605" y="69342"/>
                </a:lnTo>
                <a:lnTo>
                  <a:pt x="1000179" y="69342"/>
                </a:lnTo>
                <a:lnTo>
                  <a:pt x="999208" y="63830"/>
                </a:lnTo>
                <a:lnTo>
                  <a:pt x="997305" y="57784"/>
                </a:lnTo>
                <a:lnTo>
                  <a:pt x="997263" y="57651"/>
                </a:lnTo>
                <a:lnTo>
                  <a:pt x="994625" y="52095"/>
                </a:lnTo>
                <a:lnTo>
                  <a:pt x="991470" y="46228"/>
                </a:lnTo>
                <a:close/>
              </a:path>
              <a:path w="1290320" h="144145">
                <a:moveTo>
                  <a:pt x="1178692" y="105613"/>
                </a:moveTo>
                <a:lnTo>
                  <a:pt x="1165001" y="105613"/>
                </a:lnTo>
                <a:lnTo>
                  <a:pt x="1165001" y="124460"/>
                </a:lnTo>
                <a:lnTo>
                  <a:pt x="1157889" y="124460"/>
                </a:lnTo>
                <a:lnTo>
                  <a:pt x="1157889" y="144018"/>
                </a:lnTo>
                <a:lnTo>
                  <a:pt x="1178692" y="144018"/>
                </a:lnTo>
                <a:lnTo>
                  <a:pt x="1178692" y="105613"/>
                </a:lnTo>
                <a:close/>
              </a:path>
              <a:path w="1290320" h="144145">
                <a:moveTo>
                  <a:pt x="1047297" y="29514"/>
                </a:moveTo>
                <a:lnTo>
                  <a:pt x="1025072" y="29514"/>
                </a:lnTo>
                <a:lnTo>
                  <a:pt x="1025072" y="124460"/>
                </a:lnTo>
                <a:lnTo>
                  <a:pt x="1142065" y="124460"/>
                </a:lnTo>
                <a:lnTo>
                  <a:pt x="1142065" y="105613"/>
                </a:lnTo>
                <a:lnTo>
                  <a:pt x="1047297" y="105613"/>
                </a:lnTo>
                <a:lnTo>
                  <a:pt x="1047297" y="29514"/>
                </a:lnTo>
                <a:close/>
              </a:path>
              <a:path w="1290320" h="144145">
                <a:moveTo>
                  <a:pt x="1165001" y="29514"/>
                </a:moveTo>
                <a:lnTo>
                  <a:pt x="1142776" y="29514"/>
                </a:lnTo>
                <a:lnTo>
                  <a:pt x="1142776" y="105613"/>
                </a:lnTo>
                <a:lnTo>
                  <a:pt x="1142065" y="105613"/>
                </a:lnTo>
                <a:lnTo>
                  <a:pt x="1142065" y="124460"/>
                </a:lnTo>
                <a:lnTo>
                  <a:pt x="1165001" y="124460"/>
                </a:lnTo>
                <a:lnTo>
                  <a:pt x="1165001" y="29514"/>
                </a:lnTo>
                <a:close/>
              </a:path>
              <a:path w="1290320" h="144145">
                <a:moveTo>
                  <a:pt x="1106327" y="29514"/>
                </a:moveTo>
                <a:lnTo>
                  <a:pt x="1084102" y="29514"/>
                </a:lnTo>
                <a:lnTo>
                  <a:pt x="1084102" y="105613"/>
                </a:lnTo>
                <a:lnTo>
                  <a:pt x="1106327" y="105613"/>
                </a:lnTo>
                <a:lnTo>
                  <a:pt x="1106327" y="29514"/>
                </a:lnTo>
                <a:close/>
              </a:path>
              <a:path w="1290320" h="144145">
                <a:moveTo>
                  <a:pt x="1217110" y="29514"/>
                </a:moveTo>
                <a:lnTo>
                  <a:pt x="1194885" y="29514"/>
                </a:lnTo>
                <a:lnTo>
                  <a:pt x="1194885" y="124460"/>
                </a:lnTo>
                <a:lnTo>
                  <a:pt x="1215332" y="124460"/>
                </a:lnTo>
                <a:lnTo>
                  <a:pt x="1242357" y="92100"/>
                </a:lnTo>
                <a:lnTo>
                  <a:pt x="1217110" y="92100"/>
                </a:lnTo>
                <a:lnTo>
                  <a:pt x="1217110" y="29514"/>
                </a:lnTo>
                <a:close/>
              </a:path>
              <a:path w="1290320" h="144145">
                <a:moveTo>
                  <a:pt x="1289824" y="61874"/>
                </a:moveTo>
                <a:lnTo>
                  <a:pt x="1267599" y="61874"/>
                </a:lnTo>
                <a:lnTo>
                  <a:pt x="1267599" y="124460"/>
                </a:lnTo>
                <a:lnTo>
                  <a:pt x="1289824" y="124460"/>
                </a:lnTo>
                <a:lnTo>
                  <a:pt x="1289824" y="61874"/>
                </a:lnTo>
                <a:close/>
              </a:path>
              <a:path w="1290320" h="144145">
                <a:moveTo>
                  <a:pt x="1289824" y="29514"/>
                </a:moveTo>
                <a:lnTo>
                  <a:pt x="1269555" y="29514"/>
                </a:lnTo>
                <a:lnTo>
                  <a:pt x="1217110" y="92100"/>
                </a:lnTo>
                <a:lnTo>
                  <a:pt x="1242357" y="92100"/>
                </a:lnTo>
                <a:lnTo>
                  <a:pt x="1267599" y="61874"/>
                </a:lnTo>
                <a:lnTo>
                  <a:pt x="1289824" y="61874"/>
                </a:lnTo>
                <a:lnTo>
                  <a:pt x="1289824" y="2951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60818" y="8624061"/>
            <a:ext cx="101701" cy="12801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317500" y="88773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4213" y="9037468"/>
            <a:ext cx="1061720" cy="133350"/>
          </a:xfrm>
          <a:custGeom>
            <a:avLst/>
            <a:gdLst/>
            <a:ahLst/>
            <a:cxnLst/>
            <a:rect l="l" t="t" r="r" b="b"/>
            <a:pathLst>
              <a:path w="1061720" h="133350">
                <a:moveTo>
                  <a:pt x="51206" y="7467"/>
                </a:moveTo>
                <a:lnTo>
                  <a:pt x="0" y="7467"/>
                </a:lnTo>
                <a:lnTo>
                  <a:pt x="0" y="131927"/>
                </a:lnTo>
                <a:lnTo>
                  <a:pt x="23114" y="131927"/>
                </a:lnTo>
                <a:lnTo>
                  <a:pt x="23114" y="96012"/>
                </a:lnTo>
                <a:lnTo>
                  <a:pt x="51206" y="96012"/>
                </a:lnTo>
                <a:lnTo>
                  <a:pt x="93522" y="82025"/>
                </a:lnTo>
                <a:lnTo>
                  <a:pt x="97104" y="76454"/>
                </a:lnTo>
                <a:lnTo>
                  <a:pt x="23114" y="76454"/>
                </a:lnTo>
                <a:lnTo>
                  <a:pt x="23114" y="27025"/>
                </a:lnTo>
                <a:lnTo>
                  <a:pt x="97104" y="27025"/>
                </a:lnTo>
                <a:lnTo>
                  <a:pt x="93522" y="21454"/>
                </a:lnTo>
                <a:lnTo>
                  <a:pt x="59029" y="7800"/>
                </a:lnTo>
                <a:lnTo>
                  <a:pt x="51206" y="7467"/>
                </a:lnTo>
                <a:close/>
              </a:path>
              <a:path w="1061720" h="133350">
                <a:moveTo>
                  <a:pt x="97104" y="27025"/>
                </a:moveTo>
                <a:lnTo>
                  <a:pt x="60214" y="27025"/>
                </a:lnTo>
                <a:lnTo>
                  <a:pt x="67860" y="29159"/>
                </a:lnTo>
                <a:lnTo>
                  <a:pt x="78291" y="37693"/>
                </a:lnTo>
                <a:lnTo>
                  <a:pt x="80899" y="43798"/>
                </a:lnTo>
                <a:lnTo>
                  <a:pt x="80899" y="59681"/>
                </a:lnTo>
                <a:lnTo>
                  <a:pt x="78291" y="65786"/>
                </a:lnTo>
                <a:lnTo>
                  <a:pt x="67860" y="74320"/>
                </a:lnTo>
                <a:lnTo>
                  <a:pt x="60214" y="76454"/>
                </a:lnTo>
                <a:lnTo>
                  <a:pt x="97104" y="76454"/>
                </a:lnTo>
                <a:lnTo>
                  <a:pt x="102057" y="68630"/>
                </a:lnTo>
                <a:lnTo>
                  <a:pt x="104190" y="60748"/>
                </a:lnTo>
                <a:lnTo>
                  <a:pt x="104190" y="42612"/>
                </a:lnTo>
                <a:lnTo>
                  <a:pt x="102057" y="34730"/>
                </a:lnTo>
                <a:lnTo>
                  <a:pt x="97104" y="27025"/>
                </a:lnTo>
                <a:close/>
              </a:path>
              <a:path w="1061720" h="133350">
                <a:moveTo>
                  <a:pt x="167463" y="35915"/>
                </a:moveTo>
                <a:lnTo>
                  <a:pt x="127755" y="52036"/>
                </a:lnTo>
                <a:lnTo>
                  <a:pt x="116968" y="84455"/>
                </a:lnTo>
                <a:lnTo>
                  <a:pt x="117368" y="91300"/>
                </a:lnTo>
                <a:lnTo>
                  <a:pt x="141504" y="126949"/>
                </a:lnTo>
                <a:lnTo>
                  <a:pt x="167463" y="133172"/>
                </a:lnTo>
                <a:lnTo>
                  <a:pt x="174564" y="132783"/>
                </a:lnTo>
                <a:lnTo>
                  <a:pt x="208976" y="114147"/>
                </a:lnTo>
                <a:lnTo>
                  <a:pt x="159284" y="114147"/>
                </a:lnTo>
                <a:lnTo>
                  <a:pt x="152528" y="111421"/>
                </a:lnTo>
                <a:lnTo>
                  <a:pt x="147194" y="105968"/>
                </a:lnTo>
                <a:lnTo>
                  <a:pt x="141979" y="100516"/>
                </a:lnTo>
                <a:lnTo>
                  <a:pt x="139371" y="93345"/>
                </a:lnTo>
                <a:lnTo>
                  <a:pt x="139371" y="75565"/>
                </a:lnTo>
                <a:lnTo>
                  <a:pt x="141979" y="68393"/>
                </a:lnTo>
                <a:lnTo>
                  <a:pt x="147194" y="62941"/>
                </a:lnTo>
                <a:lnTo>
                  <a:pt x="152528" y="57488"/>
                </a:lnTo>
                <a:lnTo>
                  <a:pt x="159284" y="54762"/>
                </a:lnTo>
                <a:lnTo>
                  <a:pt x="208873" y="54762"/>
                </a:lnTo>
                <a:lnTo>
                  <a:pt x="207290" y="52036"/>
                </a:lnTo>
                <a:lnTo>
                  <a:pt x="174564" y="36304"/>
                </a:lnTo>
                <a:lnTo>
                  <a:pt x="167463" y="35915"/>
                </a:lnTo>
                <a:close/>
              </a:path>
              <a:path w="1061720" h="133350">
                <a:moveTo>
                  <a:pt x="208873" y="54762"/>
                </a:moveTo>
                <a:lnTo>
                  <a:pt x="175642" y="54762"/>
                </a:lnTo>
                <a:lnTo>
                  <a:pt x="182398" y="57488"/>
                </a:lnTo>
                <a:lnTo>
                  <a:pt x="193066" y="68393"/>
                </a:lnTo>
                <a:lnTo>
                  <a:pt x="195733" y="75565"/>
                </a:lnTo>
                <a:lnTo>
                  <a:pt x="195733" y="93345"/>
                </a:lnTo>
                <a:lnTo>
                  <a:pt x="193066" y="100516"/>
                </a:lnTo>
                <a:lnTo>
                  <a:pt x="182398" y="111421"/>
                </a:lnTo>
                <a:lnTo>
                  <a:pt x="175642" y="114147"/>
                </a:lnTo>
                <a:lnTo>
                  <a:pt x="208976" y="114147"/>
                </a:lnTo>
                <a:lnTo>
                  <a:pt x="218136" y="84455"/>
                </a:lnTo>
                <a:lnTo>
                  <a:pt x="217725" y="77620"/>
                </a:lnTo>
                <a:lnTo>
                  <a:pt x="216492" y="71164"/>
                </a:lnTo>
                <a:lnTo>
                  <a:pt x="214436" y="65085"/>
                </a:lnTo>
                <a:lnTo>
                  <a:pt x="211557" y="59385"/>
                </a:lnTo>
                <a:lnTo>
                  <a:pt x="208873" y="54762"/>
                </a:lnTo>
                <a:close/>
              </a:path>
              <a:path w="1061720" h="133350">
                <a:moveTo>
                  <a:pt x="243897" y="36982"/>
                </a:moveTo>
                <a:lnTo>
                  <a:pt x="222916" y="36982"/>
                </a:lnTo>
                <a:lnTo>
                  <a:pt x="257765" y="131927"/>
                </a:lnTo>
                <a:lnTo>
                  <a:pt x="279101" y="131927"/>
                </a:lnTo>
                <a:lnTo>
                  <a:pt x="288571" y="107035"/>
                </a:lnTo>
                <a:lnTo>
                  <a:pt x="268966" y="107035"/>
                </a:lnTo>
                <a:lnTo>
                  <a:pt x="243897" y="36982"/>
                </a:lnTo>
                <a:close/>
              </a:path>
              <a:path w="1061720" h="133350">
                <a:moveTo>
                  <a:pt x="324505" y="66497"/>
                </a:moveTo>
                <a:lnTo>
                  <a:pt x="303993" y="66497"/>
                </a:lnTo>
                <a:lnTo>
                  <a:pt x="328529" y="131927"/>
                </a:lnTo>
                <a:lnTo>
                  <a:pt x="349865" y="131927"/>
                </a:lnTo>
                <a:lnTo>
                  <a:pt x="358917" y="107391"/>
                </a:lnTo>
                <a:lnTo>
                  <a:pt x="339375" y="107391"/>
                </a:lnTo>
                <a:lnTo>
                  <a:pt x="324505" y="66497"/>
                </a:lnTo>
                <a:close/>
              </a:path>
              <a:path w="1061720" h="133350">
                <a:moveTo>
                  <a:pt x="384892" y="36982"/>
                </a:moveTo>
                <a:lnTo>
                  <a:pt x="365156" y="36982"/>
                </a:lnTo>
                <a:lnTo>
                  <a:pt x="339375" y="107391"/>
                </a:lnTo>
                <a:lnTo>
                  <a:pt x="358917" y="107391"/>
                </a:lnTo>
                <a:lnTo>
                  <a:pt x="384892" y="36982"/>
                </a:lnTo>
                <a:close/>
              </a:path>
              <a:path w="1061720" h="133350">
                <a:moveTo>
                  <a:pt x="313772" y="36982"/>
                </a:moveTo>
                <a:lnTo>
                  <a:pt x="295103" y="36982"/>
                </a:lnTo>
                <a:lnTo>
                  <a:pt x="268966" y="107035"/>
                </a:lnTo>
                <a:lnTo>
                  <a:pt x="288571" y="107035"/>
                </a:lnTo>
                <a:lnTo>
                  <a:pt x="303993" y="66497"/>
                </a:lnTo>
                <a:lnTo>
                  <a:pt x="324505" y="66497"/>
                </a:lnTo>
                <a:lnTo>
                  <a:pt x="313772" y="36982"/>
                </a:lnTo>
                <a:close/>
              </a:path>
              <a:path w="1061720" h="133350">
                <a:moveTo>
                  <a:pt x="438819" y="35915"/>
                </a:moveTo>
                <a:lnTo>
                  <a:pt x="400236" y="52095"/>
                </a:lnTo>
                <a:lnTo>
                  <a:pt x="396071" y="59385"/>
                </a:lnTo>
                <a:lnTo>
                  <a:pt x="395969" y="59563"/>
                </a:lnTo>
                <a:lnTo>
                  <a:pt x="393310" y="65119"/>
                </a:lnTo>
                <a:lnTo>
                  <a:pt x="393246" y="65252"/>
                </a:lnTo>
                <a:lnTo>
                  <a:pt x="391302" y="71297"/>
                </a:lnTo>
                <a:lnTo>
                  <a:pt x="390135" y="77698"/>
                </a:lnTo>
                <a:lnTo>
                  <a:pt x="389746" y="84455"/>
                </a:lnTo>
                <a:lnTo>
                  <a:pt x="390146" y="91300"/>
                </a:lnTo>
                <a:lnTo>
                  <a:pt x="414638" y="126949"/>
                </a:lnTo>
                <a:lnTo>
                  <a:pt x="442197" y="133172"/>
                </a:lnTo>
                <a:lnTo>
                  <a:pt x="450376" y="133172"/>
                </a:lnTo>
                <a:lnTo>
                  <a:pt x="457724" y="131868"/>
                </a:lnTo>
                <a:lnTo>
                  <a:pt x="470763" y="126652"/>
                </a:lnTo>
                <a:lnTo>
                  <a:pt x="476157" y="122800"/>
                </a:lnTo>
                <a:lnTo>
                  <a:pt x="480424" y="117703"/>
                </a:lnTo>
                <a:lnTo>
                  <a:pt x="477485" y="114325"/>
                </a:lnTo>
                <a:lnTo>
                  <a:pt x="434552" y="114325"/>
                </a:lnTo>
                <a:lnTo>
                  <a:pt x="427676" y="112310"/>
                </a:lnTo>
                <a:lnTo>
                  <a:pt x="422106" y="108280"/>
                </a:lnTo>
                <a:lnTo>
                  <a:pt x="416652" y="104131"/>
                </a:lnTo>
                <a:lnTo>
                  <a:pt x="413274" y="98560"/>
                </a:lnTo>
                <a:lnTo>
                  <a:pt x="411971" y="91567"/>
                </a:lnTo>
                <a:lnTo>
                  <a:pt x="486469" y="91567"/>
                </a:lnTo>
                <a:lnTo>
                  <a:pt x="486705" y="88722"/>
                </a:lnTo>
                <a:lnTo>
                  <a:pt x="486795" y="84455"/>
                </a:lnTo>
                <a:lnTo>
                  <a:pt x="486436" y="77920"/>
                </a:lnTo>
                <a:lnTo>
                  <a:pt x="486240" y="76809"/>
                </a:lnTo>
                <a:lnTo>
                  <a:pt x="411793" y="76809"/>
                </a:lnTo>
                <a:lnTo>
                  <a:pt x="412842" y="69934"/>
                </a:lnTo>
                <a:lnTo>
                  <a:pt x="415760" y="64363"/>
                </a:lnTo>
                <a:lnTo>
                  <a:pt x="421297" y="59563"/>
                </a:lnTo>
                <a:lnTo>
                  <a:pt x="425662" y="55829"/>
                </a:lnTo>
                <a:lnTo>
                  <a:pt x="431707" y="53695"/>
                </a:lnTo>
                <a:lnTo>
                  <a:pt x="477531" y="53695"/>
                </a:lnTo>
                <a:lnTo>
                  <a:pt x="476667" y="52095"/>
                </a:lnTo>
                <a:lnTo>
                  <a:pt x="445564" y="36304"/>
                </a:lnTo>
                <a:lnTo>
                  <a:pt x="438819" y="35915"/>
                </a:lnTo>
                <a:close/>
              </a:path>
              <a:path w="1061720" h="133350">
                <a:moveTo>
                  <a:pt x="468615" y="104131"/>
                </a:moveTo>
                <a:lnTo>
                  <a:pt x="468369" y="104131"/>
                </a:lnTo>
                <a:lnTo>
                  <a:pt x="463100" y="108524"/>
                </a:lnTo>
                <a:lnTo>
                  <a:pt x="456999" y="111747"/>
                </a:lnTo>
                <a:lnTo>
                  <a:pt x="450209" y="113680"/>
                </a:lnTo>
                <a:lnTo>
                  <a:pt x="442730" y="114325"/>
                </a:lnTo>
                <a:lnTo>
                  <a:pt x="477485" y="114325"/>
                </a:lnTo>
                <a:lnTo>
                  <a:pt x="468615" y="104131"/>
                </a:lnTo>
                <a:close/>
              </a:path>
              <a:path w="1061720" h="133350">
                <a:moveTo>
                  <a:pt x="477531" y="53695"/>
                </a:moveTo>
                <a:lnTo>
                  <a:pt x="446049" y="53695"/>
                </a:lnTo>
                <a:lnTo>
                  <a:pt x="452094" y="55829"/>
                </a:lnTo>
                <a:lnTo>
                  <a:pt x="461813" y="64363"/>
                </a:lnTo>
                <a:lnTo>
                  <a:pt x="464718" y="69934"/>
                </a:lnTo>
                <a:lnTo>
                  <a:pt x="465667" y="76809"/>
                </a:lnTo>
                <a:lnTo>
                  <a:pt x="486240" y="76809"/>
                </a:lnTo>
                <a:lnTo>
                  <a:pt x="485269" y="71297"/>
                </a:lnTo>
                <a:lnTo>
                  <a:pt x="483366" y="65252"/>
                </a:lnTo>
                <a:lnTo>
                  <a:pt x="483324" y="65119"/>
                </a:lnTo>
                <a:lnTo>
                  <a:pt x="480686" y="59563"/>
                </a:lnTo>
                <a:lnTo>
                  <a:pt x="477531" y="53695"/>
                </a:lnTo>
                <a:close/>
              </a:path>
              <a:path w="1061720" h="133350">
                <a:moveTo>
                  <a:pt x="529330" y="36982"/>
                </a:moveTo>
                <a:lnTo>
                  <a:pt x="508172" y="36982"/>
                </a:lnTo>
                <a:lnTo>
                  <a:pt x="508172" y="131927"/>
                </a:lnTo>
                <a:lnTo>
                  <a:pt x="530397" y="131927"/>
                </a:lnTo>
                <a:lnTo>
                  <a:pt x="530397" y="76394"/>
                </a:lnTo>
                <a:lnTo>
                  <a:pt x="532828" y="69164"/>
                </a:lnTo>
                <a:lnTo>
                  <a:pt x="537687" y="64185"/>
                </a:lnTo>
                <a:lnTo>
                  <a:pt x="542547" y="59088"/>
                </a:lnTo>
                <a:lnTo>
                  <a:pt x="549304" y="56540"/>
                </a:lnTo>
                <a:lnTo>
                  <a:pt x="563112" y="56540"/>
                </a:lnTo>
                <a:lnTo>
                  <a:pt x="563112" y="50850"/>
                </a:lnTo>
                <a:lnTo>
                  <a:pt x="529330" y="50850"/>
                </a:lnTo>
                <a:lnTo>
                  <a:pt x="529330" y="36982"/>
                </a:lnTo>
                <a:close/>
              </a:path>
              <a:path w="1061720" h="133350">
                <a:moveTo>
                  <a:pt x="563112" y="56540"/>
                </a:moveTo>
                <a:lnTo>
                  <a:pt x="559498" y="56540"/>
                </a:lnTo>
                <a:lnTo>
                  <a:pt x="561216" y="56718"/>
                </a:lnTo>
                <a:lnTo>
                  <a:pt x="563112" y="57073"/>
                </a:lnTo>
                <a:lnTo>
                  <a:pt x="563112" y="56540"/>
                </a:lnTo>
                <a:close/>
              </a:path>
              <a:path w="1061720" h="133350">
                <a:moveTo>
                  <a:pt x="563112" y="35915"/>
                </a:moveTo>
                <a:lnTo>
                  <a:pt x="551933" y="36849"/>
                </a:lnTo>
                <a:lnTo>
                  <a:pt x="542577" y="39649"/>
                </a:lnTo>
                <a:lnTo>
                  <a:pt x="535042" y="44316"/>
                </a:lnTo>
                <a:lnTo>
                  <a:pt x="529330" y="50850"/>
                </a:lnTo>
                <a:lnTo>
                  <a:pt x="563112" y="50850"/>
                </a:lnTo>
                <a:lnTo>
                  <a:pt x="563112" y="35915"/>
                </a:lnTo>
                <a:close/>
              </a:path>
              <a:path w="1061720" h="133350">
                <a:moveTo>
                  <a:pt x="674088" y="7467"/>
                </a:moveTo>
                <a:lnTo>
                  <a:pt x="583232" y="7467"/>
                </a:lnTo>
                <a:lnTo>
                  <a:pt x="583232" y="131927"/>
                </a:lnTo>
                <a:lnTo>
                  <a:pt x="606346" y="131927"/>
                </a:lnTo>
                <a:lnTo>
                  <a:pt x="606346" y="84277"/>
                </a:lnTo>
                <a:lnTo>
                  <a:pt x="666442" y="84277"/>
                </a:lnTo>
                <a:lnTo>
                  <a:pt x="666442" y="64719"/>
                </a:lnTo>
                <a:lnTo>
                  <a:pt x="606346" y="64719"/>
                </a:lnTo>
                <a:lnTo>
                  <a:pt x="606346" y="26847"/>
                </a:lnTo>
                <a:lnTo>
                  <a:pt x="674088" y="26847"/>
                </a:lnTo>
                <a:lnTo>
                  <a:pt x="674088" y="7467"/>
                </a:lnTo>
                <a:close/>
              </a:path>
              <a:path w="1061720" h="133350">
                <a:moveTo>
                  <a:pt x="713729" y="36982"/>
                </a:moveTo>
                <a:lnTo>
                  <a:pt x="692571" y="36982"/>
                </a:lnTo>
                <a:lnTo>
                  <a:pt x="692571" y="131927"/>
                </a:lnTo>
                <a:lnTo>
                  <a:pt x="714796" y="131927"/>
                </a:lnTo>
                <a:lnTo>
                  <a:pt x="714796" y="76394"/>
                </a:lnTo>
                <a:lnTo>
                  <a:pt x="717226" y="69164"/>
                </a:lnTo>
                <a:lnTo>
                  <a:pt x="722086" y="64185"/>
                </a:lnTo>
                <a:lnTo>
                  <a:pt x="726945" y="59088"/>
                </a:lnTo>
                <a:lnTo>
                  <a:pt x="733701" y="56540"/>
                </a:lnTo>
                <a:lnTo>
                  <a:pt x="747511" y="56540"/>
                </a:lnTo>
                <a:lnTo>
                  <a:pt x="747511" y="50850"/>
                </a:lnTo>
                <a:lnTo>
                  <a:pt x="713729" y="50850"/>
                </a:lnTo>
                <a:lnTo>
                  <a:pt x="713729" y="36982"/>
                </a:lnTo>
                <a:close/>
              </a:path>
              <a:path w="1061720" h="133350">
                <a:moveTo>
                  <a:pt x="747511" y="56540"/>
                </a:moveTo>
                <a:lnTo>
                  <a:pt x="743896" y="56540"/>
                </a:lnTo>
                <a:lnTo>
                  <a:pt x="745614" y="56718"/>
                </a:lnTo>
                <a:lnTo>
                  <a:pt x="747511" y="57073"/>
                </a:lnTo>
                <a:lnTo>
                  <a:pt x="747511" y="56540"/>
                </a:lnTo>
                <a:close/>
              </a:path>
              <a:path w="1061720" h="133350">
                <a:moveTo>
                  <a:pt x="747511" y="35915"/>
                </a:moveTo>
                <a:lnTo>
                  <a:pt x="736332" y="36849"/>
                </a:lnTo>
                <a:lnTo>
                  <a:pt x="726975" y="39649"/>
                </a:lnTo>
                <a:lnTo>
                  <a:pt x="719441" y="44316"/>
                </a:lnTo>
                <a:lnTo>
                  <a:pt x="713729" y="50850"/>
                </a:lnTo>
                <a:lnTo>
                  <a:pt x="747511" y="50850"/>
                </a:lnTo>
                <a:lnTo>
                  <a:pt x="747511" y="35915"/>
                </a:lnTo>
                <a:close/>
              </a:path>
              <a:path w="1061720" h="133350">
                <a:moveTo>
                  <a:pt x="806747" y="35915"/>
                </a:moveTo>
                <a:lnTo>
                  <a:pt x="768164" y="52095"/>
                </a:lnTo>
                <a:lnTo>
                  <a:pt x="763998" y="59385"/>
                </a:lnTo>
                <a:lnTo>
                  <a:pt x="763897" y="59563"/>
                </a:lnTo>
                <a:lnTo>
                  <a:pt x="761238" y="65119"/>
                </a:lnTo>
                <a:lnTo>
                  <a:pt x="761174" y="65252"/>
                </a:lnTo>
                <a:lnTo>
                  <a:pt x="759229" y="71297"/>
                </a:lnTo>
                <a:lnTo>
                  <a:pt x="758063" y="77698"/>
                </a:lnTo>
                <a:lnTo>
                  <a:pt x="757674" y="84455"/>
                </a:lnTo>
                <a:lnTo>
                  <a:pt x="758074" y="91300"/>
                </a:lnTo>
                <a:lnTo>
                  <a:pt x="782566" y="126949"/>
                </a:lnTo>
                <a:lnTo>
                  <a:pt x="810125" y="133172"/>
                </a:lnTo>
                <a:lnTo>
                  <a:pt x="818304" y="133172"/>
                </a:lnTo>
                <a:lnTo>
                  <a:pt x="825652" y="131868"/>
                </a:lnTo>
                <a:lnTo>
                  <a:pt x="838691" y="126652"/>
                </a:lnTo>
                <a:lnTo>
                  <a:pt x="844085" y="122800"/>
                </a:lnTo>
                <a:lnTo>
                  <a:pt x="848352" y="117703"/>
                </a:lnTo>
                <a:lnTo>
                  <a:pt x="845412" y="114325"/>
                </a:lnTo>
                <a:lnTo>
                  <a:pt x="802479" y="114325"/>
                </a:lnTo>
                <a:lnTo>
                  <a:pt x="795604" y="112310"/>
                </a:lnTo>
                <a:lnTo>
                  <a:pt x="790033" y="108280"/>
                </a:lnTo>
                <a:lnTo>
                  <a:pt x="784580" y="104131"/>
                </a:lnTo>
                <a:lnTo>
                  <a:pt x="781202" y="98560"/>
                </a:lnTo>
                <a:lnTo>
                  <a:pt x="779899" y="91567"/>
                </a:lnTo>
                <a:lnTo>
                  <a:pt x="854397" y="91567"/>
                </a:lnTo>
                <a:lnTo>
                  <a:pt x="854633" y="88722"/>
                </a:lnTo>
                <a:lnTo>
                  <a:pt x="854723" y="84455"/>
                </a:lnTo>
                <a:lnTo>
                  <a:pt x="854364" y="77920"/>
                </a:lnTo>
                <a:lnTo>
                  <a:pt x="854168" y="76809"/>
                </a:lnTo>
                <a:lnTo>
                  <a:pt x="779721" y="76809"/>
                </a:lnTo>
                <a:lnTo>
                  <a:pt x="780770" y="69934"/>
                </a:lnTo>
                <a:lnTo>
                  <a:pt x="783688" y="64363"/>
                </a:lnTo>
                <a:lnTo>
                  <a:pt x="789224" y="59563"/>
                </a:lnTo>
                <a:lnTo>
                  <a:pt x="793589" y="55829"/>
                </a:lnTo>
                <a:lnTo>
                  <a:pt x="799635" y="53695"/>
                </a:lnTo>
                <a:lnTo>
                  <a:pt x="845458" y="53695"/>
                </a:lnTo>
                <a:lnTo>
                  <a:pt x="844595" y="52095"/>
                </a:lnTo>
                <a:lnTo>
                  <a:pt x="813492" y="36304"/>
                </a:lnTo>
                <a:lnTo>
                  <a:pt x="806747" y="35915"/>
                </a:lnTo>
                <a:close/>
              </a:path>
              <a:path w="1061720" h="133350">
                <a:moveTo>
                  <a:pt x="836542" y="104131"/>
                </a:moveTo>
                <a:lnTo>
                  <a:pt x="836297" y="104131"/>
                </a:lnTo>
                <a:lnTo>
                  <a:pt x="831027" y="108524"/>
                </a:lnTo>
                <a:lnTo>
                  <a:pt x="824927" y="111747"/>
                </a:lnTo>
                <a:lnTo>
                  <a:pt x="818137" y="113680"/>
                </a:lnTo>
                <a:lnTo>
                  <a:pt x="810658" y="114325"/>
                </a:lnTo>
                <a:lnTo>
                  <a:pt x="845412" y="114325"/>
                </a:lnTo>
                <a:lnTo>
                  <a:pt x="836542" y="104131"/>
                </a:lnTo>
                <a:close/>
              </a:path>
              <a:path w="1061720" h="133350">
                <a:moveTo>
                  <a:pt x="845458" y="53695"/>
                </a:moveTo>
                <a:lnTo>
                  <a:pt x="813977" y="53695"/>
                </a:lnTo>
                <a:lnTo>
                  <a:pt x="820022" y="55829"/>
                </a:lnTo>
                <a:lnTo>
                  <a:pt x="829741" y="64363"/>
                </a:lnTo>
                <a:lnTo>
                  <a:pt x="832646" y="69934"/>
                </a:lnTo>
                <a:lnTo>
                  <a:pt x="833594" y="76809"/>
                </a:lnTo>
                <a:lnTo>
                  <a:pt x="854168" y="76809"/>
                </a:lnTo>
                <a:lnTo>
                  <a:pt x="853197" y="71297"/>
                </a:lnTo>
                <a:lnTo>
                  <a:pt x="851294" y="65252"/>
                </a:lnTo>
                <a:lnTo>
                  <a:pt x="851252" y="65119"/>
                </a:lnTo>
                <a:lnTo>
                  <a:pt x="848614" y="59563"/>
                </a:lnTo>
                <a:lnTo>
                  <a:pt x="845458" y="53695"/>
                </a:lnTo>
                <a:close/>
              </a:path>
              <a:path w="1061720" h="133350">
                <a:moveTo>
                  <a:pt x="873789" y="105613"/>
                </a:moveTo>
                <a:lnTo>
                  <a:pt x="865254" y="122504"/>
                </a:lnTo>
                <a:lnTo>
                  <a:pt x="869641" y="125586"/>
                </a:lnTo>
                <a:lnTo>
                  <a:pt x="875508" y="128134"/>
                </a:lnTo>
                <a:lnTo>
                  <a:pt x="890206" y="132164"/>
                </a:lnTo>
                <a:lnTo>
                  <a:pt x="897733" y="133172"/>
                </a:lnTo>
                <a:lnTo>
                  <a:pt x="905437" y="133172"/>
                </a:lnTo>
                <a:lnTo>
                  <a:pt x="944613" y="119837"/>
                </a:lnTo>
                <a:lnTo>
                  <a:pt x="947213" y="115036"/>
                </a:lnTo>
                <a:lnTo>
                  <a:pt x="901052" y="115036"/>
                </a:lnTo>
                <a:lnTo>
                  <a:pt x="895125" y="114206"/>
                </a:lnTo>
                <a:lnTo>
                  <a:pt x="889080" y="112547"/>
                </a:lnTo>
                <a:lnTo>
                  <a:pt x="883154" y="110769"/>
                </a:lnTo>
                <a:lnTo>
                  <a:pt x="878056" y="108458"/>
                </a:lnTo>
                <a:lnTo>
                  <a:pt x="873789" y="105613"/>
                </a:lnTo>
                <a:close/>
              </a:path>
              <a:path w="1061720" h="133350">
                <a:moveTo>
                  <a:pt x="916402" y="35915"/>
                </a:moveTo>
                <a:lnTo>
                  <a:pt x="909882" y="35915"/>
                </a:lnTo>
                <a:lnTo>
                  <a:pt x="900770" y="36426"/>
                </a:lnTo>
                <a:lnTo>
                  <a:pt x="868099" y="56599"/>
                </a:lnTo>
                <a:lnTo>
                  <a:pt x="868099" y="72483"/>
                </a:lnTo>
                <a:lnTo>
                  <a:pt x="912905" y="95063"/>
                </a:lnTo>
                <a:lnTo>
                  <a:pt x="918298" y="96308"/>
                </a:lnTo>
                <a:lnTo>
                  <a:pt x="921617" y="97612"/>
                </a:lnTo>
                <a:lnTo>
                  <a:pt x="925055" y="98916"/>
                </a:lnTo>
                <a:lnTo>
                  <a:pt x="926773" y="101227"/>
                </a:lnTo>
                <a:lnTo>
                  <a:pt x="926773" y="111539"/>
                </a:lnTo>
                <a:lnTo>
                  <a:pt x="920136" y="115036"/>
                </a:lnTo>
                <a:lnTo>
                  <a:pt x="947213" y="115036"/>
                </a:lnTo>
                <a:lnTo>
                  <a:pt x="948465" y="112725"/>
                </a:lnTo>
                <a:lnTo>
                  <a:pt x="948465" y="97078"/>
                </a:lnTo>
                <a:lnTo>
                  <a:pt x="946687" y="91863"/>
                </a:lnTo>
                <a:lnTo>
                  <a:pt x="943188" y="88248"/>
                </a:lnTo>
                <a:lnTo>
                  <a:pt x="939694" y="84514"/>
                </a:lnTo>
                <a:lnTo>
                  <a:pt x="935545" y="81906"/>
                </a:lnTo>
                <a:lnTo>
                  <a:pt x="925826" y="78824"/>
                </a:lnTo>
                <a:lnTo>
                  <a:pt x="919603" y="77461"/>
                </a:lnTo>
                <a:lnTo>
                  <a:pt x="912016" y="76276"/>
                </a:lnTo>
                <a:lnTo>
                  <a:pt x="904430" y="74972"/>
                </a:lnTo>
                <a:lnTo>
                  <a:pt x="898800" y="73609"/>
                </a:lnTo>
                <a:lnTo>
                  <a:pt x="895125" y="72186"/>
                </a:lnTo>
                <a:lnTo>
                  <a:pt x="891569" y="70645"/>
                </a:lnTo>
                <a:lnTo>
                  <a:pt x="889791" y="68097"/>
                </a:lnTo>
                <a:lnTo>
                  <a:pt x="889791" y="61341"/>
                </a:lnTo>
                <a:lnTo>
                  <a:pt x="891451" y="58792"/>
                </a:lnTo>
                <a:lnTo>
                  <a:pt x="894769" y="56896"/>
                </a:lnTo>
                <a:lnTo>
                  <a:pt x="898207" y="54881"/>
                </a:lnTo>
                <a:lnTo>
                  <a:pt x="903185" y="53873"/>
                </a:lnTo>
                <a:lnTo>
                  <a:pt x="940501" y="53873"/>
                </a:lnTo>
                <a:lnTo>
                  <a:pt x="945442" y="44094"/>
                </a:lnTo>
                <a:lnTo>
                  <a:pt x="941294" y="41605"/>
                </a:lnTo>
                <a:lnTo>
                  <a:pt x="935960" y="39649"/>
                </a:lnTo>
                <a:lnTo>
                  <a:pt x="929440" y="38227"/>
                </a:lnTo>
                <a:lnTo>
                  <a:pt x="922921" y="36686"/>
                </a:lnTo>
                <a:lnTo>
                  <a:pt x="916402" y="35915"/>
                </a:lnTo>
                <a:close/>
              </a:path>
              <a:path w="1061720" h="133350">
                <a:moveTo>
                  <a:pt x="940501" y="53873"/>
                </a:moveTo>
                <a:lnTo>
                  <a:pt x="909704" y="53873"/>
                </a:lnTo>
                <a:lnTo>
                  <a:pt x="917072" y="54317"/>
                </a:lnTo>
                <a:lnTo>
                  <a:pt x="924062" y="55651"/>
                </a:lnTo>
                <a:lnTo>
                  <a:pt x="930674" y="57873"/>
                </a:lnTo>
                <a:lnTo>
                  <a:pt x="936908" y="60985"/>
                </a:lnTo>
                <a:lnTo>
                  <a:pt x="940501" y="53873"/>
                </a:lnTo>
                <a:close/>
              </a:path>
              <a:path w="1061720" h="133350">
                <a:moveTo>
                  <a:pt x="989830" y="0"/>
                </a:moveTo>
                <a:lnTo>
                  <a:pt x="967605" y="0"/>
                </a:lnTo>
                <a:lnTo>
                  <a:pt x="967605" y="131927"/>
                </a:lnTo>
                <a:lnTo>
                  <a:pt x="989830" y="131927"/>
                </a:lnTo>
                <a:lnTo>
                  <a:pt x="989830" y="74676"/>
                </a:lnTo>
                <a:lnTo>
                  <a:pt x="992127" y="67841"/>
                </a:lnTo>
                <a:lnTo>
                  <a:pt x="992201" y="67623"/>
                </a:lnTo>
                <a:lnTo>
                  <a:pt x="996942" y="62763"/>
                </a:lnTo>
                <a:lnTo>
                  <a:pt x="1001684" y="57785"/>
                </a:lnTo>
                <a:lnTo>
                  <a:pt x="1008143" y="55295"/>
                </a:lnTo>
                <a:lnTo>
                  <a:pt x="1056456" y="55295"/>
                </a:lnTo>
                <a:lnTo>
                  <a:pt x="1055027" y="52284"/>
                </a:lnTo>
                <a:lnTo>
                  <a:pt x="1051574" y="48006"/>
                </a:lnTo>
                <a:lnTo>
                  <a:pt x="989830" y="48006"/>
                </a:lnTo>
                <a:lnTo>
                  <a:pt x="989830" y="0"/>
                </a:lnTo>
                <a:close/>
              </a:path>
              <a:path w="1061720" h="133350">
                <a:moveTo>
                  <a:pt x="1056456" y="55295"/>
                </a:moveTo>
                <a:lnTo>
                  <a:pt x="1023553" y="55295"/>
                </a:lnTo>
                <a:lnTo>
                  <a:pt x="1029124" y="57429"/>
                </a:lnTo>
                <a:lnTo>
                  <a:pt x="1033035" y="61696"/>
                </a:lnTo>
                <a:lnTo>
                  <a:pt x="1036947" y="65845"/>
                </a:lnTo>
                <a:lnTo>
                  <a:pt x="1038903" y="72068"/>
                </a:lnTo>
                <a:lnTo>
                  <a:pt x="1038903" y="131927"/>
                </a:lnTo>
                <a:lnTo>
                  <a:pt x="1061128" y="131927"/>
                </a:lnTo>
                <a:lnTo>
                  <a:pt x="1061128" y="77520"/>
                </a:lnTo>
                <a:lnTo>
                  <a:pt x="1060450" y="67841"/>
                </a:lnTo>
                <a:lnTo>
                  <a:pt x="1058417" y="59429"/>
                </a:lnTo>
                <a:lnTo>
                  <a:pt x="1056456" y="55295"/>
                </a:lnTo>
                <a:close/>
              </a:path>
              <a:path w="1061720" h="133350">
                <a:moveTo>
                  <a:pt x="1021478" y="35915"/>
                </a:moveTo>
                <a:lnTo>
                  <a:pt x="1014841" y="35915"/>
                </a:lnTo>
                <a:lnTo>
                  <a:pt x="1008796" y="36982"/>
                </a:lnTo>
                <a:lnTo>
                  <a:pt x="1003343" y="39116"/>
                </a:lnTo>
                <a:lnTo>
                  <a:pt x="998009" y="41131"/>
                </a:lnTo>
                <a:lnTo>
                  <a:pt x="993505" y="44094"/>
                </a:lnTo>
                <a:lnTo>
                  <a:pt x="989830" y="48006"/>
                </a:lnTo>
                <a:lnTo>
                  <a:pt x="1051574" y="48006"/>
                </a:lnTo>
                <a:lnTo>
                  <a:pt x="1050282" y="46405"/>
                </a:lnTo>
                <a:lnTo>
                  <a:pt x="1044415" y="41816"/>
                </a:lnTo>
                <a:lnTo>
                  <a:pt x="1037658" y="38538"/>
                </a:lnTo>
                <a:lnTo>
                  <a:pt x="1030013" y="36571"/>
                </a:lnTo>
                <a:lnTo>
                  <a:pt x="1021478" y="35915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60818" y="9043161"/>
            <a:ext cx="101701" cy="128015"/>
          </a:xfrm>
          <a:prstGeom prst="rect">
            <a:avLst/>
          </a:prstGeom>
        </p:spPr>
      </p:pic>
      <p:sp>
        <p:nvSpPr>
          <p:cNvPr id="41" name="object 41"/>
          <p:cNvSpPr/>
          <p:nvPr/>
        </p:nvSpPr>
        <p:spPr>
          <a:xfrm>
            <a:off x="317500" y="92964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19989" y="9464039"/>
            <a:ext cx="779780" cy="151130"/>
          </a:xfrm>
          <a:custGeom>
            <a:avLst/>
            <a:gdLst/>
            <a:ahLst/>
            <a:cxnLst/>
            <a:rect l="l" t="t" r="r" b="b"/>
            <a:pathLst>
              <a:path w="779780" h="151129">
                <a:moveTo>
                  <a:pt x="138328" y="104902"/>
                </a:moveTo>
                <a:lnTo>
                  <a:pt x="177" y="104902"/>
                </a:lnTo>
                <a:lnTo>
                  <a:pt x="102" y="124460"/>
                </a:lnTo>
                <a:lnTo>
                  <a:pt x="0" y="150952"/>
                </a:lnTo>
                <a:lnTo>
                  <a:pt x="21513" y="150952"/>
                </a:lnTo>
                <a:lnTo>
                  <a:pt x="21513" y="124460"/>
                </a:lnTo>
                <a:lnTo>
                  <a:pt x="138328" y="124460"/>
                </a:lnTo>
                <a:lnTo>
                  <a:pt x="138328" y="104902"/>
                </a:lnTo>
                <a:close/>
              </a:path>
              <a:path w="779780" h="151129">
                <a:moveTo>
                  <a:pt x="138328" y="124460"/>
                </a:moveTo>
                <a:lnTo>
                  <a:pt x="116992" y="124460"/>
                </a:lnTo>
                <a:lnTo>
                  <a:pt x="116992" y="150952"/>
                </a:lnTo>
                <a:lnTo>
                  <a:pt x="138328" y="150952"/>
                </a:lnTo>
                <a:lnTo>
                  <a:pt x="138328" y="124460"/>
                </a:lnTo>
                <a:close/>
              </a:path>
              <a:path w="779780" h="151129">
                <a:moveTo>
                  <a:pt x="120370" y="0"/>
                </a:moveTo>
                <a:lnTo>
                  <a:pt x="29159" y="0"/>
                </a:lnTo>
                <a:lnTo>
                  <a:pt x="27736" y="39471"/>
                </a:lnTo>
                <a:lnTo>
                  <a:pt x="27023" y="53195"/>
                </a:lnTo>
                <a:lnTo>
                  <a:pt x="18787" y="98797"/>
                </a:lnTo>
                <a:lnTo>
                  <a:pt x="5511" y="104902"/>
                </a:lnTo>
                <a:lnTo>
                  <a:pt x="34493" y="104902"/>
                </a:lnTo>
                <a:lnTo>
                  <a:pt x="46583" y="63785"/>
                </a:lnTo>
                <a:lnTo>
                  <a:pt x="48894" y="19558"/>
                </a:lnTo>
                <a:lnTo>
                  <a:pt x="120370" y="19558"/>
                </a:lnTo>
                <a:lnTo>
                  <a:pt x="120370" y="0"/>
                </a:lnTo>
                <a:close/>
              </a:path>
              <a:path w="779780" h="151129">
                <a:moveTo>
                  <a:pt x="120370" y="19558"/>
                </a:moveTo>
                <a:lnTo>
                  <a:pt x="97612" y="19558"/>
                </a:lnTo>
                <a:lnTo>
                  <a:pt x="97612" y="104902"/>
                </a:lnTo>
                <a:lnTo>
                  <a:pt x="120370" y="104902"/>
                </a:lnTo>
                <a:lnTo>
                  <a:pt x="120370" y="19558"/>
                </a:lnTo>
                <a:close/>
              </a:path>
              <a:path w="779780" h="151129">
                <a:moveTo>
                  <a:pt x="167622" y="29514"/>
                </a:moveTo>
                <a:lnTo>
                  <a:pt x="143974" y="29514"/>
                </a:lnTo>
                <a:lnTo>
                  <a:pt x="172778" y="75387"/>
                </a:lnTo>
                <a:lnTo>
                  <a:pt x="141663" y="124460"/>
                </a:lnTo>
                <a:lnTo>
                  <a:pt x="167977" y="124460"/>
                </a:lnTo>
                <a:lnTo>
                  <a:pt x="191091" y="86410"/>
                </a:lnTo>
                <a:lnTo>
                  <a:pt x="270485" y="86410"/>
                </a:lnTo>
                <a:lnTo>
                  <a:pt x="263456" y="75387"/>
                </a:lnTo>
                <a:lnTo>
                  <a:pt x="268145" y="67919"/>
                </a:lnTo>
                <a:lnTo>
                  <a:pt x="190736" y="67919"/>
                </a:lnTo>
                <a:lnTo>
                  <a:pt x="167622" y="29514"/>
                </a:lnTo>
                <a:close/>
              </a:path>
              <a:path w="779780" h="151129">
                <a:moveTo>
                  <a:pt x="229141" y="86410"/>
                </a:moveTo>
                <a:lnTo>
                  <a:pt x="207093" y="86410"/>
                </a:lnTo>
                <a:lnTo>
                  <a:pt x="207093" y="124460"/>
                </a:lnTo>
                <a:lnTo>
                  <a:pt x="229141" y="124460"/>
                </a:lnTo>
                <a:lnTo>
                  <a:pt x="229141" y="86410"/>
                </a:lnTo>
                <a:close/>
              </a:path>
              <a:path w="779780" h="151129">
                <a:moveTo>
                  <a:pt x="270485" y="86410"/>
                </a:moveTo>
                <a:lnTo>
                  <a:pt x="245143" y="86410"/>
                </a:lnTo>
                <a:lnTo>
                  <a:pt x="268257" y="124460"/>
                </a:lnTo>
                <a:lnTo>
                  <a:pt x="294749" y="124460"/>
                </a:lnTo>
                <a:lnTo>
                  <a:pt x="270485" y="86410"/>
                </a:lnTo>
                <a:close/>
              </a:path>
              <a:path w="779780" h="151129">
                <a:moveTo>
                  <a:pt x="229141" y="29514"/>
                </a:moveTo>
                <a:lnTo>
                  <a:pt x="207093" y="29514"/>
                </a:lnTo>
                <a:lnTo>
                  <a:pt x="207093" y="67919"/>
                </a:lnTo>
                <a:lnTo>
                  <a:pt x="229141" y="67919"/>
                </a:lnTo>
                <a:lnTo>
                  <a:pt x="229141" y="29514"/>
                </a:lnTo>
                <a:close/>
              </a:path>
              <a:path w="779780" h="151129">
                <a:moveTo>
                  <a:pt x="292260" y="29514"/>
                </a:moveTo>
                <a:lnTo>
                  <a:pt x="268612" y="29514"/>
                </a:lnTo>
                <a:lnTo>
                  <a:pt x="245320" y="67919"/>
                </a:lnTo>
                <a:lnTo>
                  <a:pt x="268145" y="67919"/>
                </a:lnTo>
                <a:lnTo>
                  <a:pt x="292260" y="29514"/>
                </a:lnTo>
                <a:close/>
              </a:path>
              <a:path w="779780" h="151129">
                <a:moveTo>
                  <a:pt x="333493" y="29514"/>
                </a:moveTo>
                <a:lnTo>
                  <a:pt x="311268" y="29514"/>
                </a:lnTo>
                <a:lnTo>
                  <a:pt x="311268" y="124460"/>
                </a:lnTo>
                <a:lnTo>
                  <a:pt x="331715" y="124460"/>
                </a:lnTo>
                <a:lnTo>
                  <a:pt x="358742" y="92100"/>
                </a:lnTo>
                <a:lnTo>
                  <a:pt x="333493" y="92100"/>
                </a:lnTo>
                <a:lnTo>
                  <a:pt x="333493" y="29514"/>
                </a:lnTo>
                <a:close/>
              </a:path>
              <a:path w="779780" h="151129">
                <a:moveTo>
                  <a:pt x="406213" y="61874"/>
                </a:moveTo>
                <a:lnTo>
                  <a:pt x="383988" y="61874"/>
                </a:lnTo>
                <a:lnTo>
                  <a:pt x="383988" y="124460"/>
                </a:lnTo>
                <a:lnTo>
                  <a:pt x="406213" y="124460"/>
                </a:lnTo>
                <a:lnTo>
                  <a:pt x="406213" y="61874"/>
                </a:lnTo>
                <a:close/>
              </a:path>
              <a:path w="779780" h="151129">
                <a:moveTo>
                  <a:pt x="406213" y="29514"/>
                </a:moveTo>
                <a:lnTo>
                  <a:pt x="385944" y="29514"/>
                </a:lnTo>
                <a:lnTo>
                  <a:pt x="333493" y="92100"/>
                </a:lnTo>
                <a:lnTo>
                  <a:pt x="358742" y="92100"/>
                </a:lnTo>
                <a:lnTo>
                  <a:pt x="383988" y="61874"/>
                </a:lnTo>
                <a:lnTo>
                  <a:pt x="406213" y="61874"/>
                </a:lnTo>
                <a:lnTo>
                  <a:pt x="406213" y="29514"/>
                </a:lnTo>
                <a:close/>
              </a:path>
              <a:path w="779780" h="151129">
                <a:moveTo>
                  <a:pt x="458335" y="29514"/>
                </a:moveTo>
                <a:lnTo>
                  <a:pt x="436110" y="29514"/>
                </a:lnTo>
                <a:lnTo>
                  <a:pt x="436110" y="124460"/>
                </a:lnTo>
                <a:lnTo>
                  <a:pt x="458335" y="124460"/>
                </a:lnTo>
                <a:lnTo>
                  <a:pt x="458335" y="86944"/>
                </a:lnTo>
                <a:lnTo>
                  <a:pt x="528388" y="86944"/>
                </a:lnTo>
                <a:lnTo>
                  <a:pt x="528388" y="68097"/>
                </a:lnTo>
                <a:lnTo>
                  <a:pt x="458335" y="68097"/>
                </a:lnTo>
                <a:lnTo>
                  <a:pt x="458335" y="29514"/>
                </a:lnTo>
                <a:close/>
              </a:path>
              <a:path w="779780" h="151129">
                <a:moveTo>
                  <a:pt x="528388" y="86944"/>
                </a:moveTo>
                <a:lnTo>
                  <a:pt x="506163" y="86944"/>
                </a:lnTo>
                <a:lnTo>
                  <a:pt x="506163" y="124460"/>
                </a:lnTo>
                <a:lnTo>
                  <a:pt x="528388" y="124460"/>
                </a:lnTo>
                <a:lnTo>
                  <a:pt x="528388" y="86944"/>
                </a:lnTo>
                <a:close/>
              </a:path>
              <a:path w="779780" h="151129">
                <a:moveTo>
                  <a:pt x="528388" y="29514"/>
                </a:moveTo>
                <a:lnTo>
                  <a:pt x="506163" y="29514"/>
                </a:lnTo>
                <a:lnTo>
                  <a:pt x="506163" y="68097"/>
                </a:lnTo>
                <a:lnTo>
                  <a:pt x="528388" y="68097"/>
                </a:lnTo>
                <a:lnTo>
                  <a:pt x="528388" y="29514"/>
                </a:lnTo>
                <a:close/>
              </a:path>
              <a:path w="779780" h="151129">
                <a:moveTo>
                  <a:pt x="610743" y="28448"/>
                </a:moveTo>
                <a:lnTo>
                  <a:pt x="601379" y="28448"/>
                </a:lnTo>
                <a:lnTo>
                  <a:pt x="594111" y="28836"/>
                </a:lnTo>
                <a:lnTo>
                  <a:pt x="556573" y="51917"/>
                </a:lnTo>
                <a:lnTo>
                  <a:pt x="549995" y="76987"/>
                </a:lnTo>
                <a:lnTo>
                  <a:pt x="550406" y="83832"/>
                </a:lnTo>
                <a:lnTo>
                  <a:pt x="574887" y="119481"/>
                </a:lnTo>
                <a:lnTo>
                  <a:pt x="601379" y="125704"/>
                </a:lnTo>
                <a:lnTo>
                  <a:pt x="610624" y="125704"/>
                </a:lnTo>
                <a:lnTo>
                  <a:pt x="618744" y="123808"/>
                </a:lnTo>
                <a:lnTo>
                  <a:pt x="632849" y="116103"/>
                </a:lnTo>
                <a:lnTo>
                  <a:pt x="638243" y="110591"/>
                </a:lnTo>
                <a:lnTo>
                  <a:pt x="640264" y="106680"/>
                </a:lnTo>
                <a:lnTo>
                  <a:pt x="592785" y="106680"/>
                </a:lnTo>
                <a:lnTo>
                  <a:pt x="585851" y="104013"/>
                </a:lnTo>
                <a:lnTo>
                  <a:pt x="580398" y="98679"/>
                </a:lnTo>
                <a:lnTo>
                  <a:pt x="575064" y="93226"/>
                </a:lnTo>
                <a:lnTo>
                  <a:pt x="572397" y="85995"/>
                </a:lnTo>
                <a:lnTo>
                  <a:pt x="572397" y="67978"/>
                </a:lnTo>
                <a:lnTo>
                  <a:pt x="575124" y="60807"/>
                </a:lnTo>
                <a:lnTo>
                  <a:pt x="580576" y="55473"/>
                </a:lnTo>
                <a:lnTo>
                  <a:pt x="586028" y="50021"/>
                </a:lnTo>
                <a:lnTo>
                  <a:pt x="592904" y="47294"/>
                </a:lnTo>
                <a:lnTo>
                  <a:pt x="640317" y="47294"/>
                </a:lnTo>
                <a:lnTo>
                  <a:pt x="638361" y="43383"/>
                </a:lnTo>
                <a:lnTo>
                  <a:pt x="633027" y="37930"/>
                </a:lnTo>
                <a:lnTo>
                  <a:pt x="618921" y="30344"/>
                </a:lnTo>
                <a:lnTo>
                  <a:pt x="610743" y="28448"/>
                </a:lnTo>
                <a:close/>
              </a:path>
              <a:path w="779780" h="151129">
                <a:moveTo>
                  <a:pt x="624848" y="93522"/>
                </a:moveTo>
                <a:lnTo>
                  <a:pt x="606061" y="106680"/>
                </a:lnTo>
                <a:lnTo>
                  <a:pt x="640264" y="106680"/>
                </a:lnTo>
                <a:lnTo>
                  <a:pt x="641917" y="103479"/>
                </a:lnTo>
                <a:lnTo>
                  <a:pt x="624848" y="93522"/>
                </a:lnTo>
                <a:close/>
              </a:path>
              <a:path w="779780" h="151129">
                <a:moveTo>
                  <a:pt x="640317" y="47294"/>
                </a:moveTo>
                <a:lnTo>
                  <a:pt x="606061" y="47294"/>
                </a:lnTo>
                <a:lnTo>
                  <a:pt x="610506" y="48420"/>
                </a:lnTo>
                <a:lnTo>
                  <a:pt x="614536" y="50673"/>
                </a:lnTo>
                <a:lnTo>
                  <a:pt x="618685" y="52806"/>
                </a:lnTo>
                <a:lnTo>
                  <a:pt x="622122" y="56066"/>
                </a:lnTo>
                <a:lnTo>
                  <a:pt x="624848" y="60452"/>
                </a:lnTo>
                <a:lnTo>
                  <a:pt x="641917" y="50495"/>
                </a:lnTo>
                <a:lnTo>
                  <a:pt x="640317" y="47294"/>
                </a:lnTo>
                <a:close/>
              </a:path>
              <a:path w="779780" h="151129">
                <a:moveTo>
                  <a:pt x="683710" y="29514"/>
                </a:moveTo>
                <a:lnTo>
                  <a:pt x="661485" y="29514"/>
                </a:lnTo>
                <a:lnTo>
                  <a:pt x="661485" y="124460"/>
                </a:lnTo>
                <a:lnTo>
                  <a:pt x="704513" y="124637"/>
                </a:lnTo>
                <a:lnTo>
                  <a:pt x="713647" y="124182"/>
                </a:lnTo>
                <a:lnTo>
                  <a:pt x="740938" y="108398"/>
                </a:lnTo>
                <a:lnTo>
                  <a:pt x="715123" y="108398"/>
                </a:lnTo>
                <a:lnTo>
                  <a:pt x="683710" y="108102"/>
                </a:lnTo>
                <a:lnTo>
                  <a:pt x="683710" y="75920"/>
                </a:lnTo>
                <a:lnTo>
                  <a:pt x="742466" y="75920"/>
                </a:lnTo>
                <a:lnTo>
                  <a:pt x="741851" y="74438"/>
                </a:lnTo>
                <a:lnTo>
                  <a:pt x="683710" y="60629"/>
                </a:lnTo>
                <a:lnTo>
                  <a:pt x="683710" y="29514"/>
                </a:lnTo>
                <a:close/>
              </a:path>
              <a:path w="779780" h="151129">
                <a:moveTo>
                  <a:pt x="742466" y="75920"/>
                </a:moveTo>
                <a:lnTo>
                  <a:pt x="683710" y="75920"/>
                </a:lnTo>
                <a:lnTo>
                  <a:pt x="715117" y="76216"/>
                </a:lnTo>
                <a:lnTo>
                  <a:pt x="709314" y="76216"/>
                </a:lnTo>
                <a:lnTo>
                  <a:pt x="714350" y="77520"/>
                </a:lnTo>
                <a:lnTo>
                  <a:pt x="720989" y="82499"/>
                </a:lnTo>
                <a:lnTo>
                  <a:pt x="722649" y="86410"/>
                </a:lnTo>
                <a:lnTo>
                  <a:pt x="722649" y="97197"/>
                </a:lnTo>
                <a:lnTo>
                  <a:pt x="720929" y="101346"/>
                </a:lnTo>
                <a:lnTo>
                  <a:pt x="714054" y="107035"/>
                </a:lnTo>
                <a:lnTo>
                  <a:pt x="709076" y="108398"/>
                </a:lnTo>
                <a:lnTo>
                  <a:pt x="740938" y="108398"/>
                </a:lnTo>
                <a:lnTo>
                  <a:pt x="742384" y="105968"/>
                </a:lnTo>
                <a:lnTo>
                  <a:pt x="744385" y="99479"/>
                </a:lnTo>
                <a:lnTo>
                  <a:pt x="745051" y="92100"/>
                </a:lnTo>
                <a:lnTo>
                  <a:pt x="745051" y="82143"/>
                </a:lnTo>
                <a:lnTo>
                  <a:pt x="742589" y="76216"/>
                </a:lnTo>
                <a:lnTo>
                  <a:pt x="742466" y="75920"/>
                </a:lnTo>
                <a:close/>
              </a:path>
              <a:path w="779780" h="151129">
                <a:moveTo>
                  <a:pt x="779545" y="29514"/>
                </a:moveTo>
                <a:lnTo>
                  <a:pt x="757320" y="29514"/>
                </a:lnTo>
                <a:lnTo>
                  <a:pt x="757320" y="124460"/>
                </a:lnTo>
                <a:lnTo>
                  <a:pt x="779545" y="124460"/>
                </a:lnTo>
                <a:lnTo>
                  <a:pt x="779545" y="2951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66581" y="9462261"/>
            <a:ext cx="99300" cy="128015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317500" y="9715500"/>
            <a:ext cx="4457700" cy="12700"/>
          </a:xfrm>
          <a:custGeom>
            <a:avLst/>
            <a:gdLst/>
            <a:ahLst/>
            <a:cxnLst/>
            <a:rect l="l" t="t" r="r" b="b"/>
            <a:pathLst>
              <a:path w="44577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57700" h="12700">
                <a:moveTo>
                  <a:pt x="44513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51350" y="12700"/>
                </a:lnTo>
                <a:lnTo>
                  <a:pt x="4451350" y="0"/>
                </a:lnTo>
                <a:close/>
              </a:path>
              <a:path w="4457700" h="12700">
                <a:moveTo>
                  <a:pt x="4454855" y="0"/>
                </a:moveTo>
                <a:lnTo>
                  <a:pt x="4451350" y="0"/>
                </a:lnTo>
                <a:lnTo>
                  <a:pt x="4451350" y="12700"/>
                </a:lnTo>
                <a:lnTo>
                  <a:pt x="4454855" y="12700"/>
                </a:lnTo>
                <a:lnTo>
                  <a:pt x="4457700" y="9856"/>
                </a:lnTo>
                <a:lnTo>
                  <a:pt x="4457700" y="2843"/>
                </a:lnTo>
                <a:lnTo>
                  <a:pt x="44548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25678" y="9857892"/>
            <a:ext cx="2577261" cy="185445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66581" y="9881361"/>
            <a:ext cx="99300" cy="128015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311089" y="4420795"/>
            <a:ext cx="1274212" cy="140284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695781" y="4433060"/>
            <a:ext cx="99300" cy="128015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5308600" y="46863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object 5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326202" y="4853945"/>
            <a:ext cx="1556486" cy="15895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616897" y="4852160"/>
            <a:ext cx="178131" cy="128015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5308600" y="51054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326024" y="5265566"/>
            <a:ext cx="2751556" cy="16642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616897" y="5271260"/>
            <a:ext cx="178131" cy="128015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5308600" y="55245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" name="object 5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326202" y="5692137"/>
            <a:ext cx="1651152" cy="160197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616897" y="5690360"/>
            <a:ext cx="178131" cy="128015"/>
          </a:xfrm>
          <a:prstGeom prst="rect">
            <a:avLst/>
          </a:prstGeom>
        </p:spPr>
      </p:pic>
      <p:sp>
        <p:nvSpPr>
          <p:cNvPr id="58" name="object 58"/>
          <p:cNvSpPr/>
          <p:nvPr/>
        </p:nvSpPr>
        <p:spPr>
          <a:xfrm>
            <a:off x="5308600" y="59436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326202" y="6111245"/>
            <a:ext cx="744220" cy="159385"/>
          </a:xfrm>
          <a:custGeom>
            <a:avLst/>
            <a:gdLst/>
            <a:ahLst/>
            <a:cxnLst/>
            <a:rect l="l" t="t" r="r" b="b"/>
            <a:pathLst>
              <a:path w="744220" h="159385">
                <a:moveTo>
                  <a:pt x="110058" y="0"/>
                </a:moveTo>
                <a:lnTo>
                  <a:pt x="0" y="0"/>
                </a:lnTo>
                <a:lnTo>
                  <a:pt x="0" y="124460"/>
                </a:lnTo>
                <a:lnTo>
                  <a:pt x="22758" y="124460"/>
                </a:lnTo>
                <a:lnTo>
                  <a:pt x="22758" y="19558"/>
                </a:lnTo>
                <a:lnTo>
                  <a:pt x="110058" y="19558"/>
                </a:lnTo>
                <a:lnTo>
                  <a:pt x="110058" y="0"/>
                </a:lnTo>
                <a:close/>
              </a:path>
              <a:path w="744220" h="159385">
                <a:moveTo>
                  <a:pt x="110058" y="19558"/>
                </a:moveTo>
                <a:lnTo>
                  <a:pt x="87299" y="19558"/>
                </a:lnTo>
                <a:lnTo>
                  <a:pt x="87299" y="124460"/>
                </a:lnTo>
                <a:lnTo>
                  <a:pt x="110058" y="124460"/>
                </a:lnTo>
                <a:lnTo>
                  <a:pt x="110058" y="19558"/>
                </a:lnTo>
                <a:close/>
              </a:path>
              <a:path w="744220" h="159385">
                <a:moveTo>
                  <a:pt x="183558" y="28448"/>
                </a:moveTo>
                <a:lnTo>
                  <a:pt x="144975" y="44627"/>
                </a:lnTo>
                <a:lnTo>
                  <a:pt x="140809" y="51917"/>
                </a:lnTo>
                <a:lnTo>
                  <a:pt x="140708" y="52095"/>
                </a:lnTo>
                <a:lnTo>
                  <a:pt x="134485" y="76987"/>
                </a:lnTo>
                <a:lnTo>
                  <a:pt x="134885" y="83832"/>
                </a:lnTo>
                <a:lnTo>
                  <a:pt x="159377" y="119481"/>
                </a:lnTo>
                <a:lnTo>
                  <a:pt x="186936" y="125704"/>
                </a:lnTo>
                <a:lnTo>
                  <a:pt x="195115" y="125704"/>
                </a:lnTo>
                <a:lnTo>
                  <a:pt x="202463" y="124400"/>
                </a:lnTo>
                <a:lnTo>
                  <a:pt x="215502" y="119185"/>
                </a:lnTo>
                <a:lnTo>
                  <a:pt x="220896" y="115332"/>
                </a:lnTo>
                <a:lnTo>
                  <a:pt x="225163" y="110236"/>
                </a:lnTo>
                <a:lnTo>
                  <a:pt x="222223" y="106857"/>
                </a:lnTo>
                <a:lnTo>
                  <a:pt x="179290" y="106857"/>
                </a:lnTo>
                <a:lnTo>
                  <a:pt x="172415" y="104842"/>
                </a:lnTo>
                <a:lnTo>
                  <a:pt x="166844" y="100812"/>
                </a:lnTo>
                <a:lnTo>
                  <a:pt x="161391" y="96663"/>
                </a:lnTo>
                <a:lnTo>
                  <a:pt x="158013" y="91092"/>
                </a:lnTo>
                <a:lnTo>
                  <a:pt x="156710" y="84099"/>
                </a:lnTo>
                <a:lnTo>
                  <a:pt x="231208" y="84099"/>
                </a:lnTo>
                <a:lnTo>
                  <a:pt x="231444" y="81254"/>
                </a:lnTo>
                <a:lnTo>
                  <a:pt x="231534" y="76987"/>
                </a:lnTo>
                <a:lnTo>
                  <a:pt x="231175" y="70453"/>
                </a:lnTo>
                <a:lnTo>
                  <a:pt x="230979" y="69342"/>
                </a:lnTo>
                <a:lnTo>
                  <a:pt x="156532" y="69342"/>
                </a:lnTo>
                <a:lnTo>
                  <a:pt x="157581" y="62467"/>
                </a:lnTo>
                <a:lnTo>
                  <a:pt x="160499" y="56896"/>
                </a:lnTo>
                <a:lnTo>
                  <a:pt x="166035" y="52095"/>
                </a:lnTo>
                <a:lnTo>
                  <a:pt x="170400" y="48361"/>
                </a:lnTo>
                <a:lnTo>
                  <a:pt x="176446" y="46228"/>
                </a:lnTo>
                <a:lnTo>
                  <a:pt x="222269" y="46228"/>
                </a:lnTo>
                <a:lnTo>
                  <a:pt x="221406" y="44627"/>
                </a:lnTo>
                <a:lnTo>
                  <a:pt x="190303" y="28836"/>
                </a:lnTo>
                <a:lnTo>
                  <a:pt x="183558" y="28448"/>
                </a:lnTo>
                <a:close/>
              </a:path>
              <a:path w="744220" h="159385">
                <a:moveTo>
                  <a:pt x="213353" y="96663"/>
                </a:moveTo>
                <a:lnTo>
                  <a:pt x="213108" y="96663"/>
                </a:lnTo>
                <a:lnTo>
                  <a:pt x="207838" y="101057"/>
                </a:lnTo>
                <a:lnTo>
                  <a:pt x="201738" y="104279"/>
                </a:lnTo>
                <a:lnTo>
                  <a:pt x="194948" y="106213"/>
                </a:lnTo>
                <a:lnTo>
                  <a:pt x="187469" y="106857"/>
                </a:lnTo>
                <a:lnTo>
                  <a:pt x="222223" y="106857"/>
                </a:lnTo>
                <a:lnTo>
                  <a:pt x="213353" y="96663"/>
                </a:lnTo>
                <a:close/>
              </a:path>
              <a:path w="744220" h="159385">
                <a:moveTo>
                  <a:pt x="222269" y="46228"/>
                </a:moveTo>
                <a:lnTo>
                  <a:pt x="190788" y="46228"/>
                </a:lnTo>
                <a:lnTo>
                  <a:pt x="196833" y="48361"/>
                </a:lnTo>
                <a:lnTo>
                  <a:pt x="206552" y="56896"/>
                </a:lnTo>
                <a:lnTo>
                  <a:pt x="209457" y="62467"/>
                </a:lnTo>
                <a:lnTo>
                  <a:pt x="210405" y="69342"/>
                </a:lnTo>
                <a:lnTo>
                  <a:pt x="230979" y="69342"/>
                </a:lnTo>
                <a:lnTo>
                  <a:pt x="230008" y="63830"/>
                </a:lnTo>
                <a:lnTo>
                  <a:pt x="228105" y="57785"/>
                </a:lnTo>
                <a:lnTo>
                  <a:pt x="228063" y="57651"/>
                </a:lnTo>
                <a:lnTo>
                  <a:pt x="225425" y="52095"/>
                </a:lnTo>
                <a:lnTo>
                  <a:pt x="222269" y="46228"/>
                </a:lnTo>
                <a:close/>
              </a:path>
              <a:path w="744220" h="159385">
                <a:moveTo>
                  <a:pt x="277030" y="29574"/>
                </a:moveTo>
                <a:lnTo>
                  <a:pt x="255871" y="29574"/>
                </a:lnTo>
                <a:lnTo>
                  <a:pt x="255871" y="158953"/>
                </a:lnTo>
                <a:lnTo>
                  <a:pt x="278096" y="158953"/>
                </a:lnTo>
                <a:lnTo>
                  <a:pt x="278096" y="112903"/>
                </a:lnTo>
                <a:lnTo>
                  <a:pt x="343319" y="112903"/>
                </a:lnTo>
                <a:lnTo>
                  <a:pt x="346313" y="109939"/>
                </a:lnTo>
                <a:lnTo>
                  <a:pt x="348153" y="106680"/>
                </a:lnTo>
                <a:lnTo>
                  <a:pt x="300677" y="106680"/>
                </a:lnTo>
                <a:lnTo>
                  <a:pt x="295876" y="105494"/>
                </a:lnTo>
                <a:lnTo>
                  <a:pt x="277741" y="82914"/>
                </a:lnTo>
                <a:lnTo>
                  <a:pt x="277741" y="71060"/>
                </a:lnTo>
                <a:lnTo>
                  <a:pt x="278985" y="65845"/>
                </a:lnTo>
                <a:lnTo>
                  <a:pt x="283964" y="56836"/>
                </a:lnTo>
                <a:lnTo>
                  <a:pt x="287342" y="53399"/>
                </a:lnTo>
                <a:lnTo>
                  <a:pt x="291609" y="51028"/>
                </a:lnTo>
                <a:lnTo>
                  <a:pt x="295876" y="48539"/>
                </a:lnTo>
                <a:lnTo>
                  <a:pt x="300677" y="47294"/>
                </a:lnTo>
                <a:lnTo>
                  <a:pt x="348053" y="47294"/>
                </a:lnTo>
                <a:lnTo>
                  <a:pt x="346313" y="44212"/>
                </a:lnTo>
                <a:lnTo>
                  <a:pt x="344038" y="41960"/>
                </a:lnTo>
                <a:lnTo>
                  <a:pt x="277030" y="41960"/>
                </a:lnTo>
                <a:lnTo>
                  <a:pt x="277030" y="29574"/>
                </a:lnTo>
                <a:close/>
              </a:path>
              <a:path w="744220" h="159385">
                <a:moveTo>
                  <a:pt x="343319" y="112903"/>
                </a:moveTo>
                <a:lnTo>
                  <a:pt x="278096" y="112903"/>
                </a:lnTo>
                <a:lnTo>
                  <a:pt x="284197" y="118503"/>
                </a:lnTo>
                <a:lnTo>
                  <a:pt x="291298" y="122504"/>
                </a:lnTo>
                <a:lnTo>
                  <a:pt x="299399" y="124904"/>
                </a:lnTo>
                <a:lnTo>
                  <a:pt x="308500" y="125704"/>
                </a:lnTo>
                <a:lnTo>
                  <a:pt x="315246" y="125326"/>
                </a:lnTo>
                <a:lnTo>
                  <a:pt x="343319" y="112903"/>
                </a:lnTo>
                <a:close/>
              </a:path>
              <a:path w="744220" h="159385">
                <a:moveTo>
                  <a:pt x="348053" y="47294"/>
                </a:moveTo>
                <a:lnTo>
                  <a:pt x="314190" y="47294"/>
                </a:lnTo>
                <a:lnTo>
                  <a:pt x="320888" y="50021"/>
                </a:lnTo>
                <a:lnTo>
                  <a:pt x="326102" y="55473"/>
                </a:lnTo>
                <a:lnTo>
                  <a:pt x="331436" y="60926"/>
                </a:lnTo>
                <a:lnTo>
                  <a:pt x="334103" y="68097"/>
                </a:lnTo>
                <a:lnTo>
                  <a:pt x="334103" y="85877"/>
                </a:lnTo>
                <a:lnTo>
                  <a:pt x="331436" y="93048"/>
                </a:lnTo>
                <a:lnTo>
                  <a:pt x="326102" y="98501"/>
                </a:lnTo>
                <a:lnTo>
                  <a:pt x="320888" y="103953"/>
                </a:lnTo>
                <a:lnTo>
                  <a:pt x="314190" y="106680"/>
                </a:lnTo>
                <a:lnTo>
                  <a:pt x="348153" y="106680"/>
                </a:lnTo>
                <a:lnTo>
                  <a:pt x="356684" y="76987"/>
                </a:lnTo>
                <a:lnTo>
                  <a:pt x="356354" y="71060"/>
                </a:lnTo>
                <a:lnTo>
                  <a:pt x="356295" y="69997"/>
                </a:lnTo>
                <a:lnTo>
                  <a:pt x="355128" y="63430"/>
                </a:lnTo>
                <a:lnTo>
                  <a:pt x="353184" y="57284"/>
                </a:lnTo>
                <a:lnTo>
                  <a:pt x="350461" y="51562"/>
                </a:lnTo>
                <a:lnTo>
                  <a:pt x="348053" y="47294"/>
                </a:lnTo>
                <a:close/>
              </a:path>
              <a:path w="744220" h="159385">
                <a:moveTo>
                  <a:pt x="308500" y="28448"/>
                </a:moveTo>
                <a:lnTo>
                  <a:pt x="301981" y="28448"/>
                </a:lnTo>
                <a:lnTo>
                  <a:pt x="295996" y="29574"/>
                </a:lnTo>
                <a:lnTo>
                  <a:pt x="285208" y="34078"/>
                </a:lnTo>
                <a:lnTo>
                  <a:pt x="280705" y="37456"/>
                </a:lnTo>
                <a:lnTo>
                  <a:pt x="277030" y="41960"/>
                </a:lnTo>
                <a:lnTo>
                  <a:pt x="344038" y="41960"/>
                </a:lnTo>
                <a:lnTo>
                  <a:pt x="308500" y="28448"/>
                </a:lnTo>
                <a:close/>
              </a:path>
              <a:path w="744220" h="159385">
                <a:moveTo>
                  <a:pt x="401029" y="29514"/>
                </a:moveTo>
                <a:lnTo>
                  <a:pt x="378804" y="29514"/>
                </a:lnTo>
                <a:lnTo>
                  <a:pt x="378804" y="124460"/>
                </a:lnTo>
                <a:lnTo>
                  <a:pt x="399251" y="124460"/>
                </a:lnTo>
                <a:lnTo>
                  <a:pt x="426278" y="92100"/>
                </a:lnTo>
                <a:lnTo>
                  <a:pt x="401029" y="92100"/>
                </a:lnTo>
                <a:lnTo>
                  <a:pt x="401029" y="29514"/>
                </a:lnTo>
                <a:close/>
              </a:path>
              <a:path w="744220" h="159385">
                <a:moveTo>
                  <a:pt x="473749" y="61874"/>
                </a:moveTo>
                <a:lnTo>
                  <a:pt x="451524" y="61874"/>
                </a:lnTo>
                <a:lnTo>
                  <a:pt x="451524" y="124460"/>
                </a:lnTo>
                <a:lnTo>
                  <a:pt x="473749" y="124460"/>
                </a:lnTo>
                <a:lnTo>
                  <a:pt x="473749" y="61874"/>
                </a:lnTo>
                <a:close/>
              </a:path>
              <a:path w="744220" h="159385">
                <a:moveTo>
                  <a:pt x="473749" y="29514"/>
                </a:moveTo>
                <a:lnTo>
                  <a:pt x="453480" y="29514"/>
                </a:lnTo>
                <a:lnTo>
                  <a:pt x="401029" y="92100"/>
                </a:lnTo>
                <a:lnTo>
                  <a:pt x="426278" y="92100"/>
                </a:lnTo>
                <a:lnTo>
                  <a:pt x="451524" y="61874"/>
                </a:lnTo>
                <a:lnTo>
                  <a:pt x="473749" y="61874"/>
                </a:lnTo>
                <a:lnTo>
                  <a:pt x="473749" y="29514"/>
                </a:lnTo>
                <a:close/>
              </a:path>
              <a:path w="744220" h="159385">
                <a:moveTo>
                  <a:pt x="525871" y="29514"/>
                </a:moveTo>
                <a:lnTo>
                  <a:pt x="503646" y="29514"/>
                </a:lnTo>
                <a:lnTo>
                  <a:pt x="503646" y="124460"/>
                </a:lnTo>
                <a:lnTo>
                  <a:pt x="525871" y="124460"/>
                </a:lnTo>
                <a:lnTo>
                  <a:pt x="525871" y="86944"/>
                </a:lnTo>
                <a:lnTo>
                  <a:pt x="595924" y="86944"/>
                </a:lnTo>
                <a:lnTo>
                  <a:pt x="595924" y="68097"/>
                </a:lnTo>
                <a:lnTo>
                  <a:pt x="525871" y="68097"/>
                </a:lnTo>
                <a:lnTo>
                  <a:pt x="525871" y="29514"/>
                </a:lnTo>
                <a:close/>
              </a:path>
              <a:path w="744220" h="159385">
                <a:moveTo>
                  <a:pt x="595924" y="86944"/>
                </a:moveTo>
                <a:lnTo>
                  <a:pt x="573699" y="86944"/>
                </a:lnTo>
                <a:lnTo>
                  <a:pt x="573699" y="124460"/>
                </a:lnTo>
                <a:lnTo>
                  <a:pt x="595924" y="124460"/>
                </a:lnTo>
                <a:lnTo>
                  <a:pt x="595924" y="86944"/>
                </a:lnTo>
                <a:close/>
              </a:path>
              <a:path w="744220" h="159385">
                <a:moveTo>
                  <a:pt x="595924" y="29514"/>
                </a:moveTo>
                <a:lnTo>
                  <a:pt x="573699" y="29514"/>
                </a:lnTo>
                <a:lnTo>
                  <a:pt x="573699" y="68097"/>
                </a:lnTo>
                <a:lnTo>
                  <a:pt x="595924" y="68097"/>
                </a:lnTo>
                <a:lnTo>
                  <a:pt x="595924" y="29514"/>
                </a:lnTo>
                <a:close/>
              </a:path>
              <a:path w="744220" h="159385">
                <a:moveTo>
                  <a:pt x="647934" y="29514"/>
                </a:moveTo>
                <a:lnTo>
                  <a:pt x="625709" y="29514"/>
                </a:lnTo>
                <a:lnTo>
                  <a:pt x="625709" y="124460"/>
                </a:lnTo>
                <a:lnTo>
                  <a:pt x="668737" y="124637"/>
                </a:lnTo>
                <a:lnTo>
                  <a:pt x="677871" y="124182"/>
                </a:lnTo>
                <a:lnTo>
                  <a:pt x="705162" y="108398"/>
                </a:lnTo>
                <a:lnTo>
                  <a:pt x="679345" y="108398"/>
                </a:lnTo>
                <a:lnTo>
                  <a:pt x="647934" y="108102"/>
                </a:lnTo>
                <a:lnTo>
                  <a:pt x="647934" y="75920"/>
                </a:lnTo>
                <a:lnTo>
                  <a:pt x="706690" y="75920"/>
                </a:lnTo>
                <a:lnTo>
                  <a:pt x="706075" y="74439"/>
                </a:lnTo>
                <a:lnTo>
                  <a:pt x="647934" y="60629"/>
                </a:lnTo>
                <a:lnTo>
                  <a:pt x="647934" y="29514"/>
                </a:lnTo>
                <a:close/>
              </a:path>
              <a:path w="744220" h="159385">
                <a:moveTo>
                  <a:pt x="706690" y="75920"/>
                </a:moveTo>
                <a:lnTo>
                  <a:pt x="647934" y="75920"/>
                </a:lnTo>
                <a:lnTo>
                  <a:pt x="679355" y="76217"/>
                </a:lnTo>
                <a:lnTo>
                  <a:pt x="673538" y="76217"/>
                </a:lnTo>
                <a:lnTo>
                  <a:pt x="678576" y="77520"/>
                </a:lnTo>
                <a:lnTo>
                  <a:pt x="685213" y="82499"/>
                </a:lnTo>
                <a:lnTo>
                  <a:pt x="686873" y="86410"/>
                </a:lnTo>
                <a:lnTo>
                  <a:pt x="686873" y="97197"/>
                </a:lnTo>
                <a:lnTo>
                  <a:pt x="685154" y="101346"/>
                </a:lnTo>
                <a:lnTo>
                  <a:pt x="678280" y="107035"/>
                </a:lnTo>
                <a:lnTo>
                  <a:pt x="673300" y="108398"/>
                </a:lnTo>
                <a:lnTo>
                  <a:pt x="705162" y="108398"/>
                </a:lnTo>
                <a:lnTo>
                  <a:pt x="706608" y="105968"/>
                </a:lnTo>
                <a:lnTo>
                  <a:pt x="708609" y="99479"/>
                </a:lnTo>
                <a:lnTo>
                  <a:pt x="709275" y="92100"/>
                </a:lnTo>
                <a:lnTo>
                  <a:pt x="709275" y="82143"/>
                </a:lnTo>
                <a:lnTo>
                  <a:pt x="706814" y="76217"/>
                </a:lnTo>
                <a:lnTo>
                  <a:pt x="706690" y="75920"/>
                </a:lnTo>
                <a:close/>
              </a:path>
              <a:path w="744220" h="159385">
                <a:moveTo>
                  <a:pt x="743769" y="29514"/>
                </a:moveTo>
                <a:lnTo>
                  <a:pt x="721544" y="29514"/>
                </a:lnTo>
                <a:lnTo>
                  <a:pt x="721544" y="124460"/>
                </a:lnTo>
                <a:lnTo>
                  <a:pt x="743769" y="124460"/>
                </a:lnTo>
                <a:lnTo>
                  <a:pt x="743769" y="2951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668243" y="6111252"/>
            <a:ext cx="49530" cy="124460"/>
          </a:xfrm>
          <a:custGeom>
            <a:avLst/>
            <a:gdLst/>
            <a:ahLst/>
            <a:cxnLst/>
            <a:rect l="l" t="t" r="r" b="b"/>
            <a:pathLst>
              <a:path w="49529" h="124460">
                <a:moveTo>
                  <a:pt x="49428" y="0"/>
                </a:moveTo>
                <a:lnTo>
                  <a:pt x="0" y="0"/>
                </a:lnTo>
                <a:lnTo>
                  <a:pt x="0" y="19050"/>
                </a:lnTo>
                <a:lnTo>
                  <a:pt x="26314" y="19050"/>
                </a:lnTo>
                <a:lnTo>
                  <a:pt x="26314" y="124460"/>
                </a:lnTo>
                <a:lnTo>
                  <a:pt x="49428" y="124460"/>
                </a:lnTo>
                <a:lnTo>
                  <a:pt x="49428" y="19050"/>
                </a:lnTo>
                <a:lnTo>
                  <a:pt x="49428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735973" y="6111252"/>
            <a:ext cx="49530" cy="124460"/>
          </a:xfrm>
          <a:custGeom>
            <a:avLst/>
            <a:gdLst/>
            <a:ahLst/>
            <a:cxnLst/>
            <a:rect l="l" t="t" r="r" b="b"/>
            <a:pathLst>
              <a:path w="49529" h="124460">
                <a:moveTo>
                  <a:pt x="49428" y="0"/>
                </a:moveTo>
                <a:lnTo>
                  <a:pt x="0" y="0"/>
                </a:lnTo>
                <a:lnTo>
                  <a:pt x="0" y="19050"/>
                </a:lnTo>
                <a:lnTo>
                  <a:pt x="26314" y="19050"/>
                </a:lnTo>
                <a:lnTo>
                  <a:pt x="26314" y="124460"/>
                </a:lnTo>
                <a:lnTo>
                  <a:pt x="49428" y="124460"/>
                </a:lnTo>
                <a:lnTo>
                  <a:pt x="49428" y="19050"/>
                </a:lnTo>
                <a:lnTo>
                  <a:pt x="49428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308600" y="63627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326202" y="6530337"/>
            <a:ext cx="857885" cy="160655"/>
          </a:xfrm>
          <a:custGeom>
            <a:avLst/>
            <a:gdLst/>
            <a:ahLst/>
            <a:cxnLst/>
            <a:rect l="l" t="t" r="r" b="b"/>
            <a:pathLst>
              <a:path w="857885" h="160654">
                <a:moveTo>
                  <a:pt x="110058" y="0"/>
                </a:moveTo>
                <a:lnTo>
                  <a:pt x="0" y="0"/>
                </a:lnTo>
                <a:lnTo>
                  <a:pt x="0" y="124460"/>
                </a:lnTo>
                <a:lnTo>
                  <a:pt x="22758" y="124460"/>
                </a:lnTo>
                <a:lnTo>
                  <a:pt x="22758" y="19558"/>
                </a:lnTo>
                <a:lnTo>
                  <a:pt x="110058" y="19558"/>
                </a:lnTo>
                <a:lnTo>
                  <a:pt x="110058" y="0"/>
                </a:lnTo>
                <a:close/>
              </a:path>
              <a:path w="857885" h="160654">
                <a:moveTo>
                  <a:pt x="110058" y="19558"/>
                </a:moveTo>
                <a:lnTo>
                  <a:pt x="87299" y="19558"/>
                </a:lnTo>
                <a:lnTo>
                  <a:pt x="87299" y="124460"/>
                </a:lnTo>
                <a:lnTo>
                  <a:pt x="110058" y="124460"/>
                </a:lnTo>
                <a:lnTo>
                  <a:pt x="110058" y="19558"/>
                </a:lnTo>
                <a:close/>
              </a:path>
              <a:path w="857885" h="160654">
                <a:moveTo>
                  <a:pt x="184980" y="28448"/>
                </a:moveTo>
                <a:lnTo>
                  <a:pt x="145271" y="44568"/>
                </a:lnTo>
                <a:lnTo>
                  <a:pt x="134485" y="76987"/>
                </a:lnTo>
                <a:lnTo>
                  <a:pt x="134885" y="83832"/>
                </a:lnTo>
                <a:lnTo>
                  <a:pt x="159021" y="119481"/>
                </a:lnTo>
                <a:lnTo>
                  <a:pt x="184980" y="125704"/>
                </a:lnTo>
                <a:lnTo>
                  <a:pt x="192081" y="125315"/>
                </a:lnTo>
                <a:lnTo>
                  <a:pt x="226494" y="106680"/>
                </a:lnTo>
                <a:lnTo>
                  <a:pt x="176801" y="106680"/>
                </a:lnTo>
                <a:lnTo>
                  <a:pt x="170045" y="103953"/>
                </a:lnTo>
                <a:lnTo>
                  <a:pt x="164711" y="98501"/>
                </a:lnTo>
                <a:lnTo>
                  <a:pt x="159495" y="93048"/>
                </a:lnTo>
                <a:lnTo>
                  <a:pt x="156888" y="85877"/>
                </a:lnTo>
                <a:lnTo>
                  <a:pt x="156888" y="68097"/>
                </a:lnTo>
                <a:lnTo>
                  <a:pt x="159495" y="60926"/>
                </a:lnTo>
                <a:lnTo>
                  <a:pt x="164711" y="55473"/>
                </a:lnTo>
                <a:lnTo>
                  <a:pt x="170045" y="50021"/>
                </a:lnTo>
                <a:lnTo>
                  <a:pt x="176801" y="47294"/>
                </a:lnTo>
                <a:lnTo>
                  <a:pt x="226390" y="47294"/>
                </a:lnTo>
                <a:lnTo>
                  <a:pt x="224807" y="44568"/>
                </a:lnTo>
                <a:lnTo>
                  <a:pt x="192081" y="28837"/>
                </a:lnTo>
                <a:lnTo>
                  <a:pt x="184980" y="28448"/>
                </a:lnTo>
                <a:close/>
              </a:path>
              <a:path w="857885" h="160654">
                <a:moveTo>
                  <a:pt x="226390" y="47294"/>
                </a:moveTo>
                <a:lnTo>
                  <a:pt x="193159" y="47294"/>
                </a:lnTo>
                <a:lnTo>
                  <a:pt x="199915" y="50021"/>
                </a:lnTo>
                <a:lnTo>
                  <a:pt x="210583" y="60926"/>
                </a:lnTo>
                <a:lnTo>
                  <a:pt x="213250" y="68097"/>
                </a:lnTo>
                <a:lnTo>
                  <a:pt x="213250" y="85877"/>
                </a:lnTo>
                <a:lnTo>
                  <a:pt x="210583" y="93048"/>
                </a:lnTo>
                <a:lnTo>
                  <a:pt x="199915" y="103953"/>
                </a:lnTo>
                <a:lnTo>
                  <a:pt x="193159" y="106680"/>
                </a:lnTo>
                <a:lnTo>
                  <a:pt x="226494" y="106680"/>
                </a:lnTo>
                <a:lnTo>
                  <a:pt x="235653" y="76987"/>
                </a:lnTo>
                <a:lnTo>
                  <a:pt x="235242" y="70153"/>
                </a:lnTo>
                <a:lnTo>
                  <a:pt x="234008" y="63696"/>
                </a:lnTo>
                <a:lnTo>
                  <a:pt x="231952" y="57618"/>
                </a:lnTo>
                <a:lnTo>
                  <a:pt x="229074" y="51917"/>
                </a:lnTo>
                <a:lnTo>
                  <a:pt x="226390" y="47294"/>
                </a:lnTo>
                <a:close/>
              </a:path>
              <a:path w="857885" h="160654">
                <a:moveTo>
                  <a:pt x="357912" y="105613"/>
                </a:moveTo>
                <a:lnTo>
                  <a:pt x="243231" y="105613"/>
                </a:lnTo>
                <a:lnTo>
                  <a:pt x="243231" y="145618"/>
                </a:lnTo>
                <a:lnTo>
                  <a:pt x="263856" y="145618"/>
                </a:lnTo>
                <a:lnTo>
                  <a:pt x="263856" y="124460"/>
                </a:lnTo>
                <a:lnTo>
                  <a:pt x="357912" y="124460"/>
                </a:lnTo>
                <a:lnTo>
                  <a:pt x="357912" y="105613"/>
                </a:lnTo>
                <a:close/>
              </a:path>
              <a:path w="857885" h="160654">
                <a:moveTo>
                  <a:pt x="357912" y="124460"/>
                </a:moveTo>
                <a:lnTo>
                  <a:pt x="337110" y="124460"/>
                </a:lnTo>
                <a:lnTo>
                  <a:pt x="337110" y="145618"/>
                </a:lnTo>
                <a:lnTo>
                  <a:pt x="357912" y="145618"/>
                </a:lnTo>
                <a:lnTo>
                  <a:pt x="357912" y="124460"/>
                </a:lnTo>
                <a:close/>
              </a:path>
              <a:path w="857885" h="160654">
                <a:moveTo>
                  <a:pt x="343866" y="29514"/>
                </a:moveTo>
                <a:lnTo>
                  <a:pt x="265634" y="29514"/>
                </a:lnTo>
                <a:lnTo>
                  <a:pt x="264389" y="62052"/>
                </a:lnTo>
                <a:lnTo>
                  <a:pt x="263735" y="71453"/>
                </a:lnTo>
                <a:lnTo>
                  <a:pt x="247676" y="105613"/>
                </a:lnTo>
                <a:lnTo>
                  <a:pt x="274880" y="105613"/>
                </a:lnTo>
                <a:lnTo>
                  <a:pt x="284659" y="63652"/>
                </a:lnTo>
                <a:lnTo>
                  <a:pt x="285192" y="48361"/>
                </a:lnTo>
                <a:lnTo>
                  <a:pt x="343866" y="48361"/>
                </a:lnTo>
                <a:lnTo>
                  <a:pt x="343866" y="29514"/>
                </a:lnTo>
                <a:close/>
              </a:path>
              <a:path w="857885" h="160654">
                <a:moveTo>
                  <a:pt x="343866" y="48361"/>
                </a:moveTo>
                <a:lnTo>
                  <a:pt x="321641" y="48361"/>
                </a:lnTo>
                <a:lnTo>
                  <a:pt x="321641" y="105613"/>
                </a:lnTo>
                <a:lnTo>
                  <a:pt x="343866" y="105613"/>
                </a:lnTo>
                <a:lnTo>
                  <a:pt x="343866" y="48361"/>
                </a:lnTo>
                <a:close/>
              </a:path>
              <a:path w="857885" h="160654">
                <a:moveTo>
                  <a:pt x="369761" y="135128"/>
                </a:moveTo>
                <a:lnTo>
                  <a:pt x="360871" y="151485"/>
                </a:lnTo>
                <a:lnTo>
                  <a:pt x="363834" y="154211"/>
                </a:lnTo>
                <a:lnTo>
                  <a:pt x="367628" y="156345"/>
                </a:lnTo>
                <a:lnTo>
                  <a:pt x="376873" y="159427"/>
                </a:lnTo>
                <a:lnTo>
                  <a:pt x="381554" y="160197"/>
                </a:lnTo>
                <a:lnTo>
                  <a:pt x="394712" y="160197"/>
                </a:lnTo>
                <a:lnTo>
                  <a:pt x="418174" y="141706"/>
                </a:lnTo>
                <a:lnTo>
                  <a:pt x="383155" y="141706"/>
                </a:lnTo>
                <a:lnTo>
                  <a:pt x="380192" y="141114"/>
                </a:lnTo>
                <a:lnTo>
                  <a:pt x="377229" y="139928"/>
                </a:lnTo>
                <a:lnTo>
                  <a:pt x="374384" y="138743"/>
                </a:lnTo>
                <a:lnTo>
                  <a:pt x="371895" y="137143"/>
                </a:lnTo>
                <a:lnTo>
                  <a:pt x="369761" y="135128"/>
                </a:lnTo>
                <a:close/>
              </a:path>
              <a:path w="857885" h="160654">
                <a:moveTo>
                  <a:pt x="386119" y="29514"/>
                </a:moveTo>
                <a:lnTo>
                  <a:pt x="363005" y="29514"/>
                </a:lnTo>
                <a:lnTo>
                  <a:pt x="404432" y="124815"/>
                </a:lnTo>
                <a:lnTo>
                  <a:pt x="402832" y="128549"/>
                </a:lnTo>
                <a:lnTo>
                  <a:pt x="400698" y="133290"/>
                </a:lnTo>
                <a:lnTo>
                  <a:pt x="398327" y="136669"/>
                </a:lnTo>
                <a:lnTo>
                  <a:pt x="395647" y="138743"/>
                </a:lnTo>
                <a:lnTo>
                  <a:pt x="393231" y="140699"/>
                </a:lnTo>
                <a:lnTo>
                  <a:pt x="390030" y="141706"/>
                </a:lnTo>
                <a:lnTo>
                  <a:pt x="418174" y="141706"/>
                </a:lnTo>
                <a:lnTo>
                  <a:pt x="419645" y="139261"/>
                </a:lnTo>
                <a:lnTo>
                  <a:pt x="422923" y="132105"/>
                </a:lnTo>
                <a:lnTo>
                  <a:pt x="436944" y="99745"/>
                </a:lnTo>
                <a:lnTo>
                  <a:pt x="415989" y="99745"/>
                </a:lnTo>
                <a:lnTo>
                  <a:pt x="386119" y="29514"/>
                </a:lnTo>
                <a:close/>
              </a:path>
              <a:path w="857885" h="160654">
                <a:moveTo>
                  <a:pt x="467373" y="29514"/>
                </a:moveTo>
                <a:lnTo>
                  <a:pt x="446037" y="29514"/>
                </a:lnTo>
                <a:lnTo>
                  <a:pt x="415989" y="99745"/>
                </a:lnTo>
                <a:lnTo>
                  <a:pt x="436944" y="99745"/>
                </a:lnTo>
                <a:lnTo>
                  <a:pt x="467373" y="29514"/>
                </a:lnTo>
                <a:close/>
              </a:path>
              <a:path w="857885" h="160654">
                <a:moveTo>
                  <a:pt x="505035" y="29514"/>
                </a:moveTo>
                <a:lnTo>
                  <a:pt x="482810" y="29514"/>
                </a:lnTo>
                <a:lnTo>
                  <a:pt x="482810" y="124460"/>
                </a:lnTo>
                <a:lnTo>
                  <a:pt x="622739" y="124460"/>
                </a:lnTo>
                <a:lnTo>
                  <a:pt x="622739" y="105613"/>
                </a:lnTo>
                <a:lnTo>
                  <a:pt x="505035" y="105613"/>
                </a:lnTo>
                <a:lnTo>
                  <a:pt x="505035" y="29514"/>
                </a:lnTo>
                <a:close/>
              </a:path>
              <a:path w="857885" h="160654">
                <a:moveTo>
                  <a:pt x="564065" y="29514"/>
                </a:moveTo>
                <a:lnTo>
                  <a:pt x="541840" y="29514"/>
                </a:lnTo>
                <a:lnTo>
                  <a:pt x="541840" y="105613"/>
                </a:lnTo>
                <a:lnTo>
                  <a:pt x="564065" y="105613"/>
                </a:lnTo>
                <a:lnTo>
                  <a:pt x="564065" y="29514"/>
                </a:lnTo>
                <a:close/>
              </a:path>
              <a:path w="857885" h="160654">
                <a:moveTo>
                  <a:pt x="622739" y="29514"/>
                </a:moveTo>
                <a:lnTo>
                  <a:pt x="600514" y="29514"/>
                </a:lnTo>
                <a:lnTo>
                  <a:pt x="600514" y="105613"/>
                </a:lnTo>
                <a:lnTo>
                  <a:pt x="622739" y="105613"/>
                </a:lnTo>
                <a:lnTo>
                  <a:pt x="622739" y="29514"/>
                </a:lnTo>
                <a:close/>
              </a:path>
              <a:path w="857885" h="160654">
                <a:moveTo>
                  <a:pt x="674848" y="29514"/>
                </a:moveTo>
                <a:lnTo>
                  <a:pt x="652623" y="29514"/>
                </a:lnTo>
                <a:lnTo>
                  <a:pt x="652623" y="124460"/>
                </a:lnTo>
                <a:lnTo>
                  <a:pt x="674848" y="124460"/>
                </a:lnTo>
                <a:lnTo>
                  <a:pt x="674848" y="86410"/>
                </a:lnTo>
                <a:lnTo>
                  <a:pt x="718423" y="86410"/>
                </a:lnTo>
                <a:lnTo>
                  <a:pt x="710053" y="75209"/>
                </a:lnTo>
                <a:lnTo>
                  <a:pt x="715555" y="67919"/>
                </a:lnTo>
                <a:lnTo>
                  <a:pt x="674848" y="67919"/>
                </a:lnTo>
                <a:lnTo>
                  <a:pt x="674848" y="29514"/>
                </a:lnTo>
                <a:close/>
              </a:path>
              <a:path w="857885" h="160654">
                <a:moveTo>
                  <a:pt x="718423" y="86410"/>
                </a:moveTo>
                <a:lnTo>
                  <a:pt x="692095" y="86410"/>
                </a:lnTo>
                <a:lnTo>
                  <a:pt x="720721" y="124460"/>
                </a:lnTo>
                <a:lnTo>
                  <a:pt x="746857" y="124460"/>
                </a:lnTo>
                <a:lnTo>
                  <a:pt x="718423" y="86410"/>
                </a:lnTo>
                <a:close/>
              </a:path>
              <a:path w="857885" h="160654">
                <a:moveTo>
                  <a:pt x="744546" y="29514"/>
                </a:moveTo>
                <a:lnTo>
                  <a:pt x="720721" y="29514"/>
                </a:lnTo>
                <a:lnTo>
                  <a:pt x="692628" y="67919"/>
                </a:lnTo>
                <a:lnTo>
                  <a:pt x="715555" y="67919"/>
                </a:lnTo>
                <a:lnTo>
                  <a:pt x="744546" y="29514"/>
                </a:lnTo>
                <a:close/>
              </a:path>
              <a:path w="857885" h="160654">
                <a:moveTo>
                  <a:pt x="784758" y="29514"/>
                </a:moveTo>
                <a:lnTo>
                  <a:pt x="762533" y="29514"/>
                </a:lnTo>
                <a:lnTo>
                  <a:pt x="762533" y="124460"/>
                </a:lnTo>
                <a:lnTo>
                  <a:pt x="782980" y="124460"/>
                </a:lnTo>
                <a:lnTo>
                  <a:pt x="810008" y="92100"/>
                </a:lnTo>
                <a:lnTo>
                  <a:pt x="784758" y="92100"/>
                </a:lnTo>
                <a:lnTo>
                  <a:pt x="784758" y="29514"/>
                </a:lnTo>
                <a:close/>
              </a:path>
              <a:path w="857885" h="160654">
                <a:moveTo>
                  <a:pt x="857478" y="61874"/>
                </a:moveTo>
                <a:lnTo>
                  <a:pt x="835253" y="61874"/>
                </a:lnTo>
                <a:lnTo>
                  <a:pt x="835253" y="124460"/>
                </a:lnTo>
                <a:lnTo>
                  <a:pt x="857478" y="124460"/>
                </a:lnTo>
                <a:lnTo>
                  <a:pt x="857478" y="61874"/>
                </a:lnTo>
                <a:close/>
              </a:path>
              <a:path w="857885" h="160654">
                <a:moveTo>
                  <a:pt x="857478" y="29514"/>
                </a:moveTo>
                <a:lnTo>
                  <a:pt x="837209" y="29514"/>
                </a:lnTo>
                <a:lnTo>
                  <a:pt x="784758" y="92100"/>
                </a:lnTo>
                <a:lnTo>
                  <a:pt x="810008" y="92100"/>
                </a:lnTo>
                <a:lnTo>
                  <a:pt x="835253" y="61874"/>
                </a:lnTo>
                <a:lnTo>
                  <a:pt x="857478" y="61874"/>
                </a:lnTo>
                <a:lnTo>
                  <a:pt x="857478" y="2951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668243" y="6530352"/>
            <a:ext cx="49530" cy="124460"/>
          </a:xfrm>
          <a:custGeom>
            <a:avLst/>
            <a:gdLst/>
            <a:ahLst/>
            <a:cxnLst/>
            <a:rect l="l" t="t" r="r" b="b"/>
            <a:pathLst>
              <a:path w="49529" h="124459">
                <a:moveTo>
                  <a:pt x="49428" y="0"/>
                </a:moveTo>
                <a:lnTo>
                  <a:pt x="0" y="0"/>
                </a:lnTo>
                <a:lnTo>
                  <a:pt x="0" y="19050"/>
                </a:lnTo>
                <a:lnTo>
                  <a:pt x="26314" y="19050"/>
                </a:lnTo>
                <a:lnTo>
                  <a:pt x="26314" y="124460"/>
                </a:lnTo>
                <a:lnTo>
                  <a:pt x="49428" y="124460"/>
                </a:lnTo>
                <a:lnTo>
                  <a:pt x="49428" y="19050"/>
                </a:lnTo>
                <a:lnTo>
                  <a:pt x="49428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735973" y="6530352"/>
            <a:ext cx="49530" cy="124460"/>
          </a:xfrm>
          <a:custGeom>
            <a:avLst/>
            <a:gdLst/>
            <a:ahLst/>
            <a:cxnLst/>
            <a:rect l="l" t="t" r="r" b="b"/>
            <a:pathLst>
              <a:path w="49529" h="124459">
                <a:moveTo>
                  <a:pt x="49428" y="0"/>
                </a:moveTo>
                <a:lnTo>
                  <a:pt x="0" y="0"/>
                </a:lnTo>
                <a:lnTo>
                  <a:pt x="0" y="19050"/>
                </a:lnTo>
                <a:lnTo>
                  <a:pt x="26314" y="19050"/>
                </a:lnTo>
                <a:lnTo>
                  <a:pt x="26314" y="124460"/>
                </a:lnTo>
                <a:lnTo>
                  <a:pt x="49428" y="124460"/>
                </a:lnTo>
                <a:lnTo>
                  <a:pt x="49428" y="19050"/>
                </a:lnTo>
                <a:lnTo>
                  <a:pt x="49428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08600" y="67818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object 6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326202" y="6941966"/>
            <a:ext cx="1655927" cy="166420"/>
          </a:xfrm>
          <a:prstGeom prst="rect">
            <a:avLst/>
          </a:prstGeom>
        </p:spPr>
      </p:pic>
      <p:sp>
        <p:nvSpPr>
          <p:cNvPr id="68" name="object 68"/>
          <p:cNvSpPr/>
          <p:nvPr/>
        </p:nvSpPr>
        <p:spPr>
          <a:xfrm>
            <a:off x="9668243" y="6949452"/>
            <a:ext cx="49530" cy="124460"/>
          </a:xfrm>
          <a:custGeom>
            <a:avLst/>
            <a:gdLst/>
            <a:ahLst/>
            <a:cxnLst/>
            <a:rect l="l" t="t" r="r" b="b"/>
            <a:pathLst>
              <a:path w="49529" h="124459">
                <a:moveTo>
                  <a:pt x="49428" y="0"/>
                </a:moveTo>
                <a:lnTo>
                  <a:pt x="0" y="0"/>
                </a:lnTo>
                <a:lnTo>
                  <a:pt x="0" y="19050"/>
                </a:lnTo>
                <a:lnTo>
                  <a:pt x="26314" y="19050"/>
                </a:lnTo>
                <a:lnTo>
                  <a:pt x="26314" y="124460"/>
                </a:lnTo>
                <a:lnTo>
                  <a:pt x="49428" y="124460"/>
                </a:lnTo>
                <a:lnTo>
                  <a:pt x="49428" y="19050"/>
                </a:lnTo>
                <a:lnTo>
                  <a:pt x="49428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735973" y="6949452"/>
            <a:ext cx="49530" cy="124460"/>
          </a:xfrm>
          <a:custGeom>
            <a:avLst/>
            <a:gdLst/>
            <a:ahLst/>
            <a:cxnLst/>
            <a:rect l="l" t="t" r="r" b="b"/>
            <a:pathLst>
              <a:path w="49529" h="124459">
                <a:moveTo>
                  <a:pt x="49428" y="0"/>
                </a:moveTo>
                <a:lnTo>
                  <a:pt x="0" y="0"/>
                </a:lnTo>
                <a:lnTo>
                  <a:pt x="0" y="19050"/>
                </a:lnTo>
                <a:lnTo>
                  <a:pt x="26314" y="19050"/>
                </a:lnTo>
                <a:lnTo>
                  <a:pt x="26314" y="124460"/>
                </a:lnTo>
                <a:lnTo>
                  <a:pt x="49428" y="124460"/>
                </a:lnTo>
                <a:lnTo>
                  <a:pt x="49428" y="19050"/>
                </a:lnTo>
                <a:lnTo>
                  <a:pt x="49428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308600" y="72009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object 7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316423" y="7355736"/>
            <a:ext cx="1611401" cy="164465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631321" y="7366756"/>
            <a:ext cx="164262" cy="126238"/>
          </a:xfrm>
          <a:prstGeom prst="rect">
            <a:avLst/>
          </a:prstGeom>
        </p:spPr>
      </p:pic>
      <p:sp>
        <p:nvSpPr>
          <p:cNvPr id="73" name="object 73"/>
          <p:cNvSpPr/>
          <p:nvPr/>
        </p:nvSpPr>
        <p:spPr>
          <a:xfrm>
            <a:off x="5308600" y="76200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object 7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326024" y="7787645"/>
            <a:ext cx="1729291" cy="158953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631321" y="7785856"/>
            <a:ext cx="164262" cy="126237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5308600" y="80391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326202" y="8206745"/>
            <a:ext cx="1417955" cy="159385"/>
          </a:xfrm>
          <a:custGeom>
            <a:avLst/>
            <a:gdLst/>
            <a:ahLst/>
            <a:cxnLst/>
            <a:rect l="l" t="t" r="r" b="b"/>
            <a:pathLst>
              <a:path w="1417954" h="159384">
                <a:moveTo>
                  <a:pt x="110058" y="0"/>
                </a:moveTo>
                <a:lnTo>
                  <a:pt x="0" y="0"/>
                </a:lnTo>
                <a:lnTo>
                  <a:pt x="0" y="124459"/>
                </a:lnTo>
                <a:lnTo>
                  <a:pt x="22758" y="124459"/>
                </a:lnTo>
                <a:lnTo>
                  <a:pt x="22758" y="19557"/>
                </a:lnTo>
                <a:lnTo>
                  <a:pt x="110058" y="19557"/>
                </a:lnTo>
                <a:lnTo>
                  <a:pt x="110058" y="0"/>
                </a:lnTo>
                <a:close/>
              </a:path>
              <a:path w="1417954" h="159384">
                <a:moveTo>
                  <a:pt x="110058" y="19557"/>
                </a:moveTo>
                <a:lnTo>
                  <a:pt x="87299" y="19557"/>
                </a:lnTo>
                <a:lnTo>
                  <a:pt x="87299" y="124459"/>
                </a:lnTo>
                <a:lnTo>
                  <a:pt x="110058" y="124459"/>
                </a:lnTo>
                <a:lnTo>
                  <a:pt x="110058" y="19557"/>
                </a:lnTo>
                <a:close/>
              </a:path>
              <a:path w="1417954" h="159384">
                <a:moveTo>
                  <a:pt x="163822" y="29574"/>
                </a:moveTo>
                <a:lnTo>
                  <a:pt x="142664" y="29574"/>
                </a:lnTo>
                <a:lnTo>
                  <a:pt x="142664" y="158953"/>
                </a:lnTo>
                <a:lnTo>
                  <a:pt x="164889" y="158953"/>
                </a:lnTo>
                <a:lnTo>
                  <a:pt x="164889" y="112903"/>
                </a:lnTo>
                <a:lnTo>
                  <a:pt x="230110" y="112903"/>
                </a:lnTo>
                <a:lnTo>
                  <a:pt x="233104" y="109939"/>
                </a:lnTo>
                <a:lnTo>
                  <a:pt x="234945" y="106680"/>
                </a:lnTo>
                <a:lnTo>
                  <a:pt x="187469" y="106680"/>
                </a:lnTo>
                <a:lnTo>
                  <a:pt x="182669" y="105494"/>
                </a:lnTo>
                <a:lnTo>
                  <a:pt x="164533" y="82914"/>
                </a:lnTo>
                <a:lnTo>
                  <a:pt x="164533" y="71060"/>
                </a:lnTo>
                <a:lnTo>
                  <a:pt x="165778" y="65845"/>
                </a:lnTo>
                <a:lnTo>
                  <a:pt x="170756" y="56836"/>
                </a:lnTo>
                <a:lnTo>
                  <a:pt x="174134" y="53399"/>
                </a:lnTo>
                <a:lnTo>
                  <a:pt x="178401" y="51028"/>
                </a:lnTo>
                <a:lnTo>
                  <a:pt x="182669" y="48539"/>
                </a:lnTo>
                <a:lnTo>
                  <a:pt x="187469" y="47294"/>
                </a:lnTo>
                <a:lnTo>
                  <a:pt x="234844" y="47294"/>
                </a:lnTo>
                <a:lnTo>
                  <a:pt x="233104" y="44212"/>
                </a:lnTo>
                <a:lnTo>
                  <a:pt x="230828" y="41960"/>
                </a:lnTo>
                <a:lnTo>
                  <a:pt x="163822" y="41960"/>
                </a:lnTo>
                <a:lnTo>
                  <a:pt x="163822" y="29574"/>
                </a:lnTo>
                <a:close/>
              </a:path>
              <a:path w="1417954" h="159384">
                <a:moveTo>
                  <a:pt x="230110" y="112903"/>
                </a:moveTo>
                <a:lnTo>
                  <a:pt x="164889" y="112903"/>
                </a:lnTo>
                <a:lnTo>
                  <a:pt x="170989" y="118503"/>
                </a:lnTo>
                <a:lnTo>
                  <a:pt x="178090" y="122504"/>
                </a:lnTo>
                <a:lnTo>
                  <a:pt x="186191" y="124904"/>
                </a:lnTo>
                <a:lnTo>
                  <a:pt x="195292" y="125704"/>
                </a:lnTo>
                <a:lnTo>
                  <a:pt x="202038" y="125326"/>
                </a:lnTo>
                <a:lnTo>
                  <a:pt x="230110" y="112903"/>
                </a:lnTo>
                <a:close/>
              </a:path>
              <a:path w="1417954" h="159384">
                <a:moveTo>
                  <a:pt x="234844" y="47294"/>
                </a:moveTo>
                <a:lnTo>
                  <a:pt x="200982" y="47294"/>
                </a:lnTo>
                <a:lnTo>
                  <a:pt x="207679" y="50021"/>
                </a:lnTo>
                <a:lnTo>
                  <a:pt x="212895" y="55473"/>
                </a:lnTo>
                <a:lnTo>
                  <a:pt x="218229" y="60926"/>
                </a:lnTo>
                <a:lnTo>
                  <a:pt x="220896" y="68097"/>
                </a:lnTo>
                <a:lnTo>
                  <a:pt x="220896" y="85877"/>
                </a:lnTo>
                <a:lnTo>
                  <a:pt x="218229" y="93048"/>
                </a:lnTo>
                <a:lnTo>
                  <a:pt x="212895" y="98501"/>
                </a:lnTo>
                <a:lnTo>
                  <a:pt x="207679" y="103953"/>
                </a:lnTo>
                <a:lnTo>
                  <a:pt x="200982" y="106680"/>
                </a:lnTo>
                <a:lnTo>
                  <a:pt x="234945" y="106680"/>
                </a:lnTo>
                <a:lnTo>
                  <a:pt x="243476" y="76987"/>
                </a:lnTo>
                <a:lnTo>
                  <a:pt x="243146" y="71060"/>
                </a:lnTo>
                <a:lnTo>
                  <a:pt x="243087" y="69997"/>
                </a:lnTo>
                <a:lnTo>
                  <a:pt x="241920" y="63430"/>
                </a:lnTo>
                <a:lnTo>
                  <a:pt x="239975" y="57284"/>
                </a:lnTo>
                <a:lnTo>
                  <a:pt x="237253" y="51561"/>
                </a:lnTo>
                <a:lnTo>
                  <a:pt x="234844" y="47294"/>
                </a:lnTo>
                <a:close/>
              </a:path>
              <a:path w="1417954" h="159384">
                <a:moveTo>
                  <a:pt x="195292" y="28447"/>
                </a:moveTo>
                <a:lnTo>
                  <a:pt x="188772" y="28447"/>
                </a:lnTo>
                <a:lnTo>
                  <a:pt x="182787" y="29574"/>
                </a:lnTo>
                <a:lnTo>
                  <a:pt x="172001" y="34078"/>
                </a:lnTo>
                <a:lnTo>
                  <a:pt x="167496" y="37456"/>
                </a:lnTo>
                <a:lnTo>
                  <a:pt x="163822" y="41960"/>
                </a:lnTo>
                <a:lnTo>
                  <a:pt x="230828" y="41960"/>
                </a:lnTo>
                <a:lnTo>
                  <a:pt x="195292" y="28447"/>
                </a:lnTo>
                <a:close/>
              </a:path>
              <a:path w="1417954" h="159384">
                <a:moveTo>
                  <a:pt x="307911" y="28447"/>
                </a:moveTo>
                <a:lnTo>
                  <a:pt x="268203" y="44568"/>
                </a:lnTo>
                <a:lnTo>
                  <a:pt x="257416" y="76987"/>
                </a:lnTo>
                <a:lnTo>
                  <a:pt x="257816" y="83832"/>
                </a:lnTo>
                <a:lnTo>
                  <a:pt x="281952" y="119481"/>
                </a:lnTo>
                <a:lnTo>
                  <a:pt x="307911" y="125704"/>
                </a:lnTo>
                <a:lnTo>
                  <a:pt x="315012" y="125315"/>
                </a:lnTo>
                <a:lnTo>
                  <a:pt x="349424" y="106680"/>
                </a:lnTo>
                <a:lnTo>
                  <a:pt x="299732" y="106680"/>
                </a:lnTo>
                <a:lnTo>
                  <a:pt x="292976" y="103953"/>
                </a:lnTo>
                <a:lnTo>
                  <a:pt x="287642" y="98501"/>
                </a:lnTo>
                <a:lnTo>
                  <a:pt x="282427" y="93048"/>
                </a:lnTo>
                <a:lnTo>
                  <a:pt x="279819" y="85877"/>
                </a:lnTo>
                <a:lnTo>
                  <a:pt x="279819" y="68097"/>
                </a:lnTo>
                <a:lnTo>
                  <a:pt x="282427" y="60926"/>
                </a:lnTo>
                <a:lnTo>
                  <a:pt x="287642" y="55473"/>
                </a:lnTo>
                <a:lnTo>
                  <a:pt x="292976" y="50021"/>
                </a:lnTo>
                <a:lnTo>
                  <a:pt x="299732" y="47294"/>
                </a:lnTo>
                <a:lnTo>
                  <a:pt x="349321" y="47294"/>
                </a:lnTo>
                <a:lnTo>
                  <a:pt x="347738" y="44568"/>
                </a:lnTo>
                <a:lnTo>
                  <a:pt x="315012" y="28836"/>
                </a:lnTo>
                <a:lnTo>
                  <a:pt x="307911" y="28447"/>
                </a:lnTo>
                <a:close/>
              </a:path>
              <a:path w="1417954" h="159384">
                <a:moveTo>
                  <a:pt x="349321" y="47294"/>
                </a:moveTo>
                <a:lnTo>
                  <a:pt x="316090" y="47294"/>
                </a:lnTo>
                <a:lnTo>
                  <a:pt x="322846" y="50021"/>
                </a:lnTo>
                <a:lnTo>
                  <a:pt x="333514" y="60926"/>
                </a:lnTo>
                <a:lnTo>
                  <a:pt x="336181" y="68097"/>
                </a:lnTo>
                <a:lnTo>
                  <a:pt x="336181" y="85877"/>
                </a:lnTo>
                <a:lnTo>
                  <a:pt x="333514" y="93048"/>
                </a:lnTo>
                <a:lnTo>
                  <a:pt x="322846" y="103953"/>
                </a:lnTo>
                <a:lnTo>
                  <a:pt x="316090" y="106680"/>
                </a:lnTo>
                <a:lnTo>
                  <a:pt x="349424" y="106680"/>
                </a:lnTo>
                <a:lnTo>
                  <a:pt x="358584" y="76987"/>
                </a:lnTo>
                <a:lnTo>
                  <a:pt x="358173" y="70153"/>
                </a:lnTo>
                <a:lnTo>
                  <a:pt x="356940" y="63696"/>
                </a:lnTo>
                <a:lnTo>
                  <a:pt x="354884" y="57618"/>
                </a:lnTo>
                <a:lnTo>
                  <a:pt x="352005" y="51917"/>
                </a:lnTo>
                <a:lnTo>
                  <a:pt x="349321" y="47294"/>
                </a:lnTo>
                <a:close/>
              </a:path>
              <a:path w="1417954" h="159384">
                <a:moveTo>
                  <a:pt x="471573" y="29514"/>
                </a:moveTo>
                <a:lnTo>
                  <a:pt x="380540" y="29514"/>
                </a:lnTo>
                <a:lnTo>
                  <a:pt x="380540" y="124459"/>
                </a:lnTo>
                <a:lnTo>
                  <a:pt x="402765" y="124459"/>
                </a:lnTo>
                <a:lnTo>
                  <a:pt x="402765" y="48361"/>
                </a:lnTo>
                <a:lnTo>
                  <a:pt x="471573" y="48361"/>
                </a:lnTo>
                <a:lnTo>
                  <a:pt x="471573" y="29514"/>
                </a:lnTo>
                <a:close/>
              </a:path>
              <a:path w="1417954" h="159384">
                <a:moveTo>
                  <a:pt x="471573" y="48361"/>
                </a:moveTo>
                <a:lnTo>
                  <a:pt x="449526" y="48361"/>
                </a:lnTo>
                <a:lnTo>
                  <a:pt x="449526" y="124459"/>
                </a:lnTo>
                <a:lnTo>
                  <a:pt x="471573" y="124459"/>
                </a:lnTo>
                <a:lnTo>
                  <a:pt x="471573" y="48361"/>
                </a:lnTo>
                <a:close/>
              </a:path>
              <a:path w="1417954" h="159384">
                <a:moveTo>
                  <a:pt x="523787" y="29514"/>
                </a:moveTo>
                <a:lnTo>
                  <a:pt x="501562" y="29514"/>
                </a:lnTo>
                <a:lnTo>
                  <a:pt x="501562" y="124459"/>
                </a:lnTo>
                <a:lnTo>
                  <a:pt x="522009" y="124459"/>
                </a:lnTo>
                <a:lnTo>
                  <a:pt x="549036" y="92100"/>
                </a:lnTo>
                <a:lnTo>
                  <a:pt x="523787" y="92100"/>
                </a:lnTo>
                <a:lnTo>
                  <a:pt x="523787" y="29514"/>
                </a:lnTo>
                <a:close/>
              </a:path>
              <a:path w="1417954" h="159384">
                <a:moveTo>
                  <a:pt x="596507" y="61874"/>
                </a:moveTo>
                <a:lnTo>
                  <a:pt x="574282" y="61874"/>
                </a:lnTo>
                <a:lnTo>
                  <a:pt x="574282" y="124459"/>
                </a:lnTo>
                <a:lnTo>
                  <a:pt x="596507" y="124459"/>
                </a:lnTo>
                <a:lnTo>
                  <a:pt x="596507" y="61874"/>
                </a:lnTo>
                <a:close/>
              </a:path>
              <a:path w="1417954" h="159384">
                <a:moveTo>
                  <a:pt x="596507" y="29514"/>
                </a:moveTo>
                <a:lnTo>
                  <a:pt x="576238" y="29514"/>
                </a:lnTo>
                <a:lnTo>
                  <a:pt x="523787" y="92100"/>
                </a:lnTo>
                <a:lnTo>
                  <a:pt x="549036" y="92100"/>
                </a:lnTo>
                <a:lnTo>
                  <a:pt x="574282" y="61874"/>
                </a:lnTo>
                <a:lnTo>
                  <a:pt x="596507" y="61874"/>
                </a:lnTo>
                <a:lnTo>
                  <a:pt x="596507" y="29514"/>
                </a:lnTo>
                <a:close/>
              </a:path>
              <a:path w="1417954" h="159384">
                <a:moveTo>
                  <a:pt x="668365" y="48361"/>
                </a:moveTo>
                <a:lnTo>
                  <a:pt x="646140" y="48361"/>
                </a:lnTo>
                <a:lnTo>
                  <a:pt x="646140" y="124459"/>
                </a:lnTo>
                <a:lnTo>
                  <a:pt x="668365" y="124459"/>
                </a:lnTo>
                <a:lnTo>
                  <a:pt x="668365" y="48361"/>
                </a:lnTo>
                <a:close/>
              </a:path>
              <a:path w="1417954" h="159384">
                <a:moveTo>
                  <a:pt x="701614" y="29514"/>
                </a:moveTo>
                <a:lnTo>
                  <a:pt x="612714" y="29514"/>
                </a:lnTo>
                <a:lnTo>
                  <a:pt x="612714" y="48361"/>
                </a:lnTo>
                <a:lnTo>
                  <a:pt x="701614" y="48361"/>
                </a:lnTo>
                <a:lnTo>
                  <a:pt x="701614" y="29514"/>
                </a:lnTo>
                <a:close/>
              </a:path>
              <a:path w="1417954" h="159384">
                <a:moveTo>
                  <a:pt x="739960" y="29514"/>
                </a:moveTo>
                <a:lnTo>
                  <a:pt x="717735" y="29514"/>
                </a:lnTo>
                <a:lnTo>
                  <a:pt x="717735" y="124459"/>
                </a:lnTo>
                <a:lnTo>
                  <a:pt x="760763" y="124637"/>
                </a:lnTo>
                <a:lnTo>
                  <a:pt x="769897" y="124182"/>
                </a:lnTo>
                <a:lnTo>
                  <a:pt x="797188" y="108398"/>
                </a:lnTo>
                <a:lnTo>
                  <a:pt x="771371" y="108398"/>
                </a:lnTo>
                <a:lnTo>
                  <a:pt x="739960" y="108102"/>
                </a:lnTo>
                <a:lnTo>
                  <a:pt x="739960" y="75920"/>
                </a:lnTo>
                <a:lnTo>
                  <a:pt x="798716" y="75920"/>
                </a:lnTo>
                <a:lnTo>
                  <a:pt x="798101" y="74439"/>
                </a:lnTo>
                <a:lnTo>
                  <a:pt x="739960" y="60629"/>
                </a:lnTo>
                <a:lnTo>
                  <a:pt x="739960" y="29514"/>
                </a:lnTo>
                <a:close/>
              </a:path>
              <a:path w="1417954" h="159384">
                <a:moveTo>
                  <a:pt x="798716" y="75920"/>
                </a:moveTo>
                <a:lnTo>
                  <a:pt x="739960" y="75920"/>
                </a:lnTo>
                <a:lnTo>
                  <a:pt x="771380" y="76217"/>
                </a:lnTo>
                <a:lnTo>
                  <a:pt x="765563" y="76217"/>
                </a:lnTo>
                <a:lnTo>
                  <a:pt x="770601" y="77520"/>
                </a:lnTo>
                <a:lnTo>
                  <a:pt x="777238" y="82499"/>
                </a:lnTo>
                <a:lnTo>
                  <a:pt x="778898" y="86410"/>
                </a:lnTo>
                <a:lnTo>
                  <a:pt x="778898" y="97197"/>
                </a:lnTo>
                <a:lnTo>
                  <a:pt x="777180" y="101346"/>
                </a:lnTo>
                <a:lnTo>
                  <a:pt x="770304" y="107035"/>
                </a:lnTo>
                <a:lnTo>
                  <a:pt x="765326" y="108398"/>
                </a:lnTo>
                <a:lnTo>
                  <a:pt x="797188" y="108398"/>
                </a:lnTo>
                <a:lnTo>
                  <a:pt x="798634" y="105968"/>
                </a:lnTo>
                <a:lnTo>
                  <a:pt x="800634" y="99479"/>
                </a:lnTo>
                <a:lnTo>
                  <a:pt x="801301" y="92100"/>
                </a:lnTo>
                <a:lnTo>
                  <a:pt x="801301" y="82143"/>
                </a:lnTo>
                <a:lnTo>
                  <a:pt x="798839" y="76217"/>
                </a:lnTo>
                <a:lnTo>
                  <a:pt x="798716" y="75920"/>
                </a:lnTo>
                <a:close/>
              </a:path>
              <a:path w="1417954" h="159384">
                <a:moveTo>
                  <a:pt x="835794" y="29514"/>
                </a:moveTo>
                <a:lnTo>
                  <a:pt x="813569" y="29514"/>
                </a:lnTo>
                <a:lnTo>
                  <a:pt x="813569" y="124459"/>
                </a:lnTo>
                <a:lnTo>
                  <a:pt x="835794" y="124459"/>
                </a:lnTo>
                <a:lnTo>
                  <a:pt x="835794" y="29514"/>
                </a:lnTo>
                <a:close/>
              </a:path>
              <a:path w="1417954" h="159384">
                <a:moveTo>
                  <a:pt x="912075" y="29514"/>
                </a:moveTo>
                <a:lnTo>
                  <a:pt x="865670" y="29514"/>
                </a:lnTo>
                <a:lnTo>
                  <a:pt x="865670" y="124459"/>
                </a:lnTo>
                <a:lnTo>
                  <a:pt x="914031" y="124459"/>
                </a:lnTo>
                <a:lnTo>
                  <a:pt x="922877" y="124026"/>
                </a:lnTo>
                <a:lnTo>
                  <a:pt x="951129" y="108280"/>
                </a:lnTo>
                <a:lnTo>
                  <a:pt x="886829" y="108280"/>
                </a:lnTo>
                <a:lnTo>
                  <a:pt x="886829" y="83921"/>
                </a:lnTo>
                <a:lnTo>
                  <a:pt x="947953" y="83921"/>
                </a:lnTo>
                <a:lnTo>
                  <a:pt x="947680" y="83388"/>
                </a:lnTo>
                <a:lnTo>
                  <a:pt x="942180" y="78454"/>
                </a:lnTo>
                <a:lnTo>
                  <a:pt x="934478" y="75031"/>
                </a:lnTo>
                <a:lnTo>
                  <a:pt x="939101" y="73016"/>
                </a:lnTo>
                <a:lnTo>
                  <a:pt x="942657" y="70230"/>
                </a:lnTo>
                <a:lnTo>
                  <a:pt x="943404" y="69164"/>
                </a:lnTo>
                <a:lnTo>
                  <a:pt x="886829" y="69164"/>
                </a:lnTo>
                <a:lnTo>
                  <a:pt x="886829" y="45694"/>
                </a:lnTo>
                <a:lnTo>
                  <a:pt x="948770" y="45694"/>
                </a:lnTo>
                <a:lnTo>
                  <a:pt x="945799" y="40182"/>
                </a:lnTo>
                <a:lnTo>
                  <a:pt x="939279" y="35915"/>
                </a:lnTo>
                <a:lnTo>
                  <a:pt x="933912" y="33115"/>
                </a:lnTo>
                <a:lnTo>
                  <a:pt x="927589" y="31114"/>
                </a:lnTo>
                <a:lnTo>
                  <a:pt x="920310" y="29914"/>
                </a:lnTo>
                <a:lnTo>
                  <a:pt x="912075" y="29514"/>
                </a:lnTo>
                <a:close/>
              </a:path>
              <a:path w="1417954" h="159384">
                <a:moveTo>
                  <a:pt x="947953" y="83921"/>
                </a:moveTo>
                <a:lnTo>
                  <a:pt x="919010" y="83921"/>
                </a:lnTo>
                <a:lnTo>
                  <a:pt x="923455" y="84988"/>
                </a:lnTo>
                <a:lnTo>
                  <a:pt x="926299" y="87121"/>
                </a:lnTo>
                <a:lnTo>
                  <a:pt x="929145" y="89137"/>
                </a:lnTo>
                <a:lnTo>
                  <a:pt x="930567" y="92218"/>
                </a:lnTo>
                <a:lnTo>
                  <a:pt x="930567" y="104309"/>
                </a:lnTo>
                <a:lnTo>
                  <a:pt x="924463" y="108280"/>
                </a:lnTo>
                <a:lnTo>
                  <a:pt x="951129" y="108280"/>
                </a:lnTo>
                <a:lnTo>
                  <a:pt x="952080" y="106324"/>
                </a:lnTo>
                <a:lnTo>
                  <a:pt x="952080" y="97790"/>
                </a:lnTo>
                <a:lnTo>
                  <a:pt x="950980" y="89833"/>
                </a:lnTo>
                <a:lnTo>
                  <a:pt x="947953" y="83921"/>
                </a:lnTo>
                <a:close/>
              </a:path>
              <a:path w="1417954" h="159384">
                <a:moveTo>
                  <a:pt x="948770" y="45694"/>
                </a:moveTo>
                <a:lnTo>
                  <a:pt x="921618" y="45694"/>
                </a:lnTo>
                <a:lnTo>
                  <a:pt x="927366" y="49546"/>
                </a:lnTo>
                <a:lnTo>
                  <a:pt x="927366" y="65193"/>
                </a:lnTo>
                <a:lnTo>
                  <a:pt x="921618" y="69164"/>
                </a:lnTo>
                <a:lnTo>
                  <a:pt x="943404" y="69164"/>
                </a:lnTo>
                <a:lnTo>
                  <a:pt x="945146" y="66674"/>
                </a:lnTo>
                <a:lnTo>
                  <a:pt x="947755" y="63118"/>
                </a:lnTo>
                <a:lnTo>
                  <a:pt x="949058" y="58911"/>
                </a:lnTo>
                <a:lnTo>
                  <a:pt x="949058" y="46227"/>
                </a:lnTo>
                <a:lnTo>
                  <a:pt x="948770" y="45694"/>
                </a:lnTo>
                <a:close/>
              </a:path>
              <a:path w="1417954" h="159384">
                <a:moveTo>
                  <a:pt x="1049424" y="46939"/>
                </a:moveTo>
                <a:lnTo>
                  <a:pt x="1016292" y="46939"/>
                </a:lnTo>
                <a:lnTo>
                  <a:pt x="1022159" y="48717"/>
                </a:lnTo>
                <a:lnTo>
                  <a:pt x="1026071" y="52273"/>
                </a:lnTo>
                <a:lnTo>
                  <a:pt x="1030100" y="55829"/>
                </a:lnTo>
                <a:lnTo>
                  <a:pt x="1032116" y="60926"/>
                </a:lnTo>
                <a:lnTo>
                  <a:pt x="1032116" y="68986"/>
                </a:lnTo>
                <a:lnTo>
                  <a:pt x="1007579" y="68986"/>
                </a:lnTo>
                <a:lnTo>
                  <a:pt x="998034" y="69475"/>
                </a:lnTo>
                <a:lnTo>
                  <a:pt x="968108" y="88722"/>
                </a:lnTo>
                <a:lnTo>
                  <a:pt x="968108" y="102709"/>
                </a:lnTo>
                <a:lnTo>
                  <a:pt x="990422" y="124637"/>
                </a:lnTo>
                <a:lnTo>
                  <a:pt x="990777" y="124637"/>
                </a:lnTo>
                <a:lnTo>
                  <a:pt x="996378" y="125704"/>
                </a:lnTo>
                <a:lnTo>
                  <a:pt x="1010602" y="125704"/>
                </a:lnTo>
                <a:lnTo>
                  <a:pt x="1016647" y="124637"/>
                </a:lnTo>
                <a:lnTo>
                  <a:pt x="1021626" y="122504"/>
                </a:lnTo>
                <a:lnTo>
                  <a:pt x="1026722" y="120252"/>
                </a:lnTo>
                <a:lnTo>
                  <a:pt x="1030634" y="117051"/>
                </a:lnTo>
                <a:lnTo>
                  <a:pt x="1033360" y="112903"/>
                </a:lnTo>
                <a:lnTo>
                  <a:pt x="1054341" y="112903"/>
                </a:lnTo>
                <a:lnTo>
                  <a:pt x="1054341" y="109524"/>
                </a:lnTo>
                <a:lnTo>
                  <a:pt x="1002423" y="109524"/>
                </a:lnTo>
                <a:lnTo>
                  <a:pt x="997978" y="108339"/>
                </a:lnTo>
                <a:lnTo>
                  <a:pt x="991577" y="103598"/>
                </a:lnTo>
                <a:lnTo>
                  <a:pt x="989977" y="100397"/>
                </a:lnTo>
                <a:lnTo>
                  <a:pt x="989977" y="87951"/>
                </a:lnTo>
                <a:lnTo>
                  <a:pt x="996378" y="83743"/>
                </a:lnTo>
                <a:lnTo>
                  <a:pt x="1054341" y="83743"/>
                </a:lnTo>
                <a:lnTo>
                  <a:pt x="1054341" y="68808"/>
                </a:lnTo>
                <a:lnTo>
                  <a:pt x="1053759" y="60926"/>
                </a:lnTo>
                <a:lnTo>
                  <a:pt x="1053641" y="59318"/>
                </a:lnTo>
                <a:lnTo>
                  <a:pt x="1051540" y="51117"/>
                </a:lnTo>
                <a:lnTo>
                  <a:pt x="1049424" y="46939"/>
                </a:lnTo>
                <a:close/>
              </a:path>
              <a:path w="1417954" h="159384">
                <a:moveTo>
                  <a:pt x="1054341" y="112903"/>
                </a:moveTo>
                <a:lnTo>
                  <a:pt x="1033360" y="112903"/>
                </a:lnTo>
                <a:lnTo>
                  <a:pt x="1033360" y="124637"/>
                </a:lnTo>
                <a:lnTo>
                  <a:pt x="1054341" y="124637"/>
                </a:lnTo>
                <a:lnTo>
                  <a:pt x="1054341" y="112903"/>
                </a:lnTo>
                <a:close/>
              </a:path>
              <a:path w="1417954" h="159384">
                <a:moveTo>
                  <a:pt x="1054341" y="83743"/>
                </a:moveTo>
                <a:lnTo>
                  <a:pt x="1032116" y="83743"/>
                </a:lnTo>
                <a:lnTo>
                  <a:pt x="1032116" y="94767"/>
                </a:lnTo>
                <a:lnTo>
                  <a:pt x="1030338" y="99508"/>
                </a:lnTo>
                <a:lnTo>
                  <a:pt x="1027256" y="103183"/>
                </a:lnTo>
                <a:lnTo>
                  <a:pt x="1022870" y="105791"/>
                </a:lnTo>
                <a:lnTo>
                  <a:pt x="1018501" y="108339"/>
                </a:lnTo>
                <a:lnTo>
                  <a:pt x="1018369" y="108339"/>
                </a:lnTo>
                <a:lnTo>
                  <a:pt x="1013684" y="109524"/>
                </a:lnTo>
                <a:lnTo>
                  <a:pt x="1054341" y="109524"/>
                </a:lnTo>
                <a:lnTo>
                  <a:pt x="1054341" y="83743"/>
                </a:lnTo>
                <a:close/>
              </a:path>
              <a:path w="1417954" h="159384">
                <a:moveTo>
                  <a:pt x="1011135" y="28447"/>
                </a:moveTo>
                <a:lnTo>
                  <a:pt x="1003312" y="28447"/>
                </a:lnTo>
                <a:lnTo>
                  <a:pt x="995904" y="29455"/>
                </a:lnTo>
                <a:lnTo>
                  <a:pt x="981917" y="33485"/>
                </a:lnTo>
                <a:lnTo>
                  <a:pt x="975931" y="36389"/>
                </a:lnTo>
                <a:lnTo>
                  <a:pt x="970953" y="40182"/>
                </a:lnTo>
                <a:lnTo>
                  <a:pt x="979665" y="56362"/>
                </a:lnTo>
                <a:lnTo>
                  <a:pt x="983221" y="53399"/>
                </a:lnTo>
                <a:lnTo>
                  <a:pt x="987492" y="51117"/>
                </a:lnTo>
                <a:lnTo>
                  <a:pt x="997860" y="47768"/>
                </a:lnTo>
                <a:lnTo>
                  <a:pt x="1003134" y="46939"/>
                </a:lnTo>
                <a:lnTo>
                  <a:pt x="1049424" y="46939"/>
                </a:lnTo>
                <a:lnTo>
                  <a:pt x="1048040" y="44205"/>
                </a:lnTo>
                <a:lnTo>
                  <a:pt x="1043139" y="38582"/>
                </a:lnTo>
                <a:lnTo>
                  <a:pt x="1037006" y="34148"/>
                </a:lnTo>
                <a:lnTo>
                  <a:pt x="1029627" y="30981"/>
                </a:lnTo>
                <a:lnTo>
                  <a:pt x="1021003" y="29081"/>
                </a:lnTo>
                <a:lnTo>
                  <a:pt x="1011135" y="28447"/>
                </a:lnTo>
                <a:close/>
              </a:path>
              <a:path w="1417954" h="159384">
                <a:moveTo>
                  <a:pt x="1104068" y="29514"/>
                </a:moveTo>
                <a:lnTo>
                  <a:pt x="1081843" y="29514"/>
                </a:lnTo>
                <a:lnTo>
                  <a:pt x="1081843" y="124459"/>
                </a:lnTo>
                <a:lnTo>
                  <a:pt x="1104068" y="124459"/>
                </a:lnTo>
                <a:lnTo>
                  <a:pt x="1104068" y="86944"/>
                </a:lnTo>
                <a:lnTo>
                  <a:pt x="1174121" y="86944"/>
                </a:lnTo>
                <a:lnTo>
                  <a:pt x="1174121" y="68097"/>
                </a:lnTo>
                <a:lnTo>
                  <a:pt x="1104068" y="68097"/>
                </a:lnTo>
                <a:lnTo>
                  <a:pt x="1104068" y="29514"/>
                </a:lnTo>
                <a:close/>
              </a:path>
              <a:path w="1417954" h="159384">
                <a:moveTo>
                  <a:pt x="1174121" y="86944"/>
                </a:moveTo>
                <a:lnTo>
                  <a:pt x="1151896" y="86944"/>
                </a:lnTo>
                <a:lnTo>
                  <a:pt x="1151896" y="124459"/>
                </a:lnTo>
                <a:lnTo>
                  <a:pt x="1174121" y="124459"/>
                </a:lnTo>
                <a:lnTo>
                  <a:pt x="1174121" y="86944"/>
                </a:lnTo>
                <a:close/>
              </a:path>
              <a:path w="1417954" h="159384">
                <a:moveTo>
                  <a:pt x="1174121" y="29514"/>
                </a:moveTo>
                <a:lnTo>
                  <a:pt x="1151896" y="29514"/>
                </a:lnTo>
                <a:lnTo>
                  <a:pt x="1151896" y="68097"/>
                </a:lnTo>
                <a:lnTo>
                  <a:pt x="1174121" y="68097"/>
                </a:lnTo>
                <a:lnTo>
                  <a:pt x="1174121" y="29514"/>
                </a:lnTo>
                <a:close/>
              </a:path>
              <a:path w="1417954" h="159384">
                <a:moveTo>
                  <a:pt x="1226132" y="29514"/>
                </a:moveTo>
                <a:lnTo>
                  <a:pt x="1203907" y="29514"/>
                </a:lnTo>
                <a:lnTo>
                  <a:pt x="1203907" y="124459"/>
                </a:lnTo>
                <a:lnTo>
                  <a:pt x="1224354" y="124459"/>
                </a:lnTo>
                <a:lnTo>
                  <a:pt x="1251383" y="92100"/>
                </a:lnTo>
                <a:lnTo>
                  <a:pt x="1226132" y="92100"/>
                </a:lnTo>
                <a:lnTo>
                  <a:pt x="1226132" y="29514"/>
                </a:lnTo>
                <a:close/>
              </a:path>
              <a:path w="1417954" h="159384">
                <a:moveTo>
                  <a:pt x="1298854" y="61874"/>
                </a:moveTo>
                <a:lnTo>
                  <a:pt x="1276629" y="61874"/>
                </a:lnTo>
                <a:lnTo>
                  <a:pt x="1276629" y="124459"/>
                </a:lnTo>
                <a:lnTo>
                  <a:pt x="1298854" y="124459"/>
                </a:lnTo>
                <a:lnTo>
                  <a:pt x="1298854" y="61874"/>
                </a:lnTo>
                <a:close/>
              </a:path>
              <a:path w="1417954" h="159384">
                <a:moveTo>
                  <a:pt x="1298854" y="29514"/>
                </a:moveTo>
                <a:lnTo>
                  <a:pt x="1278585" y="29514"/>
                </a:lnTo>
                <a:lnTo>
                  <a:pt x="1226132" y="92100"/>
                </a:lnTo>
                <a:lnTo>
                  <a:pt x="1251383" y="92100"/>
                </a:lnTo>
                <a:lnTo>
                  <a:pt x="1276629" y="61874"/>
                </a:lnTo>
                <a:lnTo>
                  <a:pt x="1298854" y="61874"/>
                </a:lnTo>
                <a:lnTo>
                  <a:pt x="1298854" y="29514"/>
                </a:lnTo>
                <a:close/>
              </a:path>
              <a:path w="1417954" h="159384">
                <a:moveTo>
                  <a:pt x="1369644" y="28447"/>
                </a:moveTo>
                <a:lnTo>
                  <a:pt x="1331061" y="44627"/>
                </a:lnTo>
                <a:lnTo>
                  <a:pt x="1320571" y="76987"/>
                </a:lnTo>
                <a:lnTo>
                  <a:pt x="1320971" y="83832"/>
                </a:lnTo>
                <a:lnTo>
                  <a:pt x="1345463" y="119481"/>
                </a:lnTo>
                <a:lnTo>
                  <a:pt x="1373022" y="125704"/>
                </a:lnTo>
                <a:lnTo>
                  <a:pt x="1381201" y="125704"/>
                </a:lnTo>
                <a:lnTo>
                  <a:pt x="1388554" y="124400"/>
                </a:lnTo>
                <a:lnTo>
                  <a:pt x="1401584" y="119185"/>
                </a:lnTo>
                <a:lnTo>
                  <a:pt x="1406982" y="115332"/>
                </a:lnTo>
                <a:lnTo>
                  <a:pt x="1411249" y="110236"/>
                </a:lnTo>
                <a:lnTo>
                  <a:pt x="1408309" y="106857"/>
                </a:lnTo>
                <a:lnTo>
                  <a:pt x="1365376" y="106857"/>
                </a:lnTo>
                <a:lnTo>
                  <a:pt x="1358506" y="104842"/>
                </a:lnTo>
                <a:lnTo>
                  <a:pt x="1352930" y="100812"/>
                </a:lnTo>
                <a:lnTo>
                  <a:pt x="1347482" y="96663"/>
                </a:lnTo>
                <a:lnTo>
                  <a:pt x="1344104" y="91092"/>
                </a:lnTo>
                <a:lnTo>
                  <a:pt x="1342796" y="84099"/>
                </a:lnTo>
                <a:lnTo>
                  <a:pt x="1417294" y="84099"/>
                </a:lnTo>
                <a:lnTo>
                  <a:pt x="1417535" y="81254"/>
                </a:lnTo>
                <a:lnTo>
                  <a:pt x="1417620" y="76987"/>
                </a:lnTo>
                <a:lnTo>
                  <a:pt x="1417261" y="70453"/>
                </a:lnTo>
                <a:lnTo>
                  <a:pt x="1417066" y="69341"/>
                </a:lnTo>
                <a:lnTo>
                  <a:pt x="1342618" y="69341"/>
                </a:lnTo>
                <a:lnTo>
                  <a:pt x="1343667" y="62467"/>
                </a:lnTo>
                <a:lnTo>
                  <a:pt x="1346581" y="56895"/>
                </a:lnTo>
                <a:lnTo>
                  <a:pt x="1352120" y="52095"/>
                </a:lnTo>
                <a:lnTo>
                  <a:pt x="1356486" y="48361"/>
                </a:lnTo>
                <a:lnTo>
                  <a:pt x="1362532" y="46227"/>
                </a:lnTo>
                <a:lnTo>
                  <a:pt x="1408359" y="46227"/>
                </a:lnTo>
                <a:lnTo>
                  <a:pt x="1407497" y="44627"/>
                </a:lnTo>
                <a:lnTo>
                  <a:pt x="1376390" y="28836"/>
                </a:lnTo>
                <a:lnTo>
                  <a:pt x="1369644" y="28447"/>
                </a:lnTo>
                <a:close/>
              </a:path>
              <a:path w="1417954" h="159384">
                <a:moveTo>
                  <a:pt x="1399439" y="96663"/>
                </a:moveTo>
                <a:lnTo>
                  <a:pt x="1399194" y="96663"/>
                </a:lnTo>
                <a:lnTo>
                  <a:pt x="1393924" y="101057"/>
                </a:lnTo>
                <a:lnTo>
                  <a:pt x="1387822" y="104279"/>
                </a:lnTo>
                <a:lnTo>
                  <a:pt x="1381032" y="106213"/>
                </a:lnTo>
                <a:lnTo>
                  <a:pt x="1373555" y="106857"/>
                </a:lnTo>
                <a:lnTo>
                  <a:pt x="1408309" y="106857"/>
                </a:lnTo>
                <a:lnTo>
                  <a:pt x="1399439" y="96663"/>
                </a:lnTo>
                <a:close/>
              </a:path>
              <a:path w="1417954" h="159384">
                <a:moveTo>
                  <a:pt x="1408359" y="46227"/>
                </a:moveTo>
                <a:lnTo>
                  <a:pt x="1376870" y="46227"/>
                </a:lnTo>
                <a:lnTo>
                  <a:pt x="1382915" y="48361"/>
                </a:lnTo>
                <a:lnTo>
                  <a:pt x="1392643" y="56895"/>
                </a:lnTo>
                <a:lnTo>
                  <a:pt x="1395539" y="62467"/>
                </a:lnTo>
                <a:lnTo>
                  <a:pt x="1396491" y="69341"/>
                </a:lnTo>
                <a:lnTo>
                  <a:pt x="1417066" y="69341"/>
                </a:lnTo>
                <a:lnTo>
                  <a:pt x="1416096" y="63830"/>
                </a:lnTo>
                <a:lnTo>
                  <a:pt x="1414193" y="57785"/>
                </a:lnTo>
                <a:lnTo>
                  <a:pt x="1414151" y="57651"/>
                </a:lnTo>
                <a:lnTo>
                  <a:pt x="1411511" y="52095"/>
                </a:lnTo>
                <a:lnTo>
                  <a:pt x="1408359" y="46227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8" name="object 7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631321" y="8204956"/>
            <a:ext cx="164262" cy="126237"/>
          </a:xfrm>
          <a:prstGeom prst="rect">
            <a:avLst/>
          </a:prstGeom>
        </p:spPr>
      </p:pic>
      <p:sp>
        <p:nvSpPr>
          <p:cNvPr id="79" name="object 79"/>
          <p:cNvSpPr/>
          <p:nvPr/>
        </p:nvSpPr>
        <p:spPr>
          <a:xfrm>
            <a:off x="5308600" y="84582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0" name="object 8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326202" y="8611795"/>
            <a:ext cx="1719398" cy="140284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631321" y="8625834"/>
            <a:ext cx="162484" cy="126237"/>
          </a:xfrm>
          <a:prstGeom prst="rect">
            <a:avLst/>
          </a:prstGeom>
        </p:spPr>
      </p:pic>
      <p:sp>
        <p:nvSpPr>
          <p:cNvPr id="82" name="object 82"/>
          <p:cNvSpPr/>
          <p:nvPr/>
        </p:nvSpPr>
        <p:spPr>
          <a:xfrm>
            <a:off x="5308600" y="88773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310911" y="9044934"/>
            <a:ext cx="1503045" cy="126364"/>
          </a:xfrm>
          <a:custGeom>
            <a:avLst/>
            <a:gdLst/>
            <a:ahLst/>
            <a:cxnLst/>
            <a:rect l="l" t="t" r="r" b="b"/>
            <a:pathLst>
              <a:path w="1503045" h="126365">
                <a:moveTo>
                  <a:pt x="29514" y="0"/>
                </a:moveTo>
                <a:lnTo>
                  <a:pt x="2844" y="0"/>
                </a:lnTo>
                <a:lnTo>
                  <a:pt x="44983" y="60629"/>
                </a:lnTo>
                <a:lnTo>
                  <a:pt x="0" y="124460"/>
                </a:lnTo>
                <a:lnTo>
                  <a:pt x="26669" y="124460"/>
                </a:lnTo>
                <a:lnTo>
                  <a:pt x="58851" y="79121"/>
                </a:lnTo>
                <a:lnTo>
                  <a:pt x="86954" y="79121"/>
                </a:lnTo>
                <a:lnTo>
                  <a:pt x="73431" y="59740"/>
                </a:lnTo>
                <a:lnTo>
                  <a:pt x="86115" y="41605"/>
                </a:lnTo>
                <a:lnTo>
                  <a:pt x="58851" y="41605"/>
                </a:lnTo>
                <a:lnTo>
                  <a:pt x="29514" y="0"/>
                </a:lnTo>
                <a:close/>
              </a:path>
              <a:path w="1503045" h="126365">
                <a:moveTo>
                  <a:pt x="86954" y="79121"/>
                </a:moveTo>
                <a:lnTo>
                  <a:pt x="58851" y="79121"/>
                </a:lnTo>
                <a:lnTo>
                  <a:pt x="91211" y="124460"/>
                </a:lnTo>
                <a:lnTo>
                  <a:pt x="118592" y="124460"/>
                </a:lnTo>
                <a:lnTo>
                  <a:pt x="86954" y="79121"/>
                </a:lnTo>
                <a:close/>
              </a:path>
              <a:path w="1503045" h="126365">
                <a:moveTo>
                  <a:pt x="115214" y="0"/>
                </a:moveTo>
                <a:lnTo>
                  <a:pt x="88188" y="0"/>
                </a:lnTo>
                <a:lnTo>
                  <a:pt x="58851" y="41605"/>
                </a:lnTo>
                <a:lnTo>
                  <a:pt x="86115" y="41605"/>
                </a:lnTo>
                <a:lnTo>
                  <a:pt x="115214" y="0"/>
                </a:lnTo>
                <a:close/>
              </a:path>
              <a:path w="1503045" h="126365">
                <a:moveTo>
                  <a:pt x="121191" y="105613"/>
                </a:moveTo>
                <a:lnTo>
                  <a:pt x="120151" y="123808"/>
                </a:lnTo>
                <a:lnTo>
                  <a:pt x="120124" y="124282"/>
                </a:lnTo>
                <a:lnTo>
                  <a:pt x="124984" y="125586"/>
                </a:lnTo>
                <a:lnTo>
                  <a:pt x="129073" y="126238"/>
                </a:lnTo>
                <a:lnTo>
                  <a:pt x="139504" y="126238"/>
                </a:lnTo>
                <a:lnTo>
                  <a:pt x="145075" y="123808"/>
                </a:lnTo>
                <a:lnTo>
                  <a:pt x="153254" y="113969"/>
                </a:lnTo>
                <a:lnTo>
                  <a:pt x="156159" y="107272"/>
                </a:lnTo>
                <a:lnTo>
                  <a:pt x="156381" y="106146"/>
                </a:lnTo>
                <a:lnTo>
                  <a:pt x="124273" y="106146"/>
                </a:lnTo>
                <a:lnTo>
                  <a:pt x="122851" y="105968"/>
                </a:lnTo>
                <a:lnTo>
                  <a:pt x="121191" y="105613"/>
                </a:lnTo>
                <a:close/>
              </a:path>
              <a:path w="1503045" h="126365">
                <a:moveTo>
                  <a:pt x="220047" y="48361"/>
                </a:moveTo>
                <a:lnTo>
                  <a:pt x="197822" y="48361"/>
                </a:lnTo>
                <a:lnTo>
                  <a:pt x="197822" y="124460"/>
                </a:lnTo>
                <a:lnTo>
                  <a:pt x="220047" y="124460"/>
                </a:lnTo>
                <a:lnTo>
                  <a:pt x="220047" y="48361"/>
                </a:lnTo>
                <a:close/>
              </a:path>
              <a:path w="1503045" h="126365">
                <a:moveTo>
                  <a:pt x="220047" y="29514"/>
                </a:moveTo>
                <a:lnTo>
                  <a:pt x="143238" y="29514"/>
                </a:lnTo>
                <a:lnTo>
                  <a:pt x="141638" y="66141"/>
                </a:lnTo>
                <a:lnTo>
                  <a:pt x="141164" y="75505"/>
                </a:lnTo>
                <a:lnTo>
                  <a:pt x="140571" y="82736"/>
                </a:lnTo>
                <a:lnTo>
                  <a:pt x="139860" y="87833"/>
                </a:lnTo>
                <a:lnTo>
                  <a:pt x="139355" y="92078"/>
                </a:lnTo>
                <a:lnTo>
                  <a:pt x="129962" y="106146"/>
                </a:lnTo>
                <a:lnTo>
                  <a:pt x="156381" y="106146"/>
                </a:lnTo>
                <a:lnTo>
                  <a:pt x="161373" y="67208"/>
                </a:lnTo>
                <a:lnTo>
                  <a:pt x="162262" y="48361"/>
                </a:lnTo>
                <a:lnTo>
                  <a:pt x="220047" y="48361"/>
                </a:lnTo>
                <a:lnTo>
                  <a:pt x="220047" y="29514"/>
                </a:lnTo>
                <a:close/>
              </a:path>
              <a:path w="1503045" h="126365">
                <a:moveTo>
                  <a:pt x="292296" y="28448"/>
                </a:moveTo>
                <a:lnTo>
                  <a:pt x="252587" y="44568"/>
                </a:lnTo>
                <a:lnTo>
                  <a:pt x="241801" y="76987"/>
                </a:lnTo>
                <a:lnTo>
                  <a:pt x="242201" y="83832"/>
                </a:lnTo>
                <a:lnTo>
                  <a:pt x="266338" y="119481"/>
                </a:lnTo>
                <a:lnTo>
                  <a:pt x="292296" y="125704"/>
                </a:lnTo>
                <a:lnTo>
                  <a:pt x="299397" y="125315"/>
                </a:lnTo>
                <a:lnTo>
                  <a:pt x="333810" y="106680"/>
                </a:lnTo>
                <a:lnTo>
                  <a:pt x="284118" y="106680"/>
                </a:lnTo>
                <a:lnTo>
                  <a:pt x="277361" y="103953"/>
                </a:lnTo>
                <a:lnTo>
                  <a:pt x="272027" y="98501"/>
                </a:lnTo>
                <a:lnTo>
                  <a:pt x="266811" y="93048"/>
                </a:lnTo>
                <a:lnTo>
                  <a:pt x="264204" y="85877"/>
                </a:lnTo>
                <a:lnTo>
                  <a:pt x="264204" y="68097"/>
                </a:lnTo>
                <a:lnTo>
                  <a:pt x="266811" y="60926"/>
                </a:lnTo>
                <a:lnTo>
                  <a:pt x="272027" y="55473"/>
                </a:lnTo>
                <a:lnTo>
                  <a:pt x="277361" y="50021"/>
                </a:lnTo>
                <a:lnTo>
                  <a:pt x="284118" y="47294"/>
                </a:lnTo>
                <a:lnTo>
                  <a:pt x="333707" y="47294"/>
                </a:lnTo>
                <a:lnTo>
                  <a:pt x="332124" y="44568"/>
                </a:lnTo>
                <a:lnTo>
                  <a:pt x="299397" y="28836"/>
                </a:lnTo>
                <a:lnTo>
                  <a:pt x="292296" y="28448"/>
                </a:lnTo>
                <a:close/>
              </a:path>
              <a:path w="1503045" h="126365">
                <a:moveTo>
                  <a:pt x="333707" y="47294"/>
                </a:moveTo>
                <a:lnTo>
                  <a:pt x="300475" y="47294"/>
                </a:lnTo>
                <a:lnTo>
                  <a:pt x="307232" y="50021"/>
                </a:lnTo>
                <a:lnTo>
                  <a:pt x="317900" y="60926"/>
                </a:lnTo>
                <a:lnTo>
                  <a:pt x="320567" y="68097"/>
                </a:lnTo>
                <a:lnTo>
                  <a:pt x="320567" y="85877"/>
                </a:lnTo>
                <a:lnTo>
                  <a:pt x="317900" y="93048"/>
                </a:lnTo>
                <a:lnTo>
                  <a:pt x="307232" y="103953"/>
                </a:lnTo>
                <a:lnTo>
                  <a:pt x="300475" y="106680"/>
                </a:lnTo>
                <a:lnTo>
                  <a:pt x="333810" y="106680"/>
                </a:lnTo>
                <a:lnTo>
                  <a:pt x="342969" y="76987"/>
                </a:lnTo>
                <a:lnTo>
                  <a:pt x="342558" y="70153"/>
                </a:lnTo>
                <a:lnTo>
                  <a:pt x="341325" y="63696"/>
                </a:lnTo>
                <a:lnTo>
                  <a:pt x="339269" y="57618"/>
                </a:lnTo>
                <a:lnTo>
                  <a:pt x="336391" y="51917"/>
                </a:lnTo>
                <a:lnTo>
                  <a:pt x="333707" y="47294"/>
                </a:lnTo>
                <a:close/>
              </a:path>
              <a:path w="1503045" h="126365">
                <a:moveTo>
                  <a:pt x="455957" y="29514"/>
                </a:moveTo>
                <a:lnTo>
                  <a:pt x="364924" y="29514"/>
                </a:lnTo>
                <a:lnTo>
                  <a:pt x="364924" y="124460"/>
                </a:lnTo>
                <a:lnTo>
                  <a:pt x="387149" y="124460"/>
                </a:lnTo>
                <a:lnTo>
                  <a:pt x="387149" y="48361"/>
                </a:lnTo>
                <a:lnTo>
                  <a:pt x="455957" y="48361"/>
                </a:lnTo>
                <a:lnTo>
                  <a:pt x="455957" y="29514"/>
                </a:lnTo>
                <a:close/>
              </a:path>
              <a:path w="1503045" h="126365">
                <a:moveTo>
                  <a:pt x="455957" y="48361"/>
                </a:moveTo>
                <a:lnTo>
                  <a:pt x="433910" y="48361"/>
                </a:lnTo>
                <a:lnTo>
                  <a:pt x="433910" y="124460"/>
                </a:lnTo>
                <a:lnTo>
                  <a:pt x="455957" y="124460"/>
                </a:lnTo>
                <a:lnTo>
                  <a:pt x="455957" y="48361"/>
                </a:lnTo>
                <a:close/>
              </a:path>
              <a:path w="1503045" h="126365">
                <a:moveTo>
                  <a:pt x="528262" y="28448"/>
                </a:moveTo>
                <a:lnTo>
                  <a:pt x="488555" y="44568"/>
                </a:lnTo>
                <a:lnTo>
                  <a:pt x="477767" y="76987"/>
                </a:lnTo>
                <a:lnTo>
                  <a:pt x="478167" y="83832"/>
                </a:lnTo>
                <a:lnTo>
                  <a:pt x="502304" y="119481"/>
                </a:lnTo>
                <a:lnTo>
                  <a:pt x="528262" y="125704"/>
                </a:lnTo>
                <a:lnTo>
                  <a:pt x="535364" y="125315"/>
                </a:lnTo>
                <a:lnTo>
                  <a:pt x="569776" y="106680"/>
                </a:lnTo>
                <a:lnTo>
                  <a:pt x="520084" y="106680"/>
                </a:lnTo>
                <a:lnTo>
                  <a:pt x="513327" y="103953"/>
                </a:lnTo>
                <a:lnTo>
                  <a:pt x="507993" y="98501"/>
                </a:lnTo>
                <a:lnTo>
                  <a:pt x="502779" y="93048"/>
                </a:lnTo>
                <a:lnTo>
                  <a:pt x="500170" y="85877"/>
                </a:lnTo>
                <a:lnTo>
                  <a:pt x="500170" y="68097"/>
                </a:lnTo>
                <a:lnTo>
                  <a:pt x="502779" y="60926"/>
                </a:lnTo>
                <a:lnTo>
                  <a:pt x="507993" y="55473"/>
                </a:lnTo>
                <a:lnTo>
                  <a:pt x="513327" y="50021"/>
                </a:lnTo>
                <a:lnTo>
                  <a:pt x="520084" y="47294"/>
                </a:lnTo>
                <a:lnTo>
                  <a:pt x="569673" y="47294"/>
                </a:lnTo>
                <a:lnTo>
                  <a:pt x="568090" y="44568"/>
                </a:lnTo>
                <a:lnTo>
                  <a:pt x="535364" y="28836"/>
                </a:lnTo>
                <a:lnTo>
                  <a:pt x="528262" y="28448"/>
                </a:lnTo>
                <a:close/>
              </a:path>
              <a:path w="1503045" h="126365">
                <a:moveTo>
                  <a:pt x="569673" y="47294"/>
                </a:moveTo>
                <a:lnTo>
                  <a:pt x="536441" y="47294"/>
                </a:lnTo>
                <a:lnTo>
                  <a:pt x="543198" y="50021"/>
                </a:lnTo>
                <a:lnTo>
                  <a:pt x="553866" y="60926"/>
                </a:lnTo>
                <a:lnTo>
                  <a:pt x="556533" y="68097"/>
                </a:lnTo>
                <a:lnTo>
                  <a:pt x="556533" y="85877"/>
                </a:lnTo>
                <a:lnTo>
                  <a:pt x="553866" y="93048"/>
                </a:lnTo>
                <a:lnTo>
                  <a:pt x="543198" y="103953"/>
                </a:lnTo>
                <a:lnTo>
                  <a:pt x="536441" y="106680"/>
                </a:lnTo>
                <a:lnTo>
                  <a:pt x="569776" y="106680"/>
                </a:lnTo>
                <a:lnTo>
                  <a:pt x="578935" y="76987"/>
                </a:lnTo>
                <a:lnTo>
                  <a:pt x="578524" y="70153"/>
                </a:lnTo>
                <a:lnTo>
                  <a:pt x="577291" y="63696"/>
                </a:lnTo>
                <a:lnTo>
                  <a:pt x="575235" y="57618"/>
                </a:lnTo>
                <a:lnTo>
                  <a:pt x="572357" y="51917"/>
                </a:lnTo>
                <a:lnTo>
                  <a:pt x="569673" y="47294"/>
                </a:lnTo>
                <a:close/>
              </a:path>
              <a:path w="1503045" h="126365">
                <a:moveTo>
                  <a:pt x="623116" y="29514"/>
                </a:moveTo>
                <a:lnTo>
                  <a:pt x="600891" y="29514"/>
                </a:lnTo>
                <a:lnTo>
                  <a:pt x="600891" y="124460"/>
                </a:lnTo>
                <a:lnTo>
                  <a:pt x="623116" y="124460"/>
                </a:lnTo>
                <a:lnTo>
                  <a:pt x="623116" y="86410"/>
                </a:lnTo>
                <a:lnTo>
                  <a:pt x="666691" y="86410"/>
                </a:lnTo>
                <a:lnTo>
                  <a:pt x="658321" y="75209"/>
                </a:lnTo>
                <a:lnTo>
                  <a:pt x="663823" y="67919"/>
                </a:lnTo>
                <a:lnTo>
                  <a:pt x="623116" y="67919"/>
                </a:lnTo>
                <a:lnTo>
                  <a:pt x="623116" y="29514"/>
                </a:lnTo>
                <a:close/>
              </a:path>
              <a:path w="1503045" h="126365">
                <a:moveTo>
                  <a:pt x="666691" y="86410"/>
                </a:moveTo>
                <a:lnTo>
                  <a:pt x="640363" y="86410"/>
                </a:lnTo>
                <a:lnTo>
                  <a:pt x="668989" y="124460"/>
                </a:lnTo>
                <a:lnTo>
                  <a:pt x="695125" y="124460"/>
                </a:lnTo>
                <a:lnTo>
                  <a:pt x="666691" y="86410"/>
                </a:lnTo>
                <a:close/>
              </a:path>
              <a:path w="1503045" h="126365">
                <a:moveTo>
                  <a:pt x="692814" y="29514"/>
                </a:moveTo>
                <a:lnTo>
                  <a:pt x="668989" y="29514"/>
                </a:lnTo>
                <a:lnTo>
                  <a:pt x="640896" y="67919"/>
                </a:lnTo>
                <a:lnTo>
                  <a:pt x="663823" y="67919"/>
                </a:lnTo>
                <a:lnTo>
                  <a:pt x="692814" y="29514"/>
                </a:lnTo>
                <a:close/>
              </a:path>
              <a:path w="1503045" h="126365">
                <a:moveTo>
                  <a:pt x="847062" y="0"/>
                </a:moveTo>
                <a:lnTo>
                  <a:pt x="762607" y="0"/>
                </a:lnTo>
                <a:lnTo>
                  <a:pt x="762607" y="124460"/>
                </a:lnTo>
                <a:lnTo>
                  <a:pt x="785365" y="124460"/>
                </a:lnTo>
                <a:lnTo>
                  <a:pt x="785187" y="19558"/>
                </a:lnTo>
                <a:lnTo>
                  <a:pt x="846884" y="19558"/>
                </a:lnTo>
                <a:lnTo>
                  <a:pt x="847062" y="0"/>
                </a:lnTo>
                <a:close/>
              </a:path>
              <a:path w="1503045" h="126365">
                <a:moveTo>
                  <a:pt x="872280" y="29514"/>
                </a:moveTo>
                <a:lnTo>
                  <a:pt x="850055" y="29514"/>
                </a:lnTo>
                <a:lnTo>
                  <a:pt x="850055" y="124460"/>
                </a:lnTo>
                <a:lnTo>
                  <a:pt x="870502" y="124460"/>
                </a:lnTo>
                <a:lnTo>
                  <a:pt x="897530" y="92100"/>
                </a:lnTo>
                <a:lnTo>
                  <a:pt x="872280" y="92100"/>
                </a:lnTo>
                <a:lnTo>
                  <a:pt x="872280" y="29514"/>
                </a:lnTo>
                <a:close/>
              </a:path>
              <a:path w="1503045" h="126365">
                <a:moveTo>
                  <a:pt x="945000" y="61874"/>
                </a:moveTo>
                <a:lnTo>
                  <a:pt x="922775" y="61874"/>
                </a:lnTo>
                <a:lnTo>
                  <a:pt x="922775" y="124460"/>
                </a:lnTo>
                <a:lnTo>
                  <a:pt x="945000" y="124460"/>
                </a:lnTo>
                <a:lnTo>
                  <a:pt x="945000" y="61874"/>
                </a:lnTo>
                <a:close/>
              </a:path>
              <a:path w="1503045" h="126365">
                <a:moveTo>
                  <a:pt x="945000" y="29514"/>
                </a:moveTo>
                <a:lnTo>
                  <a:pt x="924731" y="29514"/>
                </a:lnTo>
                <a:lnTo>
                  <a:pt x="872280" y="92100"/>
                </a:lnTo>
                <a:lnTo>
                  <a:pt x="897530" y="92100"/>
                </a:lnTo>
                <a:lnTo>
                  <a:pt x="922775" y="61874"/>
                </a:lnTo>
                <a:lnTo>
                  <a:pt x="945000" y="61874"/>
                </a:lnTo>
                <a:lnTo>
                  <a:pt x="945000" y="29514"/>
                </a:lnTo>
                <a:close/>
              </a:path>
              <a:path w="1503045" h="126365">
                <a:moveTo>
                  <a:pt x="1047794" y="29514"/>
                </a:moveTo>
                <a:lnTo>
                  <a:pt x="974896" y="29514"/>
                </a:lnTo>
                <a:lnTo>
                  <a:pt x="974896" y="124460"/>
                </a:lnTo>
                <a:lnTo>
                  <a:pt x="997121" y="124460"/>
                </a:lnTo>
                <a:lnTo>
                  <a:pt x="997121" y="48361"/>
                </a:lnTo>
                <a:lnTo>
                  <a:pt x="1047794" y="48361"/>
                </a:lnTo>
                <a:lnTo>
                  <a:pt x="1047794" y="29514"/>
                </a:lnTo>
                <a:close/>
              </a:path>
              <a:path w="1503045" h="126365">
                <a:moveTo>
                  <a:pt x="1086195" y="29514"/>
                </a:moveTo>
                <a:lnTo>
                  <a:pt x="1063970" y="29514"/>
                </a:lnTo>
                <a:lnTo>
                  <a:pt x="1063970" y="124460"/>
                </a:lnTo>
                <a:lnTo>
                  <a:pt x="1084417" y="124460"/>
                </a:lnTo>
                <a:lnTo>
                  <a:pt x="1111445" y="92100"/>
                </a:lnTo>
                <a:lnTo>
                  <a:pt x="1086195" y="92100"/>
                </a:lnTo>
                <a:lnTo>
                  <a:pt x="1086195" y="29514"/>
                </a:lnTo>
                <a:close/>
              </a:path>
              <a:path w="1503045" h="126365">
                <a:moveTo>
                  <a:pt x="1158915" y="61874"/>
                </a:moveTo>
                <a:lnTo>
                  <a:pt x="1136690" y="61874"/>
                </a:lnTo>
                <a:lnTo>
                  <a:pt x="1136690" y="124460"/>
                </a:lnTo>
                <a:lnTo>
                  <a:pt x="1158915" y="124460"/>
                </a:lnTo>
                <a:lnTo>
                  <a:pt x="1158915" y="61874"/>
                </a:lnTo>
                <a:close/>
              </a:path>
              <a:path w="1503045" h="126365">
                <a:moveTo>
                  <a:pt x="1158915" y="29514"/>
                </a:moveTo>
                <a:lnTo>
                  <a:pt x="1138646" y="29514"/>
                </a:lnTo>
                <a:lnTo>
                  <a:pt x="1086195" y="92100"/>
                </a:lnTo>
                <a:lnTo>
                  <a:pt x="1111445" y="92100"/>
                </a:lnTo>
                <a:lnTo>
                  <a:pt x="1136690" y="61874"/>
                </a:lnTo>
                <a:lnTo>
                  <a:pt x="1158915" y="61874"/>
                </a:lnTo>
                <a:lnTo>
                  <a:pt x="1158915" y="29514"/>
                </a:lnTo>
                <a:close/>
              </a:path>
              <a:path w="1503045" h="126365">
                <a:moveTo>
                  <a:pt x="1229706" y="28448"/>
                </a:moveTo>
                <a:lnTo>
                  <a:pt x="1191124" y="44627"/>
                </a:lnTo>
                <a:lnTo>
                  <a:pt x="1184197" y="57651"/>
                </a:lnTo>
                <a:lnTo>
                  <a:pt x="1184134" y="57785"/>
                </a:lnTo>
                <a:lnTo>
                  <a:pt x="1182189" y="63830"/>
                </a:lnTo>
                <a:lnTo>
                  <a:pt x="1181022" y="70231"/>
                </a:lnTo>
                <a:lnTo>
                  <a:pt x="1180633" y="76987"/>
                </a:lnTo>
                <a:lnTo>
                  <a:pt x="1181033" y="83832"/>
                </a:lnTo>
                <a:lnTo>
                  <a:pt x="1205525" y="119481"/>
                </a:lnTo>
                <a:lnTo>
                  <a:pt x="1233084" y="125704"/>
                </a:lnTo>
                <a:lnTo>
                  <a:pt x="1241263" y="125704"/>
                </a:lnTo>
                <a:lnTo>
                  <a:pt x="1248611" y="124400"/>
                </a:lnTo>
                <a:lnTo>
                  <a:pt x="1261651" y="119185"/>
                </a:lnTo>
                <a:lnTo>
                  <a:pt x="1267044" y="115333"/>
                </a:lnTo>
                <a:lnTo>
                  <a:pt x="1271308" y="110236"/>
                </a:lnTo>
                <a:lnTo>
                  <a:pt x="1268369" y="106857"/>
                </a:lnTo>
                <a:lnTo>
                  <a:pt x="1225439" y="106857"/>
                </a:lnTo>
                <a:lnTo>
                  <a:pt x="1218564" y="104842"/>
                </a:lnTo>
                <a:lnTo>
                  <a:pt x="1212993" y="100812"/>
                </a:lnTo>
                <a:lnTo>
                  <a:pt x="1207540" y="96664"/>
                </a:lnTo>
                <a:lnTo>
                  <a:pt x="1204161" y="91092"/>
                </a:lnTo>
                <a:lnTo>
                  <a:pt x="1202858" y="84099"/>
                </a:lnTo>
                <a:lnTo>
                  <a:pt x="1277353" y="84099"/>
                </a:lnTo>
                <a:lnTo>
                  <a:pt x="1277594" y="81254"/>
                </a:lnTo>
                <a:lnTo>
                  <a:pt x="1277679" y="76987"/>
                </a:lnTo>
                <a:lnTo>
                  <a:pt x="1277320" y="70453"/>
                </a:lnTo>
                <a:lnTo>
                  <a:pt x="1277124" y="69342"/>
                </a:lnTo>
                <a:lnTo>
                  <a:pt x="1202681" y="69342"/>
                </a:lnTo>
                <a:lnTo>
                  <a:pt x="1203729" y="62467"/>
                </a:lnTo>
                <a:lnTo>
                  <a:pt x="1206647" y="56896"/>
                </a:lnTo>
                <a:lnTo>
                  <a:pt x="1212184" y="52095"/>
                </a:lnTo>
                <a:lnTo>
                  <a:pt x="1216549" y="48361"/>
                </a:lnTo>
                <a:lnTo>
                  <a:pt x="1222594" y="46228"/>
                </a:lnTo>
                <a:lnTo>
                  <a:pt x="1268417" y="46228"/>
                </a:lnTo>
                <a:lnTo>
                  <a:pt x="1267554" y="44627"/>
                </a:lnTo>
                <a:lnTo>
                  <a:pt x="1236451" y="28836"/>
                </a:lnTo>
                <a:lnTo>
                  <a:pt x="1229706" y="28448"/>
                </a:lnTo>
                <a:close/>
              </a:path>
              <a:path w="1503045" h="126365">
                <a:moveTo>
                  <a:pt x="1259502" y="96664"/>
                </a:moveTo>
                <a:lnTo>
                  <a:pt x="1259257" y="96664"/>
                </a:lnTo>
                <a:lnTo>
                  <a:pt x="1253987" y="101057"/>
                </a:lnTo>
                <a:lnTo>
                  <a:pt x="1247886" y="104279"/>
                </a:lnTo>
                <a:lnTo>
                  <a:pt x="1241096" y="106213"/>
                </a:lnTo>
                <a:lnTo>
                  <a:pt x="1233618" y="106857"/>
                </a:lnTo>
                <a:lnTo>
                  <a:pt x="1268369" y="106857"/>
                </a:lnTo>
                <a:lnTo>
                  <a:pt x="1259502" y="96664"/>
                </a:lnTo>
                <a:close/>
              </a:path>
              <a:path w="1503045" h="126365">
                <a:moveTo>
                  <a:pt x="1268417" y="46228"/>
                </a:moveTo>
                <a:lnTo>
                  <a:pt x="1236936" y="46228"/>
                </a:lnTo>
                <a:lnTo>
                  <a:pt x="1242982" y="48361"/>
                </a:lnTo>
                <a:lnTo>
                  <a:pt x="1252701" y="56896"/>
                </a:lnTo>
                <a:lnTo>
                  <a:pt x="1255605" y="62467"/>
                </a:lnTo>
                <a:lnTo>
                  <a:pt x="1256554" y="69342"/>
                </a:lnTo>
                <a:lnTo>
                  <a:pt x="1277124" y="69342"/>
                </a:lnTo>
                <a:lnTo>
                  <a:pt x="1276154" y="63830"/>
                </a:lnTo>
                <a:lnTo>
                  <a:pt x="1274252" y="57785"/>
                </a:lnTo>
                <a:lnTo>
                  <a:pt x="1274210" y="57651"/>
                </a:lnTo>
                <a:lnTo>
                  <a:pt x="1271570" y="52095"/>
                </a:lnTo>
                <a:lnTo>
                  <a:pt x="1268417" y="46228"/>
                </a:lnTo>
                <a:close/>
              </a:path>
              <a:path w="1503045" h="126365">
                <a:moveTo>
                  <a:pt x="1324241" y="29514"/>
                </a:moveTo>
                <a:lnTo>
                  <a:pt x="1302016" y="29514"/>
                </a:lnTo>
                <a:lnTo>
                  <a:pt x="1302016" y="124460"/>
                </a:lnTo>
                <a:lnTo>
                  <a:pt x="1324241" y="124460"/>
                </a:lnTo>
                <a:lnTo>
                  <a:pt x="1324241" y="86944"/>
                </a:lnTo>
                <a:lnTo>
                  <a:pt x="1394294" y="86944"/>
                </a:lnTo>
                <a:lnTo>
                  <a:pt x="1394294" y="68097"/>
                </a:lnTo>
                <a:lnTo>
                  <a:pt x="1324241" y="68097"/>
                </a:lnTo>
                <a:lnTo>
                  <a:pt x="1324241" y="29514"/>
                </a:lnTo>
                <a:close/>
              </a:path>
              <a:path w="1503045" h="126365">
                <a:moveTo>
                  <a:pt x="1394294" y="86944"/>
                </a:moveTo>
                <a:lnTo>
                  <a:pt x="1372069" y="86944"/>
                </a:lnTo>
                <a:lnTo>
                  <a:pt x="1372069" y="124460"/>
                </a:lnTo>
                <a:lnTo>
                  <a:pt x="1394294" y="124460"/>
                </a:lnTo>
                <a:lnTo>
                  <a:pt x="1394294" y="86944"/>
                </a:lnTo>
                <a:close/>
              </a:path>
              <a:path w="1503045" h="126365">
                <a:moveTo>
                  <a:pt x="1394294" y="29514"/>
                </a:moveTo>
                <a:lnTo>
                  <a:pt x="1372069" y="29514"/>
                </a:lnTo>
                <a:lnTo>
                  <a:pt x="1372069" y="68097"/>
                </a:lnTo>
                <a:lnTo>
                  <a:pt x="1394294" y="68097"/>
                </a:lnTo>
                <a:lnTo>
                  <a:pt x="1394294" y="29514"/>
                </a:lnTo>
                <a:close/>
              </a:path>
              <a:path w="1503045" h="126365">
                <a:moveTo>
                  <a:pt x="1497760" y="46939"/>
                </a:moveTo>
                <a:lnTo>
                  <a:pt x="1464627" y="46939"/>
                </a:lnTo>
                <a:lnTo>
                  <a:pt x="1470494" y="48717"/>
                </a:lnTo>
                <a:lnTo>
                  <a:pt x="1474406" y="52273"/>
                </a:lnTo>
                <a:lnTo>
                  <a:pt x="1478432" y="55829"/>
                </a:lnTo>
                <a:lnTo>
                  <a:pt x="1480451" y="60926"/>
                </a:lnTo>
                <a:lnTo>
                  <a:pt x="1480451" y="68986"/>
                </a:lnTo>
                <a:lnTo>
                  <a:pt x="1455915" y="68986"/>
                </a:lnTo>
                <a:lnTo>
                  <a:pt x="1446366" y="69475"/>
                </a:lnTo>
                <a:lnTo>
                  <a:pt x="1416443" y="88722"/>
                </a:lnTo>
                <a:lnTo>
                  <a:pt x="1416443" y="102709"/>
                </a:lnTo>
                <a:lnTo>
                  <a:pt x="1438757" y="124637"/>
                </a:lnTo>
                <a:lnTo>
                  <a:pt x="1439112" y="124637"/>
                </a:lnTo>
                <a:lnTo>
                  <a:pt x="1444713" y="125704"/>
                </a:lnTo>
                <a:lnTo>
                  <a:pt x="1458937" y="125704"/>
                </a:lnTo>
                <a:lnTo>
                  <a:pt x="1464983" y="124637"/>
                </a:lnTo>
                <a:lnTo>
                  <a:pt x="1469961" y="122504"/>
                </a:lnTo>
                <a:lnTo>
                  <a:pt x="1475054" y="120252"/>
                </a:lnTo>
                <a:lnTo>
                  <a:pt x="1478965" y="117051"/>
                </a:lnTo>
                <a:lnTo>
                  <a:pt x="1481696" y="112903"/>
                </a:lnTo>
                <a:lnTo>
                  <a:pt x="1502676" y="112903"/>
                </a:lnTo>
                <a:lnTo>
                  <a:pt x="1502676" y="109524"/>
                </a:lnTo>
                <a:lnTo>
                  <a:pt x="1450759" y="109524"/>
                </a:lnTo>
                <a:lnTo>
                  <a:pt x="1446314" y="108339"/>
                </a:lnTo>
                <a:lnTo>
                  <a:pt x="1439913" y="103598"/>
                </a:lnTo>
                <a:lnTo>
                  <a:pt x="1438313" y="100397"/>
                </a:lnTo>
                <a:lnTo>
                  <a:pt x="1438313" y="87951"/>
                </a:lnTo>
                <a:lnTo>
                  <a:pt x="1444713" y="83743"/>
                </a:lnTo>
                <a:lnTo>
                  <a:pt x="1502676" y="83743"/>
                </a:lnTo>
                <a:lnTo>
                  <a:pt x="1502676" y="68808"/>
                </a:lnTo>
                <a:lnTo>
                  <a:pt x="1502095" y="60926"/>
                </a:lnTo>
                <a:lnTo>
                  <a:pt x="1501976" y="59318"/>
                </a:lnTo>
                <a:lnTo>
                  <a:pt x="1499876" y="51117"/>
                </a:lnTo>
                <a:lnTo>
                  <a:pt x="1497760" y="46939"/>
                </a:lnTo>
                <a:close/>
              </a:path>
              <a:path w="1503045" h="126365">
                <a:moveTo>
                  <a:pt x="1502676" y="112903"/>
                </a:moveTo>
                <a:lnTo>
                  <a:pt x="1481696" y="112903"/>
                </a:lnTo>
                <a:lnTo>
                  <a:pt x="1481696" y="124637"/>
                </a:lnTo>
                <a:lnTo>
                  <a:pt x="1502676" y="124637"/>
                </a:lnTo>
                <a:lnTo>
                  <a:pt x="1502676" y="112903"/>
                </a:lnTo>
                <a:close/>
              </a:path>
              <a:path w="1503045" h="126365">
                <a:moveTo>
                  <a:pt x="1502676" y="83743"/>
                </a:moveTo>
                <a:lnTo>
                  <a:pt x="1480451" y="83743"/>
                </a:lnTo>
                <a:lnTo>
                  <a:pt x="1480451" y="94767"/>
                </a:lnTo>
                <a:lnTo>
                  <a:pt x="1478673" y="99508"/>
                </a:lnTo>
                <a:lnTo>
                  <a:pt x="1475587" y="103183"/>
                </a:lnTo>
                <a:lnTo>
                  <a:pt x="1471206" y="105791"/>
                </a:lnTo>
                <a:lnTo>
                  <a:pt x="1466837" y="108339"/>
                </a:lnTo>
                <a:lnTo>
                  <a:pt x="1466704" y="108339"/>
                </a:lnTo>
                <a:lnTo>
                  <a:pt x="1462011" y="109524"/>
                </a:lnTo>
                <a:lnTo>
                  <a:pt x="1502676" y="109524"/>
                </a:lnTo>
                <a:lnTo>
                  <a:pt x="1502676" y="83743"/>
                </a:lnTo>
                <a:close/>
              </a:path>
              <a:path w="1503045" h="126365">
                <a:moveTo>
                  <a:pt x="1459471" y="28448"/>
                </a:moveTo>
                <a:lnTo>
                  <a:pt x="1451648" y="28448"/>
                </a:lnTo>
                <a:lnTo>
                  <a:pt x="1444231" y="29455"/>
                </a:lnTo>
                <a:lnTo>
                  <a:pt x="1430248" y="33485"/>
                </a:lnTo>
                <a:lnTo>
                  <a:pt x="1424266" y="36389"/>
                </a:lnTo>
                <a:lnTo>
                  <a:pt x="1419288" y="40182"/>
                </a:lnTo>
                <a:lnTo>
                  <a:pt x="1428000" y="56362"/>
                </a:lnTo>
                <a:lnTo>
                  <a:pt x="1431556" y="53399"/>
                </a:lnTo>
                <a:lnTo>
                  <a:pt x="1435819" y="51117"/>
                </a:lnTo>
                <a:lnTo>
                  <a:pt x="1446187" y="47769"/>
                </a:lnTo>
                <a:lnTo>
                  <a:pt x="1451470" y="46939"/>
                </a:lnTo>
                <a:lnTo>
                  <a:pt x="1497760" y="46939"/>
                </a:lnTo>
                <a:lnTo>
                  <a:pt x="1496375" y="44205"/>
                </a:lnTo>
                <a:lnTo>
                  <a:pt x="1491475" y="38582"/>
                </a:lnTo>
                <a:lnTo>
                  <a:pt x="1485338" y="34148"/>
                </a:lnTo>
                <a:lnTo>
                  <a:pt x="1477959" y="30981"/>
                </a:lnTo>
                <a:lnTo>
                  <a:pt x="1469336" y="29081"/>
                </a:lnTo>
                <a:lnTo>
                  <a:pt x="1459471" y="28448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4" name="object 8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631321" y="9044934"/>
            <a:ext cx="162484" cy="126237"/>
          </a:xfrm>
          <a:prstGeom prst="rect">
            <a:avLst/>
          </a:prstGeom>
        </p:spPr>
      </p:pic>
      <p:sp>
        <p:nvSpPr>
          <p:cNvPr id="85" name="object 85"/>
          <p:cNvSpPr/>
          <p:nvPr/>
        </p:nvSpPr>
        <p:spPr>
          <a:xfrm>
            <a:off x="5308600" y="92964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6" name="object 8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311089" y="9464040"/>
            <a:ext cx="2883607" cy="158953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631321" y="9464040"/>
            <a:ext cx="162484" cy="126237"/>
          </a:xfrm>
          <a:prstGeom prst="rect">
            <a:avLst/>
          </a:prstGeom>
        </p:spPr>
      </p:pic>
      <p:sp>
        <p:nvSpPr>
          <p:cNvPr id="88" name="object 88"/>
          <p:cNvSpPr/>
          <p:nvPr/>
        </p:nvSpPr>
        <p:spPr>
          <a:xfrm>
            <a:off x="5308600" y="9715500"/>
            <a:ext cx="4495800" cy="12700"/>
          </a:xfrm>
          <a:custGeom>
            <a:avLst/>
            <a:gdLst/>
            <a:ahLst/>
            <a:cxnLst/>
            <a:rect l="l" t="t" r="r" b="b"/>
            <a:pathLst>
              <a:path w="44958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95800" h="12700">
                <a:moveTo>
                  <a:pt x="44894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89450" y="12700"/>
                </a:lnTo>
                <a:lnTo>
                  <a:pt x="4489450" y="0"/>
                </a:lnTo>
                <a:close/>
              </a:path>
              <a:path w="4495800" h="12700">
                <a:moveTo>
                  <a:pt x="4492955" y="0"/>
                </a:moveTo>
                <a:lnTo>
                  <a:pt x="4489450" y="0"/>
                </a:lnTo>
                <a:lnTo>
                  <a:pt x="4489450" y="12700"/>
                </a:lnTo>
                <a:lnTo>
                  <a:pt x="4492955" y="12700"/>
                </a:lnTo>
                <a:lnTo>
                  <a:pt x="4495800" y="9856"/>
                </a:lnTo>
                <a:lnTo>
                  <a:pt x="4495800" y="2843"/>
                </a:lnTo>
                <a:lnTo>
                  <a:pt x="44929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316601" y="9881361"/>
            <a:ext cx="939165" cy="128270"/>
          </a:xfrm>
          <a:custGeom>
            <a:avLst/>
            <a:gdLst/>
            <a:ahLst/>
            <a:cxnLst/>
            <a:rect l="l" t="t" r="r" b="b"/>
            <a:pathLst>
              <a:path w="939164" h="128270">
                <a:moveTo>
                  <a:pt x="67030" y="0"/>
                </a:moveTo>
                <a:lnTo>
                  <a:pt x="25480" y="12857"/>
                </a:lnTo>
                <a:lnTo>
                  <a:pt x="2223" y="46628"/>
                </a:lnTo>
                <a:lnTo>
                  <a:pt x="0" y="64008"/>
                </a:lnTo>
                <a:lnTo>
                  <a:pt x="510" y="72305"/>
                </a:lnTo>
                <a:lnTo>
                  <a:pt x="19069" y="109924"/>
                </a:lnTo>
                <a:lnTo>
                  <a:pt x="57751" y="127504"/>
                </a:lnTo>
                <a:lnTo>
                  <a:pt x="67030" y="128015"/>
                </a:lnTo>
                <a:lnTo>
                  <a:pt x="76309" y="127504"/>
                </a:lnTo>
                <a:lnTo>
                  <a:pt x="114992" y="109924"/>
                </a:lnTo>
                <a:lnTo>
                  <a:pt x="116980" y="107746"/>
                </a:lnTo>
                <a:lnTo>
                  <a:pt x="58733" y="107746"/>
                </a:lnTo>
                <a:lnTo>
                  <a:pt x="51265" y="105909"/>
                </a:lnTo>
                <a:lnTo>
                  <a:pt x="23291" y="72305"/>
                </a:lnTo>
                <a:lnTo>
                  <a:pt x="23291" y="55710"/>
                </a:lnTo>
                <a:lnTo>
                  <a:pt x="25188" y="48243"/>
                </a:lnTo>
                <a:lnTo>
                  <a:pt x="28981" y="41605"/>
                </a:lnTo>
                <a:lnTo>
                  <a:pt x="32774" y="34848"/>
                </a:lnTo>
                <a:lnTo>
                  <a:pt x="37989" y="29633"/>
                </a:lnTo>
                <a:lnTo>
                  <a:pt x="44627" y="25958"/>
                </a:lnTo>
                <a:lnTo>
                  <a:pt x="51265" y="22165"/>
                </a:lnTo>
                <a:lnTo>
                  <a:pt x="58733" y="20269"/>
                </a:lnTo>
                <a:lnTo>
                  <a:pt x="116950" y="20269"/>
                </a:lnTo>
                <a:lnTo>
                  <a:pt x="115033" y="18180"/>
                </a:lnTo>
                <a:lnTo>
                  <a:pt x="76309" y="522"/>
                </a:lnTo>
                <a:lnTo>
                  <a:pt x="67030" y="0"/>
                </a:lnTo>
                <a:close/>
              </a:path>
              <a:path w="939164" h="128270">
                <a:moveTo>
                  <a:pt x="116950" y="20269"/>
                </a:moveTo>
                <a:lnTo>
                  <a:pt x="75327" y="20269"/>
                </a:lnTo>
                <a:lnTo>
                  <a:pt x="82795" y="22165"/>
                </a:lnTo>
                <a:lnTo>
                  <a:pt x="89433" y="25958"/>
                </a:lnTo>
                <a:lnTo>
                  <a:pt x="96071" y="29633"/>
                </a:lnTo>
                <a:lnTo>
                  <a:pt x="101286" y="34848"/>
                </a:lnTo>
                <a:lnTo>
                  <a:pt x="105079" y="41605"/>
                </a:lnTo>
                <a:lnTo>
                  <a:pt x="108872" y="48243"/>
                </a:lnTo>
                <a:lnTo>
                  <a:pt x="110769" y="55710"/>
                </a:lnTo>
                <a:lnTo>
                  <a:pt x="110769" y="72305"/>
                </a:lnTo>
                <a:lnTo>
                  <a:pt x="82795" y="105909"/>
                </a:lnTo>
                <a:lnTo>
                  <a:pt x="75327" y="107746"/>
                </a:lnTo>
                <a:lnTo>
                  <a:pt x="116980" y="107746"/>
                </a:lnTo>
                <a:lnTo>
                  <a:pt x="133516" y="72931"/>
                </a:lnTo>
                <a:lnTo>
                  <a:pt x="134061" y="64008"/>
                </a:lnTo>
                <a:lnTo>
                  <a:pt x="133554" y="55710"/>
                </a:lnTo>
                <a:lnTo>
                  <a:pt x="133521" y="55162"/>
                </a:lnTo>
                <a:lnTo>
                  <a:pt x="125439" y="31292"/>
                </a:lnTo>
                <a:lnTo>
                  <a:pt x="125349" y="31114"/>
                </a:lnTo>
                <a:lnTo>
                  <a:pt x="120651" y="24325"/>
                </a:lnTo>
                <a:lnTo>
                  <a:pt x="116950" y="20269"/>
                </a:lnTo>
                <a:close/>
              </a:path>
              <a:path w="939164" h="128270">
                <a:moveTo>
                  <a:pt x="209696" y="30225"/>
                </a:moveTo>
                <a:lnTo>
                  <a:pt x="200332" y="30225"/>
                </a:lnTo>
                <a:lnTo>
                  <a:pt x="193064" y="30614"/>
                </a:lnTo>
                <a:lnTo>
                  <a:pt x="155526" y="53695"/>
                </a:lnTo>
                <a:lnTo>
                  <a:pt x="148948" y="78765"/>
                </a:lnTo>
                <a:lnTo>
                  <a:pt x="149359" y="85610"/>
                </a:lnTo>
                <a:lnTo>
                  <a:pt x="173840" y="121259"/>
                </a:lnTo>
                <a:lnTo>
                  <a:pt x="200332" y="127482"/>
                </a:lnTo>
                <a:lnTo>
                  <a:pt x="209577" y="127482"/>
                </a:lnTo>
                <a:lnTo>
                  <a:pt x="217697" y="125586"/>
                </a:lnTo>
                <a:lnTo>
                  <a:pt x="231802" y="117881"/>
                </a:lnTo>
                <a:lnTo>
                  <a:pt x="237195" y="112369"/>
                </a:lnTo>
                <a:lnTo>
                  <a:pt x="239216" y="108457"/>
                </a:lnTo>
                <a:lnTo>
                  <a:pt x="191738" y="108457"/>
                </a:lnTo>
                <a:lnTo>
                  <a:pt x="184804" y="105790"/>
                </a:lnTo>
                <a:lnTo>
                  <a:pt x="179351" y="100456"/>
                </a:lnTo>
                <a:lnTo>
                  <a:pt x="174017" y="95004"/>
                </a:lnTo>
                <a:lnTo>
                  <a:pt x="171350" y="87773"/>
                </a:lnTo>
                <a:lnTo>
                  <a:pt x="171350" y="69756"/>
                </a:lnTo>
                <a:lnTo>
                  <a:pt x="174076" y="62585"/>
                </a:lnTo>
                <a:lnTo>
                  <a:pt x="179529" y="57251"/>
                </a:lnTo>
                <a:lnTo>
                  <a:pt x="184981" y="51799"/>
                </a:lnTo>
                <a:lnTo>
                  <a:pt x="191856" y="49072"/>
                </a:lnTo>
                <a:lnTo>
                  <a:pt x="239270" y="49072"/>
                </a:lnTo>
                <a:lnTo>
                  <a:pt x="237314" y="45161"/>
                </a:lnTo>
                <a:lnTo>
                  <a:pt x="231980" y="39708"/>
                </a:lnTo>
                <a:lnTo>
                  <a:pt x="217874" y="32122"/>
                </a:lnTo>
                <a:lnTo>
                  <a:pt x="209696" y="30225"/>
                </a:lnTo>
                <a:close/>
              </a:path>
              <a:path w="939164" h="128270">
                <a:moveTo>
                  <a:pt x="223801" y="95300"/>
                </a:moveTo>
                <a:lnTo>
                  <a:pt x="205013" y="108457"/>
                </a:lnTo>
                <a:lnTo>
                  <a:pt x="239216" y="108457"/>
                </a:lnTo>
                <a:lnTo>
                  <a:pt x="240870" y="105257"/>
                </a:lnTo>
                <a:lnTo>
                  <a:pt x="223801" y="95300"/>
                </a:lnTo>
                <a:close/>
              </a:path>
              <a:path w="939164" h="128270">
                <a:moveTo>
                  <a:pt x="239270" y="49072"/>
                </a:moveTo>
                <a:lnTo>
                  <a:pt x="205013" y="49072"/>
                </a:lnTo>
                <a:lnTo>
                  <a:pt x="209458" y="50198"/>
                </a:lnTo>
                <a:lnTo>
                  <a:pt x="213489" y="52450"/>
                </a:lnTo>
                <a:lnTo>
                  <a:pt x="217637" y="54584"/>
                </a:lnTo>
                <a:lnTo>
                  <a:pt x="221075" y="57844"/>
                </a:lnTo>
                <a:lnTo>
                  <a:pt x="223801" y="62229"/>
                </a:lnTo>
                <a:lnTo>
                  <a:pt x="240870" y="52273"/>
                </a:lnTo>
                <a:lnTo>
                  <a:pt x="239270" y="49072"/>
                </a:lnTo>
                <a:close/>
              </a:path>
              <a:path w="939164" h="128270">
                <a:moveTo>
                  <a:pt x="306843" y="31292"/>
                </a:moveTo>
                <a:lnTo>
                  <a:pt x="260437" y="31292"/>
                </a:lnTo>
                <a:lnTo>
                  <a:pt x="260437" y="126237"/>
                </a:lnTo>
                <a:lnTo>
                  <a:pt x="308799" y="126237"/>
                </a:lnTo>
                <a:lnTo>
                  <a:pt x="317645" y="125804"/>
                </a:lnTo>
                <a:lnTo>
                  <a:pt x="345896" y="110058"/>
                </a:lnTo>
                <a:lnTo>
                  <a:pt x="281595" y="110058"/>
                </a:lnTo>
                <a:lnTo>
                  <a:pt x="281595" y="85699"/>
                </a:lnTo>
                <a:lnTo>
                  <a:pt x="342721" y="85699"/>
                </a:lnTo>
                <a:lnTo>
                  <a:pt x="342447" y="85166"/>
                </a:lnTo>
                <a:lnTo>
                  <a:pt x="336947" y="80232"/>
                </a:lnTo>
                <a:lnTo>
                  <a:pt x="329246" y="76809"/>
                </a:lnTo>
                <a:lnTo>
                  <a:pt x="333869" y="74794"/>
                </a:lnTo>
                <a:lnTo>
                  <a:pt x="337425" y="72009"/>
                </a:lnTo>
                <a:lnTo>
                  <a:pt x="338171" y="70942"/>
                </a:lnTo>
                <a:lnTo>
                  <a:pt x="281595" y="70942"/>
                </a:lnTo>
                <a:lnTo>
                  <a:pt x="281595" y="47472"/>
                </a:lnTo>
                <a:lnTo>
                  <a:pt x="343538" y="47472"/>
                </a:lnTo>
                <a:lnTo>
                  <a:pt x="340567" y="41960"/>
                </a:lnTo>
                <a:lnTo>
                  <a:pt x="334046" y="37693"/>
                </a:lnTo>
                <a:lnTo>
                  <a:pt x="328679" y="34893"/>
                </a:lnTo>
                <a:lnTo>
                  <a:pt x="322356" y="32892"/>
                </a:lnTo>
                <a:lnTo>
                  <a:pt x="315078" y="31692"/>
                </a:lnTo>
                <a:lnTo>
                  <a:pt x="306843" y="31292"/>
                </a:lnTo>
                <a:close/>
              </a:path>
              <a:path w="939164" h="128270">
                <a:moveTo>
                  <a:pt x="342721" y="85699"/>
                </a:moveTo>
                <a:lnTo>
                  <a:pt x="313777" y="85699"/>
                </a:lnTo>
                <a:lnTo>
                  <a:pt x="318222" y="86766"/>
                </a:lnTo>
                <a:lnTo>
                  <a:pt x="321067" y="88900"/>
                </a:lnTo>
                <a:lnTo>
                  <a:pt x="323912" y="90915"/>
                </a:lnTo>
                <a:lnTo>
                  <a:pt x="325334" y="93997"/>
                </a:lnTo>
                <a:lnTo>
                  <a:pt x="325334" y="106087"/>
                </a:lnTo>
                <a:lnTo>
                  <a:pt x="319231" y="110058"/>
                </a:lnTo>
                <a:lnTo>
                  <a:pt x="345896" y="110058"/>
                </a:lnTo>
                <a:lnTo>
                  <a:pt x="346848" y="108102"/>
                </a:lnTo>
                <a:lnTo>
                  <a:pt x="346848" y="99567"/>
                </a:lnTo>
                <a:lnTo>
                  <a:pt x="345748" y="91611"/>
                </a:lnTo>
                <a:lnTo>
                  <a:pt x="342721" y="85699"/>
                </a:lnTo>
                <a:close/>
              </a:path>
              <a:path w="939164" h="128270">
                <a:moveTo>
                  <a:pt x="343538" y="47472"/>
                </a:moveTo>
                <a:lnTo>
                  <a:pt x="316386" y="47472"/>
                </a:lnTo>
                <a:lnTo>
                  <a:pt x="322134" y="51325"/>
                </a:lnTo>
                <a:lnTo>
                  <a:pt x="322134" y="66971"/>
                </a:lnTo>
                <a:lnTo>
                  <a:pt x="316386" y="70942"/>
                </a:lnTo>
                <a:lnTo>
                  <a:pt x="338171" y="70942"/>
                </a:lnTo>
                <a:lnTo>
                  <a:pt x="339914" y="68453"/>
                </a:lnTo>
                <a:lnTo>
                  <a:pt x="342522" y="64897"/>
                </a:lnTo>
                <a:lnTo>
                  <a:pt x="343825" y="60689"/>
                </a:lnTo>
                <a:lnTo>
                  <a:pt x="343825" y="48005"/>
                </a:lnTo>
                <a:lnTo>
                  <a:pt x="343538" y="47472"/>
                </a:lnTo>
                <a:close/>
              </a:path>
              <a:path w="939164" h="128270">
                <a:moveTo>
                  <a:pt x="411415" y="30225"/>
                </a:moveTo>
                <a:lnTo>
                  <a:pt x="372832" y="46405"/>
                </a:lnTo>
                <a:lnTo>
                  <a:pt x="365906" y="59429"/>
                </a:lnTo>
                <a:lnTo>
                  <a:pt x="365842" y="59563"/>
                </a:lnTo>
                <a:lnTo>
                  <a:pt x="363898" y="65608"/>
                </a:lnTo>
                <a:lnTo>
                  <a:pt x="362731" y="72009"/>
                </a:lnTo>
                <a:lnTo>
                  <a:pt x="362342" y="78765"/>
                </a:lnTo>
                <a:lnTo>
                  <a:pt x="362742" y="85610"/>
                </a:lnTo>
                <a:lnTo>
                  <a:pt x="387234" y="121259"/>
                </a:lnTo>
                <a:lnTo>
                  <a:pt x="414793" y="127482"/>
                </a:lnTo>
                <a:lnTo>
                  <a:pt x="422972" y="127482"/>
                </a:lnTo>
                <a:lnTo>
                  <a:pt x="430321" y="126178"/>
                </a:lnTo>
                <a:lnTo>
                  <a:pt x="443359" y="120963"/>
                </a:lnTo>
                <a:lnTo>
                  <a:pt x="448753" y="117111"/>
                </a:lnTo>
                <a:lnTo>
                  <a:pt x="453020" y="112013"/>
                </a:lnTo>
                <a:lnTo>
                  <a:pt x="450080" y="108635"/>
                </a:lnTo>
                <a:lnTo>
                  <a:pt x="407148" y="108635"/>
                </a:lnTo>
                <a:lnTo>
                  <a:pt x="400273" y="106620"/>
                </a:lnTo>
                <a:lnTo>
                  <a:pt x="394702" y="102590"/>
                </a:lnTo>
                <a:lnTo>
                  <a:pt x="389249" y="98442"/>
                </a:lnTo>
                <a:lnTo>
                  <a:pt x="385871" y="92870"/>
                </a:lnTo>
                <a:lnTo>
                  <a:pt x="384567" y="85877"/>
                </a:lnTo>
                <a:lnTo>
                  <a:pt x="459065" y="85877"/>
                </a:lnTo>
                <a:lnTo>
                  <a:pt x="459303" y="83032"/>
                </a:lnTo>
                <a:lnTo>
                  <a:pt x="459391" y="78765"/>
                </a:lnTo>
                <a:lnTo>
                  <a:pt x="459032" y="72231"/>
                </a:lnTo>
                <a:lnTo>
                  <a:pt x="458836" y="71120"/>
                </a:lnTo>
                <a:lnTo>
                  <a:pt x="384389" y="71120"/>
                </a:lnTo>
                <a:lnTo>
                  <a:pt x="385438" y="64245"/>
                </a:lnTo>
                <a:lnTo>
                  <a:pt x="388356" y="58673"/>
                </a:lnTo>
                <a:lnTo>
                  <a:pt x="393892" y="53873"/>
                </a:lnTo>
                <a:lnTo>
                  <a:pt x="398258" y="50139"/>
                </a:lnTo>
                <a:lnTo>
                  <a:pt x="404303" y="48005"/>
                </a:lnTo>
                <a:lnTo>
                  <a:pt x="450127" y="48005"/>
                </a:lnTo>
                <a:lnTo>
                  <a:pt x="449264" y="46405"/>
                </a:lnTo>
                <a:lnTo>
                  <a:pt x="418160" y="30614"/>
                </a:lnTo>
                <a:lnTo>
                  <a:pt x="411415" y="30225"/>
                </a:lnTo>
                <a:close/>
              </a:path>
              <a:path w="939164" h="128270">
                <a:moveTo>
                  <a:pt x="441211" y="98442"/>
                </a:moveTo>
                <a:lnTo>
                  <a:pt x="440965" y="98442"/>
                </a:lnTo>
                <a:lnTo>
                  <a:pt x="435695" y="102835"/>
                </a:lnTo>
                <a:lnTo>
                  <a:pt x="429595" y="106057"/>
                </a:lnTo>
                <a:lnTo>
                  <a:pt x="422805" y="107991"/>
                </a:lnTo>
                <a:lnTo>
                  <a:pt x="415326" y="108635"/>
                </a:lnTo>
                <a:lnTo>
                  <a:pt x="450080" y="108635"/>
                </a:lnTo>
                <a:lnTo>
                  <a:pt x="441211" y="98442"/>
                </a:lnTo>
                <a:close/>
              </a:path>
              <a:path w="939164" h="128270">
                <a:moveTo>
                  <a:pt x="450127" y="48005"/>
                </a:moveTo>
                <a:lnTo>
                  <a:pt x="418645" y="48005"/>
                </a:lnTo>
                <a:lnTo>
                  <a:pt x="424690" y="50139"/>
                </a:lnTo>
                <a:lnTo>
                  <a:pt x="434411" y="58673"/>
                </a:lnTo>
                <a:lnTo>
                  <a:pt x="437314" y="64245"/>
                </a:lnTo>
                <a:lnTo>
                  <a:pt x="438263" y="71120"/>
                </a:lnTo>
                <a:lnTo>
                  <a:pt x="458836" y="71120"/>
                </a:lnTo>
                <a:lnTo>
                  <a:pt x="457865" y="65608"/>
                </a:lnTo>
                <a:lnTo>
                  <a:pt x="455962" y="59563"/>
                </a:lnTo>
                <a:lnTo>
                  <a:pt x="455920" y="59429"/>
                </a:lnTo>
                <a:lnTo>
                  <a:pt x="453282" y="53873"/>
                </a:lnTo>
                <a:lnTo>
                  <a:pt x="450127" y="48005"/>
                </a:lnTo>
                <a:close/>
              </a:path>
              <a:path w="939164" h="128270">
                <a:moveTo>
                  <a:pt x="493749" y="31292"/>
                </a:moveTo>
                <a:lnTo>
                  <a:pt x="470101" y="31292"/>
                </a:lnTo>
                <a:lnTo>
                  <a:pt x="498905" y="77165"/>
                </a:lnTo>
                <a:lnTo>
                  <a:pt x="467790" y="126237"/>
                </a:lnTo>
                <a:lnTo>
                  <a:pt x="494104" y="126237"/>
                </a:lnTo>
                <a:lnTo>
                  <a:pt x="517218" y="88188"/>
                </a:lnTo>
                <a:lnTo>
                  <a:pt x="596613" y="88188"/>
                </a:lnTo>
                <a:lnTo>
                  <a:pt x="589583" y="77165"/>
                </a:lnTo>
                <a:lnTo>
                  <a:pt x="594272" y="69697"/>
                </a:lnTo>
                <a:lnTo>
                  <a:pt x="516863" y="69697"/>
                </a:lnTo>
                <a:lnTo>
                  <a:pt x="493749" y="31292"/>
                </a:lnTo>
                <a:close/>
              </a:path>
              <a:path w="939164" h="128270">
                <a:moveTo>
                  <a:pt x="555268" y="88188"/>
                </a:moveTo>
                <a:lnTo>
                  <a:pt x="533220" y="88188"/>
                </a:lnTo>
                <a:lnTo>
                  <a:pt x="533220" y="126237"/>
                </a:lnTo>
                <a:lnTo>
                  <a:pt x="555268" y="126237"/>
                </a:lnTo>
                <a:lnTo>
                  <a:pt x="555268" y="88188"/>
                </a:lnTo>
                <a:close/>
              </a:path>
              <a:path w="939164" h="128270">
                <a:moveTo>
                  <a:pt x="596613" y="88188"/>
                </a:moveTo>
                <a:lnTo>
                  <a:pt x="571270" y="88188"/>
                </a:lnTo>
                <a:lnTo>
                  <a:pt x="594384" y="126237"/>
                </a:lnTo>
                <a:lnTo>
                  <a:pt x="620876" y="126237"/>
                </a:lnTo>
                <a:lnTo>
                  <a:pt x="596613" y="88188"/>
                </a:lnTo>
                <a:close/>
              </a:path>
              <a:path w="939164" h="128270">
                <a:moveTo>
                  <a:pt x="555268" y="31292"/>
                </a:moveTo>
                <a:lnTo>
                  <a:pt x="533220" y="31292"/>
                </a:lnTo>
                <a:lnTo>
                  <a:pt x="533220" y="69697"/>
                </a:lnTo>
                <a:lnTo>
                  <a:pt x="555268" y="69697"/>
                </a:lnTo>
                <a:lnTo>
                  <a:pt x="555268" y="31292"/>
                </a:lnTo>
                <a:close/>
              </a:path>
              <a:path w="939164" h="128270">
                <a:moveTo>
                  <a:pt x="618387" y="31292"/>
                </a:moveTo>
                <a:lnTo>
                  <a:pt x="594739" y="31292"/>
                </a:lnTo>
                <a:lnTo>
                  <a:pt x="571447" y="69697"/>
                </a:lnTo>
                <a:lnTo>
                  <a:pt x="594272" y="69697"/>
                </a:lnTo>
                <a:lnTo>
                  <a:pt x="618387" y="31292"/>
                </a:lnTo>
                <a:close/>
              </a:path>
              <a:path w="939164" h="128270">
                <a:moveTo>
                  <a:pt x="659620" y="31292"/>
                </a:moveTo>
                <a:lnTo>
                  <a:pt x="637395" y="31292"/>
                </a:lnTo>
                <a:lnTo>
                  <a:pt x="637395" y="126237"/>
                </a:lnTo>
                <a:lnTo>
                  <a:pt x="657842" y="126237"/>
                </a:lnTo>
                <a:lnTo>
                  <a:pt x="684869" y="93878"/>
                </a:lnTo>
                <a:lnTo>
                  <a:pt x="659620" y="93878"/>
                </a:lnTo>
                <a:lnTo>
                  <a:pt x="659620" y="31292"/>
                </a:lnTo>
                <a:close/>
              </a:path>
              <a:path w="939164" h="128270">
                <a:moveTo>
                  <a:pt x="732340" y="63652"/>
                </a:moveTo>
                <a:lnTo>
                  <a:pt x="710115" y="63652"/>
                </a:lnTo>
                <a:lnTo>
                  <a:pt x="710115" y="126237"/>
                </a:lnTo>
                <a:lnTo>
                  <a:pt x="732340" y="126237"/>
                </a:lnTo>
                <a:lnTo>
                  <a:pt x="732340" y="63652"/>
                </a:lnTo>
                <a:close/>
              </a:path>
              <a:path w="939164" h="128270">
                <a:moveTo>
                  <a:pt x="732340" y="31292"/>
                </a:moveTo>
                <a:lnTo>
                  <a:pt x="712071" y="31292"/>
                </a:lnTo>
                <a:lnTo>
                  <a:pt x="659620" y="93878"/>
                </a:lnTo>
                <a:lnTo>
                  <a:pt x="684869" y="93878"/>
                </a:lnTo>
                <a:lnTo>
                  <a:pt x="710115" y="63652"/>
                </a:lnTo>
                <a:lnTo>
                  <a:pt x="732340" y="63652"/>
                </a:lnTo>
                <a:lnTo>
                  <a:pt x="732340" y="31292"/>
                </a:lnTo>
                <a:close/>
              </a:path>
              <a:path w="939164" h="128270">
                <a:moveTo>
                  <a:pt x="804198" y="50139"/>
                </a:moveTo>
                <a:lnTo>
                  <a:pt x="781973" y="50139"/>
                </a:lnTo>
                <a:lnTo>
                  <a:pt x="781973" y="126237"/>
                </a:lnTo>
                <a:lnTo>
                  <a:pt x="804198" y="126237"/>
                </a:lnTo>
                <a:lnTo>
                  <a:pt x="804198" y="50139"/>
                </a:lnTo>
                <a:close/>
              </a:path>
              <a:path w="939164" h="128270">
                <a:moveTo>
                  <a:pt x="837446" y="31292"/>
                </a:moveTo>
                <a:lnTo>
                  <a:pt x="748546" y="31292"/>
                </a:lnTo>
                <a:lnTo>
                  <a:pt x="748546" y="50139"/>
                </a:lnTo>
                <a:lnTo>
                  <a:pt x="837446" y="50139"/>
                </a:lnTo>
                <a:lnTo>
                  <a:pt x="837446" y="31292"/>
                </a:lnTo>
                <a:close/>
              </a:path>
              <a:path w="939164" h="128270">
                <a:moveTo>
                  <a:pt x="875793" y="31292"/>
                </a:moveTo>
                <a:lnTo>
                  <a:pt x="853568" y="31292"/>
                </a:lnTo>
                <a:lnTo>
                  <a:pt x="853568" y="126237"/>
                </a:lnTo>
                <a:lnTo>
                  <a:pt x="898018" y="126415"/>
                </a:lnTo>
                <a:lnTo>
                  <a:pt x="907163" y="125960"/>
                </a:lnTo>
                <a:lnTo>
                  <a:pt x="934621" y="110176"/>
                </a:lnTo>
                <a:lnTo>
                  <a:pt x="909570" y="110176"/>
                </a:lnTo>
                <a:lnTo>
                  <a:pt x="875793" y="109880"/>
                </a:lnTo>
                <a:lnTo>
                  <a:pt x="875793" y="77698"/>
                </a:lnTo>
                <a:lnTo>
                  <a:pt x="936101" y="77698"/>
                </a:lnTo>
                <a:lnTo>
                  <a:pt x="935474" y="76216"/>
                </a:lnTo>
                <a:lnTo>
                  <a:pt x="875793" y="62407"/>
                </a:lnTo>
                <a:lnTo>
                  <a:pt x="875793" y="31292"/>
                </a:lnTo>
                <a:close/>
              </a:path>
              <a:path w="939164" h="128270">
                <a:moveTo>
                  <a:pt x="936101" y="77698"/>
                </a:moveTo>
                <a:lnTo>
                  <a:pt x="875793" y="77698"/>
                </a:lnTo>
                <a:lnTo>
                  <a:pt x="909576" y="77994"/>
                </a:lnTo>
                <a:lnTo>
                  <a:pt x="902818" y="77994"/>
                </a:lnTo>
                <a:lnTo>
                  <a:pt x="907855" y="79298"/>
                </a:lnTo>
                <a:lnTo>
                  <a:pt x="914493" y="84277"/>
                </a:lnTo>
                <a:lnTo>
                  <a:pt x="916153" y="88188"/>
                </a:lnTo>
                <a:lnTo>
                  <a:pt x="916153" y="98975"/>
                </a:lnTo>
                <a:lnTo>
                  <a:pt x="914434" y="103123"/>
                </a:lnTo>
                <a:lnTo>
                  <a:pt x="907559" y="108813"/>
                </a:lnTo>
                <a:lnTo>
                  <a:pt x="902581" y="110176"/>
                </a:lnTo>
                <a:lnTo>
                  <a:pt x="934621" y="110176"/>
                </a:lnTo>
                <a:lnTo>
                  <a:pt x="936067" y="107746"/>
                </a:lnTo>
                <a:lnTo>
                  <a:pt x="938067" y="101257"/>
                </a:lnTo>
                <a:lnTo>
                  <a:pt x="938734" y="93878"/>
                </a:lnTo>
                <a:lnTo>
                  <a:pt x="938734" y="83921"/>
                </a:lnTo>
                <a:lnTo>
                  <a:pt x="936226" y="77994"/>
                </a:lnTo>
                <a:lnTo>
                  <a:pt x="936101" y="77698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616376" y="9883140"/>
            <a:ext cx="185064" cy="124460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0320401" y="4420793"/>
            <a:ext cx="3149218" cy="172998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4607477" y="4434842"/>
            <a:ext cx="185064" cy="124460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10312400" y="46863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0318622" y="4841135"/>
            <a:ext cx="1056638" cy="139039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4622248" y="4853934"/>
            <a:ext cx="164617" cy="126237"/>
          </a:xfrm>
          <a:prstGeom prst="rect">
            <a:avLst/>
          </a:prstGeom>
        </p:spPr>
      </p:pic>
      <p:sp>
        <p:nvSpPr>
          <p:cNvPr id="96" name="object 96"/>
          <p:cNvSpPr/>
          <p:nvPr/>
        </p:nvSpPr>
        <p:spPr>
          <a:xfrm>
            <a:off x="10312400" y="51054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7" name="object 9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0314888" y="5273034"/>
            <a:ext cx="1837647" cy="126237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4622248" y="5273034"/>
            <a:ext cx="164617" cy="126237"/>
          </a:xfrm>
          <a:prstGeom prst="rect">
            <a:avLst/>
          </a:prstGeom>
        </p:spPr>
      </p:pic>
      <p:sp>
        <p:nvSpPr>
          <p:cNvPr id="99" name="object 99"/>
          <p:cNvSpPr/>
          <p:nvPr/>
        </p:nvSpPr>
        <p:spPr>
          <a:xfrm>
            <a:off x="10312400" y="55245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0314888" y="5692134"/>
            <a:ext cx="1315085" cy="126364"/>
          </a:xfrm>
          <a:custGeom>
            <a:avLst/>
            <a:gdLst/>
            <a:ahLst/>
            <a:cxnLst/>
            <a:rect l="l" t="t" r="r" b="b"/>
            <a:pathLst>
              <a:path w="1315084" h="126364">
                <a:moveTo>
                  <a:pt x="155295" y="28447"/>
                </a:moveTo>
                <a:lnTo>
                  <a:pt x="115587" y="44568"/>
                </a:lnTo>
                <a:lnTo>
                  <a:pt x="104800" y="76987"/>
                </a:lnTo>
                <a:lnTo>
                  <a:pt x="105200" y="83832"/>
                </a:lnTo>
                <a:lnTo>
                  <a:pt x="129336" y="119481"/>
                </a:lnTo>
                <a:lnTo>
                  <a:pt x="155295" y="125704"/>
                </a:lnTo>
                <a:lnTo>
                  <a:pt x="162396" y="125315"/>
                </a:lnTo>
                <a:lnTo>
                  <a:pt x="196809" y="106679"/>
                </a:lnTo>
                <a:lnTo>
                  <a:pt x="147116" y="106679"/>
                </a:lnTo>
                <a:lnTo>
                  <a:pt x="140360" y="103953"/>
                </a:lnTo>
                <a:lnTo>
                  <a:pt x="135026" y="98501"/>
                </a:lnTo>
                <a:lnTo>
                  <a:pt x="129810" y="93048"/>
                </a:lnTo>
                <a:lnTo>
                  <a:pt x="127203" y="85877"/>
                </a:lnTo>
                <a:lnTo>
                  <a:pt x="127203" y="68097"/>
                </a:lnTo>
                <a:lnTo>
                  <a:pt x="129810" y="60926"/>
                </a:lnTo>
                <a:lnTo>
                  <a:pt x="135026" y="55473"/>
                </a:lnTo>
                <a:lnTo>
                  <a:pt x="140360" y="50021"/>
                </a:lnTo>
                <a:lnTo>
                  <a:pt x="147116" y="47294"/>
                </a:lnTo>
                <a:lnTo>
                  <a:pt x="196705" y="47294"/>
                </a:lnTo>
                <a:lnTo>
                  <a:pt x="195122" y="44568"/>
                </a:lnTo>
                <a:lnTo>
                  <a:pt x="162396" y="28836"/>
                </a:lnTo>
                <a:lnTo>
                  <a:pt x="155295" y="28447"/>
                </a:lnTo>
                <a:close/>
              </a:path>
              <a:path w="1315084" h="126364">
                <a:moveTo>
                  <a:pt x="64007" y="19557"/>
                </a:moveTo>
                <a:lnTo>
                  <a:pt x="41071" y="19557"/>
                </a:lnTo>
                <a:lnTo>
                  <a:pt x="41071" y="124459"/>
                </a:lnTo>
                <a:lnTo>
                  <a:pt x="64007" y="124459"/>
                </a:lnTo>
                <a:lnTo>
                  <a:pt x="64007" y="19557"/>
                </a:lnTo>
                <a:close/>
              </a:path>
              <a:path w="1315084" h="126364">
                <a:moveTo>
                  <a:pt x="196705" y="47294"/>
                </a:moveTo>
                <a:lnTo>
                  <a:pt x="163474" y="47294"/>
                </a:lnTo>
                <a:lnTo>
                  <a:pt x="170230" y="50021"/>
                </a:lnTo>
                <a:lnTo>
                  <a:pt x="180898" y="60926"/>
                </a:lnTo>
                <a:lnTo>
                  <a:pt x="183565" y="68097"/>
                </a:lnTo>
                <a:lnTo>
                  <a:pt x="183565" y="85877"/>
                </a:lnTo>
                <a:lnTo>
                  <a:pt x="180898" y="93048"/>
                </a:lnTo>
                <a:lnTo>
                  <a:pt x="170230" y="103953"/>
                </a:lnTo>
                <a:lnTo>
                  <a:pt x="163474" y="106679"/>
                </a:lnTo>
                <a:lnTo>
                  <a:pt x="196809" y="106679"/>
                </a:lnTo>
                <a:lnTo>
                  <a:pt x="205968" y="76987"/>
                </a:lnTo>
                <a:lnTo>
                  <a:pt x="205557" y="70153"/>
                </a:lnTo>
                <a:lnTo>
                  <a:pt x="204324" y="63696"/>
                </a:lnTo>
                <a:lnTo>
                  <a:pt x="202268" y="57618"/>
                </a:lnTo>
                <a:lnTo>
                  <a:pt x="199389" y="51917"/>
                </a:lnTo>
                <a:lnTo>
                  <a:pt x="196705" y="47294"/>
                </a:lnTo>
                <a:close/>
              </a:path>
              <a:path w="1315084" h="126364">
                <a:moveTo>
                  <a:pt x="105257" y="0"/>
                </a:moveTo>
                <a:lnTo>
                  <a:pt x="0" y="0"/>
                </a:lnTo>
                <a:lnTo>
                  <a:pt x="0" y="19557"/>
                </a:lnTo>
                <a:lnTo>
                  <a:pt x="105257" y="19557"/>
                </a:lnTo>
                <a:lnTo>
                  <a:pt x="105257" y="0"/>
                </a:lnTo>
                <a:close/>
              </a:path>
              <a:path w="1315084" h="126364">
                <a:moveTo>
                  <a:pt x="214081" y="105613"/>
                </a:moveTo>
                <a:lnTo>
                  <a:pt x="213041" y="123808"/>
                </a:lnTo>
                <a:lnTo>
                  <a:pt x="213014" y="124282"/>
                </a:lnTo>
                <a:lnTo>
                  <a:pt x="217873" y="125586"/>
                </a:lnTo>
                <a:lnTo>
                  <a:pt x="221962" y="126237"/>
                </a:lnTo>
                <a:lnTo>
                  <a:pt x="232394" y="126237"/>
                </a:lnTo>
                <a:lnTo>
                  <a:pt x="237964" y="123808"/>
                </a:lnTo>
                <a:lnTo>
                  <a:pt x="246143" y="113969"/>
                </a:lnTo>
                <a:lnTo>
                  <a:pt x="249048" y="107272"/>
                </a:lnTo>
                <a:lnTo>
                  <a:pt x="249270" y="106146"/>
                </a:lnTo>
                <a:lnTo>
                  <a:pt x="217162" y="106146"/>
                </a:lnTo>
                <a:lnTo>
                  <a:pt x="215739" y="105968"/>
                </a:lnTo>
                <a:lnTo>
                  <a:pt x="214081" y="105613"/>
                </a:lnTo>
                <a:close/>
              </a:path>
              <a:path w="1315084" h="126364">
                <a:moveTo>
                  <a:pt x="312938" y="48361"/>
                </a:moveTo>
                <a:lnTo>
                  <a:pt x="290713" y="48361"/>
                </a:lnTo>
                <a:lnTo>
                  <a:pt x="290713" y="124459"/>
                </a:lnTo>
                <a:lnTo>
                  <a:pt x="312938" y="124459"/>
                </a:lnTo>
                <a:lnTo>
                  <a:pt x="312938" y="48361"/>
                </a:lnTo>
                <a:close/>
              </a:path>
              <a:path w="1315084" h="126364">
                <a:moveTo>
                  <a:pt x="312938" y="29514"/>
                </a:moveTo>
                <a:lnTo>
                  <a:pt x="236128" y="29514"/>
                </a:lnTo>
                <a:lnTo>
                  <a:pt x="234528" y="66141"/>
                </a:lnTo>
                <a:lnTo>
                  <a:pt x="234053" y="75505"/>
                </a:lnTo>
                <a:lnTo>
                  <a:pt x="233461" y="82736"/>
                </a:lnTo>
                <a:lnTo>
                  <a:pt x="232750" y="87833"/>
                </a:lnTo>
                <a:lnTo>
                  <a:pt x="232244" y="92078"/>
                </a:lnTo>
                <a:lnTo>
                  <a:pt x="222851" y="106146"/>
                </a:lnTo>
                <a:lnTo>
                  <a:pt x="249270" y="106146"/>
                </a:lnTo>
                <a:lnTo>
                  <a:pt x="254264" y="67208"/>
                </a:lnTo>
                <a:lnTo>
                  <a:pt x="255153" y="48361"/>
                </a:lnTo>
                <a:lnTo>
                  <a:pt x="312938" y="48361"/>
                </a:lnTo>
                <a:lnTo>
                  <a:pt x="312938" y="29514"/>
                </a:lnTo>
                <a:close/>
              </a:path>
              <a:path w="1315084" h="126364">
                <a:moveTo>
                  <a:pt x="365094" y="29514"/>
                </a:moveTo>
                <a:lnTo>
                  <a:pt x="342869" y="29514"/>
                </a:lnTo>
                <a:lnTo>
                  <a:pt x="342869" y="124459"/>
                </a:lnTo>
                <a:lnTo>
                  <a:pt x="387319" y="124637"/>
                </a:lnTo>
                <a:lnTo>
                  <a:pt x="396464" y="124182"/>
                </a:lnTo>
                <a:lnTo>
                  <a:pt x="423922" y="108398"/>
                </a:lnTo>
                <a:lnTo>
                  <a:pt x="398886" y="108398"/>
                </a:lnTo>
                <a:lnTo>
                  <a:pt x="365094" y="108102"/>
                </a:lnTo>
                <a:lnTo>
                  <a:pt x="365094" y="75920"/>
                </a:lnTo>
                <a:lnTo>
                  <a:pt x="425402" y="75920"/>
                </a:lnTo>
                <a:lnTo>
                  <a:pt x="424775" y="74438"/>
                </a:lnTo>
                <a:lnTo>
                  <a:pt x="365094" y="60629"/>
                </a:lnTo>
                <a:lnTo>
                  <a:pt x="365094" y="29514"/>
                </a:lnTo>
                <a:close/>
              </a:path>
              <a:path w="1315084" h="126364">
                <a:moveTo>
                  <a:pt x="425402" y="75920"/>
                </a:moveTo>
                <a:lnTo>
                  <a:pt x="365094" y="75920"/>
                </a:lnTo>
                <a:lnTo>
                  <a:pt x="398877" y="76216"/>
                </a:lnTo>
                <a:lnTo>
                  <a:pt x="392120" y="76216"/>
                </a:lnTo>
                <a:lnTo>
                  <a:pt x="397156" y="77520"/>
                </a:lnTo>
                <a:lnTo>
                  <a:pt x="403795" y="82499"/>
                </a:lnTo>
                <a:lnTo>
                  <a:pt x="405455" y="86410"/>
                </a:lnTo>
                <a:lnTo>
                  <a:pt x="405455" y="97197"/>
                </a:lnTo>
                <a:lnTo>
                  <a:pt x="403735" y="101345"/>
                </a:lnTo>
                <a:lnTo>
                  <a:pt x="396861" y="107035"/>
                </a:lnTo>
                <a:lnTo>
                  <a:pt x="391882" y="108398"/>
                </a:lnTo>
                <a:lnTo>
                  <a:pt x="423922" y="108398"/>
                </a:lnTo>
                <a:lnTo>
                  <a:pt x="425368" y="105968"/>
                </a:lnTo>
                <a:lnTo>
                  <a:pt x="427368" y="99479"/>
                </a:lnTo>
                <a:lnTo>
                  <a:pt x="428035" y="92100"/>
                </a:lnTo>
                <a:lnTo>
                  <a:pt x="428035" y="82143"/>
                </a:lnTo>
                <a:lnTo>
                  <a:pt x="425527" y="76216"/>
                </a:lnTo>
                <a:lnTo>
                  <a:pt x="425402" y="75920"/>
                </a:lnTo>
                <a:close/>
              </a:path>
              <a:path w="1315084" h="126364">
                <a:moveTo>
                  <a:pt x="469794" y="29514"/>
                </a:moveTo>
                <a:lnTo>
                  <a:pt x="447569" y="29514"/>
                </a:lnTo>
                <a:lnTo>
                  <a:pt x="447569" y="124459"/>
                </a:lnTo>
                <a:lnTo>
                  <a:pt x="469794" y="124459"/>
                </a:lnTo>
                <a:lnTo>
                  <a:pt x="469794" y="86410"/>
                </a:lnTo>
                <a:lnTo>
                  <a:pt x="513369" y="86410"/>
                </a:lnTo>
                <a:lnTo>
                  <a:pt x="504998" y="75209"/>
                </a:lnTo>
                <a:lnTo>
                  <a:pt x="510501" y="67919"/>
                </a:lnTo>
                <a:lnTo>
                  <a:pt x="469794" y="67919"/>
                </a:lnTo>
                <a:lnTo>
                  <a:pt x="469794" y="29514"/>
                </a:lnTo>
                <a:close/>
              </a:path>
              <a:path w="1315084" h="126364">
                <a:moveTo>
                  <a:pt x="513369" y="86410"/>
                </a:moveTo>
                <a:lnTo>
                  <a:pt x="487041" y="86410"/>
                </a:lnTo>
                <a:lnTo>
                  <a:pt x="515666" y="124459"/>
                </a:lnTo>
                <a:lnTo>
                  <a:pt x="541803" y="124459"/>
                </a:lnTo>
                <a:lnTo>
                  <a:pt x="513369" y="86410"/>
                </a:lnTo>
                <a:close/>
              </a:path>
              <a:path w="1315084" h="126364">
                <a:moveTo>
                  <a:pt x="539492" y="29514"/>
                </a:moveTo>
                <a:lnTo>
                  <a:pt x="515666" y="29514"/>
                </a:lnTo>
                <a:lnTo>
                  <a:pt x="487574" y="67919"/>
                </a:lnTo>
                <a:lnTo>
                  <a:pt x="510501" y="67919"/>
                </a:lnTo>
                <a:lnTo>
                  <a:pt x="539492" y="29514"/>
                </a:lnTo>
                <a:close/>
              </a:path>
              <a:path w="1315084" h="126364">
                <a:moveTo>
                  <a:pt x="596670" y="28447"/>
                </a:moveTo>
                <a:lnTo>
                  <a:pt x="556962" y="44568"/>
                </a:lnTo>
                <a:lnTo>
                  <a:pt x="546174" y="76987"/>
                </a:lnTo>
                <a:lnTo>
                  <a:pt x="546574" y="83832"/>
                </a:lnTo>
                <a:lnTo>
                  <a:pt x="570711" y="119481"/>
                </a:lnTo>
                <a:lnTo>
                  <a:pt x="596670" y="125704"/>
                </a:lnTo>
                <a:lnTo>
                  <a:pt x="603771" y="125315"/>
                </a:lnTo>
                <a:lnTo>
                  <a:pt x="638183" y="106679"/>
                </a:lnTo>
                <a:lnTo>
                  <a:pt x="588491" y="106679"/>
                </a:lnTo>
                <a:lnTo>
                  <a:pt x="581734" y="103953"/>
                </a:lnTo>
                <a:lnTo>
                  <a:pt x="576400" y="98501"/>
                </a:lnTo>
                <a:lnTo>
                  <a:pt x="571186" y="93048"/>
                </a:lnTo>
                <a:lnTo>
                  <a:pt x="568577" y="85877"/>
                </a:lnTo>
                <a:lnTo>
                  <a:pt x="568577" y="68097"/>
                </a:lnTo>
                <a:lnTo>
                  <a:pt x="571186" y="60926"/>
                </a:lnTo>
                <a:lnTo>
                  <a:pt x="576400" y="55473"/>
                </a:lnTo>
                <a:lnTo>
                  <a:pt x="581734" y="50021"/>
                </a:lnTo>
                <a:lnTo>
                  <a:pt x="588491" y="47294"/>
                </a:lnTo>
                <a:lnTo>
                  <a:pt x="638080" y="47294"/>
                </a:lnTo>
                <a:lnTo>
                  <a:pt x="636497" y="44568"/>
                </a:lnTo>
                <a:lnTo>
                  <a:pt x="603771" y="28836"/>
                </a:lnTo>
                <a:lnTo>
                  <a:pt x="596670" y="28447"/>
                </a:lnTo>
                <a:close/>
              </a:path>
              <a:path w="1315084" h="126364">
                <a:moveTo>
                  <a:pt x="638080" y="47294"/>
                </a:moveTo>
                <a:lnTo>
                  <a:pt x="604848" y="47294"/>
                </a:lnTo>
                <a:lnTo>
                  <a:pt x="611605" y="50021"/>
                </a:lnTo>
                <a:lnTo>
                  <a:pt x="622273" y="60926"/>
                </a:lnTo>
                <a:lnTo>
                  <a:pt x="624940" y="68097"/>
                </a:lnTo>
                <a:lnTo>
                  <a:pt x="624940" y="85877"/>
                </a:lnTo>
                <a:lnTo>
                  <a:pt x="622273" y="93048"/>
                </a:lnTo>
                <a:lnTo>
                  <a:pt x="611605" y="103953"/>
                </a:lnTo>
                <a:lnTo>
                  <a:pt x="604848" y="106679"/>
                </a:lnTo>
                <a:lnTo>
                  <a:pt x="638183" y="106679"/>
                </a:lnTo>
                <a:lnTo>
                  <a:pt x="647343" y="76987"/>
                </a:lnTo>
                <a:lnTo>
                  <a:pt x="646932" y="70153"/>
                </a:lnTo>
                <a:lnTo>
                  <a:pt x="645698" y="63696"/>
                </a:lnTo>
                <a:lnTo>
                  <a:pt x="643643" y="57618"/>
                </a:lnTo>
                <a:lnTo>
                  <a:pt x="640764" y="51917"/>
                </a:lnTo>
                <a:lnTo>
                  <a:pt x="638080" y="47294"/>
                </a:lnTo>
                <a:close/>
              </a:path>
              <a:path w="1315084" h="126364">
                <a:moveTo>
                  <a:pt x="760752" y="28447"/>
                </a:moveTo>
                <a:lnTo>
                  <a:pt x="721045" y="44568"/>
                </a:lnTo>
                <a:lnTo>
                  <a:pt x="710257" y="76987"/>
                </a:lnTo>
                <a:lnTo>
                  <a:pt x="710657" y="83832"/>
                </a:lnTo>
                <a:lnTo>
                  <a:pt x="734794" y="119481"/>
                </a:lnTo>
                <a:lnTo>
                  <a:pt x="760752" y="125704"/>
                </a:lnTo>
                <a:lnTo>
                  <a:pt x="767854" y="125315"/>
                </a:lnTo>
                <a:lnTo>
                  <a:pt x="802266" y="106679"/>
                </a:lnTo>
                <a:lnTo>
                  <a:pt x="752574" y="106679"/>
                </a:lnTo>
                <a:lnTo>
                  <a:pt x="745817" y="103953"/>
                </a:lnTo>
                <a:lnTo>
                  <a:pt x="740483" y="98501"/>
                </a:lnTo>
                <a:lnTo>
                  <a:pt x="735269" y="93048"/>
                </a:lnTo>
                <a:lnTo>
                  <a:pt x="732660" y="85877"/>
                </a:lnTo>
                <a:lnTo>
                  <a:pt x="732660" y="68097"/>
                </a:lnTo>
                <a:lnTo>
                  <a:pt x="735269" y="60926"/>
                </a:lnTo>
                <a:lnTo>
                  <a:pt x="740483" y="55473"/>
                </a:lnTo>
                <a:lnTo>
                  <a:pt x="745817" y="50021"/>
                </a:lnTo>
                <a:lnTo>
                  <a:pt x="752574" y="47294"/>
                </a:lnTo>
                <a:lnTo>
                  <a:pt x="802163" y="47294"/>
                </a:lnTo>
                <a:lnTo>
                  <a:pt x="800580" y="44568"/>
                </a:lnTo>
                <a:lnTo>
                  <a:pt x="767854" y="28836"/>
                </a:lnTo>
                <a:lnTo>
                  <a:pt x="760752" y="28447"/>
                </a:lnTo>
                <a:close/>
              </a:path>
              <a:path w="1315084" h="126364">
                <a:moveTo>
                  <a:pt x="802163" y="47294"/>
                </a:moveTo>
                <a:lnTo>
                  <a:pt x="768931" y="47294"/>
                </a:lnTo>
                <a:lnTo>
                  <a:pt x="775688" y="50021"/>
                </a:lnTo>
                <a:lnTo>
                  <a:pt x="786356" y="60926"/>
                </a:lnTo>
                <a:lnTo>
                  <a:pt x="789023" y="68097"/>
                </a:lnTo>
                <a:lnTo>
                  <a:pt x="789023" y="85877"/>
                </a:lnTo>
                <a:lnTo>
                  <a:pt x="786356" y="93048"/>
                </a:lnTo>
                <a:lnTo>
                  <a:pt x="775688" y="103953"/>
                </a:lnTo>
                <a:lnTo>
                  <a:pt x="768931" y="106679"/>
                </a:lnTo>
                <a:lnTo>
                  <a:pt x="802266" y="106679"/>
                </a:lnTo>
                <a:lnTo>
                  <a:pt x="811425" y="76987"/>
                </a:lnTo>
                <a:lnTo>
                  <a:pt x="811014" y="70153"/>
                </a:lnTo>
                <a:lnTo>
                  <a:pt x="809781" y="63696"/>
                </a:lnTo>
                <a:lnTo>
                  <a:pt x="807725" y="57618"/>
                </a:lnTo>
                <a:lnTo>
                  <a:pt x="804847" y="51917"/>
                </a:lnTo>
                <a:lnTo>
                  <a:pt x="802163" y="47294"/>
                </a:lnTo>
                <a:close/>
              </a:path>
              <a:path w="1315084" h="126364">
                <a:moveTo>
                  <a:pt x="871870" y="48361"/>
                </a:moveTo>
                <a:lnTo>
                  <a:pt x="849645" y="48361"/>
                </a:lnTo>
                <a:lnTo>
                  <a:pt x="849645" y="124459"/>
                </a:lnTo>
                <a:lnTo>
                  <a:pt x="871870" y="124459"/>
                </a:lnTo>
                <a:lnTo>
                  <a:pt x="871870" y="48361"/>
                </a:lnTo>
                <a:close/>
              </a:path>
              <a:path w="1315084" h="126364">
                <a:moveTo>
                  <a:pt x="905118" y="29514"/>
                </a:moveTo>
                <a:lnTo>
                  <a:pt x="816218" y="29514"/>
                </a:lnTo>
                <a:lnTo>
                  <a:pt x="816218" y="48361"/>
                </a:lnTo>
                <a:lnTo>
                  <a:pt x="905118" y="48361"/>
                </a:lnTo>
                <a:lnTo>
                  <a:pt x="905118" y="29514"/>
                </a:lnTo>
                <a:close/>
              </a:path>
              <a:path w="1315084" h="126364">
                <a:moveTo>
                  <a:pt x="932648" y="29514"/>
                </a:moveTo>
                <a:lnTo>
                  <a:pt x="909001" y="29514"/>
                </a:lnTo>
                <a:lnTo>
                  <a:pt x="937804" y="75387"/>
                </a:lnTo>
                <a:lnTo>
                  <a:pt x="906689" y="124459"/>
                </a:lnTo>
                <a:lnTo>
                  <a:pt x="933004" y="124459"/>
                </a:lnTo>
                <a:lnTo>
                  <a:pt x="956118" y="86410"/>
                </a:lnTo>
                <a:lnTo>
                  <a:pt x="1035512" y="86410"/>
                </a:lnTo>
                <a:lnTo>
                  <a:pt x="1028482" y="75387"/>
                </a:lnTo>
                <a:lnTo>
                  <a:pt x="1033171" y="67919"/>
                </a:lnTo>
                <a:lnTo>
                  <a:pt x="955762" y="67919"/>
                </a:lnTo>
                <a:lnTo>
                  <a:pt x="932648" y="29514"/>
                </a:lnTo>
                <a:close/>
              </a:path>
              <a:path w="1315084" h="126364">
                <a:moveTo>
                  <a:pt x="994167" y="86410"/>
                </a:moveTo>
                <a:lnTo>
                  <a:pt x="972120" y="86410"/>
                </a:lnTo>
                <a:lnTo>
                  <a:pt x="972120" y="124459"/>
                </a:lnTo>
                <a:lnTo>
                  <a:pt x="994167" y="124459"/>
                </a:lnTo>
                <a:lnTo>
                  <a:pt x="994167" y="86410"/>
                </a:lnTo>
                <a:close/>
              </a:path>
              <a:path w="1315084" h="126364">
                <a:moveTo>
                  <a:pt x="1035512" y="86410"/>
                </a:moveTo>
                <a:lnTo>
                  <a:pt x="1010169" y="86410"/>
                </a:lnTo>
                <a:lnTo>
                  <a:pt x="1033283" y="124459"/>
                </a:lnTo>
                <a:lnTo>
                  <a:pt x="1059775" y="124459"/>
                </a:lnTo>
                <a:lnTo>
                  <a:pt x="1035512" y="86410"/>
                </a:lnTo>
                <a:close/>
              </a:path>
              <a:path w="1315084" h="126364">
                <a:moveTo>
                  <a:pt x="994167" y="29514"/>
                </a:moveTo>
                <a:lnTo>
                  <a:pt x="972120" y="29514"/>
                </a:lnTo>
                <a:lnTo>
                  <a:pt x="972120" y="67919"/>
                </a:lnTo>
                <a:lnTo>
                  <a:pt x="994167" y="67919"/>
                </a:lnTo>
                <a:lnTo>
                  <a:pt x="994167" y="29514"/>
                </a:lnTo>
                <a:close/>
              </a:path>
              <a:path w="1315084" h="126364">
                <a:moveTo>
                  <a:pt x="1057286" y="29514"/>
                </a:moveTo>
                <a:lnTo>
                  <a:pt x="1033639" y="29514"/>
                </a:lnTo>
                <a:lnTo>
                  <a:pt x="1010347" y="67919"/>
                </a:lnTo>
                <a:lnTo>
                  <a:pt x="1033171" y="67919"/>
                </a:lnTo>
                <a:lnTo>
                  <a:pt x="1057286" y="29514"/>
                </a:lnTo>
                <a:close/>
              </a:path>
              <a:path w="1315084" h="126364">
                <a:moveTo>
                  <a:pt x="1098519" y="29514"/>
                </a:moveTo>
                <a:lnTo>
                  <a:pt x="1076294" y="29514"/>
                </a:lnTo>
                <a:lnTo>
                  <a:pt x="1076294" y="124459"/>
                </a:lnTo>
                <a:lnTo>
                  <a:pt x="1096741" y="124459"/>
                </a:lnTo>
                <a:lnTo>
                  <a:pt x="1123769" y="92100"/>
                </a:lnTo>
                <a:lnTo>
                  <a:pt x="1098519" y="92100"/>
                </a:lnTo>
                <a:lnTo>
                  <a:pt x="1098519" y="29514"/>
                </a:lnTo>
                <a:close/>
              </a:path>
              <a:path w="1315084" h="126364">
                <a:moveTo>
                  <a:pt x="1171239" y="61874"/>
                </a:moveTo>
                <a:lnTo>
                  <a:pt x="1149014" y="61874"/>
                </a:lnTo>
                <a:lnTo>
                  <a:pt x="1149014" y="124459"/>
                </a:lnTo>
                <a:lnTo>
                  <a:pt x="1171239" y="124459"/>
                </a:lnTo>
                <a:lnTo>
                  <a:pt x="1171239" y="61874"/>
                </a:lnTo>
                <a:close/>
              </a:path>
              <a:path w="1315084" h="126364">
                <a:moveTo>
                  <a:pt x="1171239" y="29514"/>
                </a:moveTo>
                <a:lnTo>
                  <a:pt x="1150970" y="29514"/>
                </a:lnTo>
                <a:lnTo>
                  <a:pt x="1098519" y="92100"/>
                </a:lnTo>
                <a:lnTo>
                  <a:pt x="1123769" y="92100"/>
                </a:lnTo>
                <a:lnTo>
                  <a:pt x="1149014" y="61874"/>
                </a:lnTo>
                <a:lnTo>
                  <a:pt x="1171239" y="61874"/>
                </a:lnTo>
                <a:lnTo>
                  <a:pt x="1171239" y="29514"/>
                </a:lnTo>
                <a:close/>
              </a:path>
              <a:path w="1315084" h="126364">
                <a:moveTo>
                  <a:pt x="1224428" y="29514"/>
                </a:moveTo>
                <a:lnTo>
                  <a:pt x="1201136" y="29514"/>
                </a:lnTo>
                <a:lnTo>
                  <a:pt x="1201136" y="124459"/>
                </a:lnTo>
                <a:lnTo>
                  <a:pt x="1221405" y="124459"/>
                </a:lnTo>
                <a:lnTo>
                  <a:pt x="1221405" y="61341"/>
                </a:lnTo>
                <a:lnTo>
                  <a:pt x="1242533" y="61341"/>
                </a:lnTo>
                <a:lnTo>
                  <a:pt x="1224428" y="29514"/>
                </a:lnTo>
                <a:close/>
              </a:path>
              <a:path w="1315084" h="126364">
                <a:moveTo>
                  <a:pt x="1314459" y="61518"/>
                </a:moveTo>
                <a:lnTo>
                  <a:pt x="1294485" y="61518"/>
                </a:lnTo>
                <a:lnTo>
                  <a:pt x="1294485" y="124459"/>
                </a:lnTo>
                <a:lnTo>
                  <a:pt x="1314576" y="124459"/>
                </a:lnTo>
                <a:lnTo>
                  <a:pt x="1314459" y="61518"/>
                </a:lnTo>
                <a:close/>
              </a:path>
              <a:path w="1315084" h="126364">
                <a:moveTo>
                  <a:pt x="1242533" y="61341"/>
                </a:moveTo>
                <a:lnTo>
                  <a:pt x="1221405" y="61341"/>
                </a:lnTo>
                <a:lnTo>
                  <a:pt x="1252876" y="114503"/>
                </a:lnTo>
                <a:lnTo>
                  <a:pt x="1262477" y="114503"/>
                </a:lnTo>
                <a:lnTo>
                  <a:pt x="1277944" y="88899"/>
                </a:lnTo>
                <a:lnTo>
                  <a:pt x="1258210" y="88899"/>
                </a:lnTo>
                <a:lnTo>
                  <a:pt x="1242634" y="61518"/>
                </a:lnTo>
                <a:lnTo>
                  <a:pt x="1242533" y="61341"/>
                </a:lnTo>
                <a:close/>
              </a:path>
              <a:path w="1315084" h="126364">
                <a:moveTo>
                  <a:pt x="1314399" y="29514"/>
                </a:moveTo>
                <a:lnTo>
                  <a:pt x="1293596" y="29514"/>
                </a:lnTo>
                <a:lnTo>
                  <a:pt x="1258210" y="88899"/>
                </a:lnTo>
                <a:lnTo>
                  <a:pt x="1277944" y="88899"/>
                </a:lnTo>
                <a:lnTo>
                  <a:pt x="1294485" y="61518"/>
                </a:lnTo>
                <a:lnTo>
                  <a:pt x="1314459" y="61518"/>
                </a:lnTo>
                <a:lnTo>
                  <a:pt x="1314399" y="29514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1" name="object 10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4622248" y="5692134"/>
            <a:ext cx="164617" cy="126237"/>
          </a:xfrm>
          <a:prstGeom prst="rect">
            <a:avLst/>
          </a:prstGeom>
        </p:spPr>
      </p:pic>
      <p:sp>
        <p:nvSpPr>
          <p:cNvPr id="102" name="object 102"/>
          <p:cNvSpPr/>
          <p:nvPr/>
        </p:nvSpPr>
        <p:spPr>
          <a:xfrm>
            <a:off x="10312400" y="59436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0320578" y="6085998"/>
            <a:ext cx="1177925" cy="167640"/>
          </a:xfrm>
          <a:custGeom>
            <a:avLst/>
            <a:gdLst/>
            <a:ahLst/>
            <a:cxnLst/>
            <a:rect l="l" t="t" r="r" b="b"/>
            <a:pathLst>
              <a:path w="1177925" h="167639">
                <a:moveTo>
                  <a:pt x="66674" y="23469"/>
                </a:moveTo>
                <a:lnTo>
                  <a:pt x="25380" y="36315"/>
                </a:lnTo>
                <a:lnTo>
                  <a:pt x="2178" y="70097"/>
                </a:lnTo>
                <a:lnTo>
                  <a:pt x="0" y="87477"/>
                </a:lnTo>
                <a:lnTo>
                  <a:pt x="503" y="95893"/>
                </a:lnTo>
                <a:lnTo>
                  <a:pt x="533" y="96400"/>
                </a:lnTo>
                <a:lnTo>
                  <a:pt x="18846" y="133394"/>
                </a:lnTo>
                <a:lnTo>
                  <a:pt x="57296" y="150974"/>
                </a:lnTo>
                <a:lnTo>
                  <a:pt x="66497" y="151485"/>
                </a:lnTo>
                <a:lnTo>
                  <a:pt x="73975" y="151152"/>
                </a:lnTo>
                <a:lnTo>
                  <a:pt x="111313" y="135450"/>
                </a:lnTo>
                <a:lnTo>
                  <a:pt x="115409" y="131216"/>
                </a:lnTo>
                <a:lnTo>
                  <a:pt x="59207" y="131216"/>
                </a:lnTo>
                <a:lnTo>
                  <a:pt x="51561" y="129379"/>
                </a:lnTo>
                <a:lnTo>
                  <a:pt x="23291" y="95893"/>
                </a:lnTo>
                <a:lnTo>
                  <a:pt x="23291" y="79061"/>
                </a:lnTo>
                <a:lnTo>
                  <a:pt x="25188" y="71534"/>
                </a:lnTo>
                <a:lnTo>
                  <a:pt x="32740" y="58318"/>
                </a:lnTo>
                <a:lnTo>
                  <a:pt x="38049" y="53102"/>
                </a:lnTo>
                <a:lnTo>
                  <a:pt x="44805" y="49428"/>
                </a:lnTo>
                <a:lnTo>
                  <a:pt x="51561" y="45635"/>
                </a:lnTo>
                <a:lnTo>
                  <a:pt x="59207" y="43738"/>
                </a:lnTo>
                <a:lnTo>
                  <a:pt x="115410" y="43738"/>
                </a:lnTo>
                <a:lnTo>
                  <a:pt x="111325" y="39504"/>
                </a:lnTo>
                <a:lnTo>
                  <a:pt x="74153" y="23802"/>
                </a:lnTo>
                <a:lnTo>
                  <a:pt x="66674" y="23469"/>
                </a:lnTo>
                <a:close/>
              </a:path>
              <a:path w="1177925" h="167639">
                <a:moveTo>
                  <a:pt x="100990" y="116459"/>
                </a:moveTo>
                <a:lnTo>
                  <a:pt x="93845" y="122915"/>
                </a:lnTo>
                <a:lnTo>
                  <a:pt x="85921" y="127527"/>
                </a:lnTo>
                <a:lnTo>
                  <a:pt x="77220" y="130294"/>
                </a:lnTo>
                <a:lnTo>
                  <a:pt x="67741" y="131216"/>
                </a:lnTo>
                <a:lnTo>
                  <a:pt x="115409" y="131216"/>
                </a:lnTo>
                <a:lnTo>
                  <a:pt x="115925" y="130683"/>
                </a:lnTo>
                <a:lnTo>
                  <a:pt x="100990" y="116459"/>
                </a:lnTo>
                <a:close/>
              </a:path>
              <a:path w="1177925" h="167639">
                <a:moveTo>
                  <a:pt x="115410" y="43738"/>
                </a:moveTo>
                <a:lnTo>
                  <a:pt x="67741" y="43738"/>
                </a:lnTo>
                <a:lnTo>
                  <a:pt x="77220" y="44650"/>
                </a:lnTo>
                <a:lnTo>
                  <a:pt x="85921" y="47383"/>
                </a:lnTo>
                <a:lnTo>
                  <a:pt x="93845" y="51939"/>
                </a:lnTo>
                <a:lnTo>
                  <a:pt x="100990" y="58318"/>
                </a:lnTo>
                <a:lnTo>
                  <a:pt x="115925" y="44272"/>
                </a:lnTo>
                <a:lnTo>
                  <a:pt x="115410" y="43738"/>
                </a:lnTo>
                <a:close/>
              </a:path>
              <a:path w="1177925" h="167639">
                <a:moveTo>
                  <a:pt x="118275" y="130860"/>
                </a:moveTo>
                <a:lnTo>
                  <a:pt x="117236" y="149055"/>
                </a:lnTo>
                <a:lnTo>
                  <a:pt x="117209" y="149529"/>
                </a:lnTo>
                <a:lnTo>
                  <a:pt x="122068" y="150833"/>
                </a:lnTo>
                <a:lnTo>
                  <a:pt x="126157" y="151485"/>
                </a:lnTo>
                <a:lnTo>
                  <a:pt x="136589" y="151485"/>
                </a:lnTo>
                <a:lnTo>
                  <a:pt x="142159" y="149055"/>
                </a:lnTo>
                <a:lnTo>
                  <a:pt x="150338" y="139217"/>
                </a:lnTo>
                <a:lnTo>
                  <a:pt x="153243" y="132520"/>
                </a:lnTo>
                <a:lnTo>
                  <a:pt x="153465" y="131394"/>
                </a:lnTo>
                <a:lnTo>
                  <a:pt x="121357" y="131394"/>
                </a:lnTo>
                <a:lnTo>
                  <a:pt x="119934" y="131216"/>
                </a:lnTo>
                <a:lnTo>
                  <a:pt x="118275" y="130860"/>
                </a:lnTo>
                <a:close/>
              </a:path>
              <a:path w="1177925" h="167639">
                <a:moveTo>
                  <a:pt x="217133" y="73609"/>
                </a:moveTo>
                <a:lnTo>
                  <a:pt x="194908" y="73609"/>
                </a:lnTo>
                <a:lnTo>
                  <a:pt x="194908" y="149707"/>
                </a:lnTo>
                <a:lnTo>
                  <a:pt x="217133" y="149707"/>
                </a:lnTo>
                <a:lnTo>
                  <a:pt x="217133" y="73609"/>
                </a:lnTo>
                <a:close/>
              </a:path>
              <a:path w="1177925" h="167639">
                <a:moveTo>
                  <a:pt x="217133" y="54762"/>
                </a:moveTo>
                <a:lnTo>
                  <a:pt x="140323" y="54762"/>
                </a:lnTo>
                <a:lnTo>
                  <a:pt x="138723" y="91389"/>
                </a:lnTo>
                <a:lnTo>
                  <a:pt x="138248" y="100753"/>
                </a:lnTo>
                <a:lnTo>
                  <a:pt x="137656" y="107983"/>
                </a:lnTo>
                <a:lnTo>
                  <a:pt x="136945" y="113080"/>
                </a:lnTo>
                <a:lnTo>
                  <a:pt x="136439" y="117325"/>
                </a:lnTo>
                <a:lnTo>
                  <a:pt x="127046" y="131394"/>
                </a:lnTo>
                <a:lnTo>
                  <a:pt x="153465" y="131394"/>
                </a:lnTo>
                <a:lnTo>
                  <a:pt x="158459" y="92456"/>
                </a:lnTo>
                <a:lnTo>
                  <a:pt x="159348" y="73609"/>
                </a:lnTo>
                <a:lnTo>
                  <a:pt x="217133" y="73609"/>
                </a:lnTo>
                <a:lnTo>
                  <a:pt x="217133" y="54762"/>
                </a:lnTo>
                <a:close/>
              </a:path>
              <a:path w="1177925" h="167639">
                <a:moveTo>
                  <a:pt x="269289" y="54762"/>
                </a:moveTo>
                <a:lnTo>
                  <a:pt x="247064" y="54762"/>
                </a:lnTo>
                <a:lnTo>
                  <a:pt x="247064" y="149707"/>
                </a:lnTo>
                <a:lnTo>
                  <a:pt x="267511" y="149707"/>
                </a:lnTo>
                <a:lnTo>
                  <a:pt x="294539" y="117348"/>
                </a:lnTo>
                <a:lnTo>
                  <a:pt x="269289" y="117348"/>
                </a:lnTo>
                <a:lnTo>
                  <a:pt x="269289" y="54762"/>
                </a:lnTo>
                <a:close/>
              </a:path>
              <a:path w="1177925" h="167639">
                <a:moveTo>
                  <a:pt x="342009" y="87122"/>
                </a:moveTo>
                <a:lnTo>
                  <a:pt x="319784" y="87122"/>
                </a:lnTo>
                <a:lnTo>
                  <a:pt x="319784" y="149707"/>
                </a:lnTo>
                <a:lnTo>
                  <a:pt x="342009" y="149707"/>
                </a:lnTo>
                <a:lnTo>
                  <a:pt x="342009" y="87122"/>
                </a:lnTo>
                <a:close/>
              </a:path>
              <a:path w="1177925" h="167639">
                <a:moveTo>
                  <a:pt x="342009" y="54762"/>
                </a:moveTo>
                <a:lnTo>
                  <a:pt x="321740" y="54762"/>
                </a:lnTo>
                <a:lnTo>
                  <a:pt x="269289" y="117348"/>
                </a:lnTo>
                <a:lnTo>
                  <a:pt x="294539" y="117348"/>
                </a:lnTo>
                <a:lnTo>
                  <a:pt x="319784" y="87122"/>
                </a:lnTo>
                <a:lnTo>
                  <a:pt x="342009" y="87122"/>
                </a:lnTo>
                <a:lnTo>
                  <a:pt x="342009" y="54762"/>
                </a:lnTo>
                <a:close/>
              </a:path>
              <a:path w="1177925" h="167639">
                <a:moveTo>
                  <a:pt x="418312" y="54762"/>
                </a:moveTo>
                <a:lnTo>
                  <a:pt x="371906" y="54762"/>
                </a:lnTo>
                <a:lnTo>
                  <a:pt x="371906" y="149707"/>
                </a:lnTo>
                <a:lnTo>
                  <a:pt x="420268" y="149707"/>
                </a:lnTo>
                <a:lnTo>
                  <a:pt x="429113" y="149274"/>
                </a:lnTo>
                <a:lnTo>
                  <a:pt x="457366" y="133527"/>
                </a:lnTo>
                <a:lnTo>
                  <a:pt x="393064" y="133527"/>
                </a:lnTo>
                <a:lnTo>
                  <a:pt x="393064" y="109169"/>
                </a:lnTo>
                <a:lnTo>
                  <a:pt x="454190" y="109169"/>
                </a:lnTo>
                <a:lnTo>
                  <a:pt x="453917" y="108635"/>
                </a:lnTo>
                <a:lnTo>
                  <a:pt x="448416" y="103701"/>
                </a:lnTo>
                <a:lnTo>
                  <a:pt x="440715" y="100279"/>
                </a:lnTo>
                <a:lnTo>
                  <a:pt x="445338" y="98264"/>
                </a:lnTo>
                <a:lnTo>
                  <a:pt x="448894" y="95478"/>
                </a:lnTo>
                <a:lnTo>
                  <a:pt x="449640" y="94411"/>
                </a:lnTo>
                <a:lnTo>
                  <a:pt x="393064" y="94411"/>
                </a:lnTo>
                <a:lnTo>
                  <a:pt x="393064" y="70942"/>
                </a:lnTo>
                <a:lnTo>
                  <a:pt x="455007" y="70942"/>
                </a:lnTo>
                <a:lnTo>
                  <a:pt x="452034" y="65430"/>
                </a:lnTo>
                <a:lnTo>
                  <a:pt x="445515" y="61163"/>
                </a:lnTo>
                <a:lnTo>
                  <a:pt x="440148" y="58362"/>
                </a:lnTo>
                <a:lnTo>
                  <a:pt x="433825" y="56362"/>
                </a:lnTo>
                <a:lnTo>
                  <a:pt x="426546" y="55162"/>
                </a:lnTo>
                <a:lnTo>
                  <a:pt x="418312" y="54762"/>
                </a:lnTo>
                <a:close/>
              </a:path>
              <a:path w="1177925" h="167639">
                <a:moveTo>
                  <a:pt x="454190" y="109169"/>
                </a:moveTo>
                <a:lnTo>
                  <a:pt x="425246" y="109169"/>
                </a:lnTo>
                <a:lnTo>
                  <a:pt x="429691" y="110236"/>
                </a:lnTo>
                <a:lnTo>
                  <a:pt x="432536" y="112369"/>
                </a:lnTo>
                <a:lnTo>
                  <a:pt x="435381" y="114384"/>
                </a:lnTo>
                <a:lnTo>
                  <a:pt x="436803" y="117466"/>
                </a:lnTo>
                <a:lnTo>
                  <a:pt x="436803" y="129556"/>
                </a:lnTo>
                <a:lnTo>
                  <a:pt x="430698" y="133527"/>
                </a:lnTo>
                <a:lnTo>
                  <a:pt x="457366" y="133527"/>
                </a:lnTo>
                <a:lnTo>
                  <a:pt x="458317" y="131572"/>
                </a:lnTo>
                <a:lnTo>
                  <a:pt x="458317" y="123037"/>
                </a:lnTo>
                <a:lnTo>
                  <a:pt x="457217" y="115081"/>
                </a:lnTo>
                <a:lnTo>
                  <a:pt x="454190" y="109169"/>
                </a:lnTo>
                <a:close/>
              </a:path>
              <a:path w="1177925" h="167639">
                <a:moveTo>
                  <a:pt x="455007" y="70942"/>
                </a:moveTo>
                <a:lnTo>
                  <a:pt x="427854" y="70942"/>
                </a:lnTo>
                <a:lnTo>
                  <a:pt x="433603" y="74794"/>
                </a:lnTo>
                <a:lnTo>
                  <a:pt x="433603" y="90440"/>
                </a:lnTo>
                <a:lnTo>
                  <a:pt x="427854" y="94411"/>
                </a:lnTo>
                <a:lnTo>
                  <a:pt x="449640" y="94411"/>
                </a:lnTo>
                <a:lnTo>
                  <a:pt x="451383" y="91922"/>
                </a:lnTo>
                <a:lnTo>
                  <a:pt x="453990" y="88366"/>
                </a:lnTo>
                <a:lnTo>
                  <a:pt x="455294" y="84158"/>
                </a:lnTo>
                <a:lnTo>
                  <a:pt x="455294" y="71475"/>
                </a:lnTo>
                <a:lnTo>
                  <a:pt x="455007" y="70942"/>
                </a:lnTo>
                <a:close/>
              </a:path>
              <a:path w="1177925" h="167639">
                <a:moveTo>
                  <a:pt x="540307" y="0"/>
                </a:moveTo>
                <a:lnTo>
                  <a:pt x="520393" y="0"/>
                </a:lnTo>
                <a:lnTo>
                  <a:pt x="461719" y="167487"/>
                </a:lnTo>
                <a:lnTo>
                  <a:pt x="481633" y="167487"/>
                </a:lnTo>
                <a:lnTo>
                  <a:pt x="540307" y="0"/>
                </a:lnTo>
                <a:close/>
              </a:path>
              <a:path w="1177925" h="167639">
                <a:moveTo>
                  <a:pt x="604593" y="23469"/>
                </a:moveTo>
                <a:lnTo>
                  <a:pt x="563043" y="36326"/>
                </a:lnTo>
                <a:lnTo>
                  <a:pt x="539786" y="70097"/>
                </a:lnTo>
                <a:lnTo>
                  <a:pt x="537563" y="87477"/>
                </a:lnTo>
                <a:lnTo>
                  <a:pt x="538073" y="95774"/>
                </a:lnTo>
                <a:lnTo>
                  <a:pt x="556631" y="133394"/>
                </a:lnTo>
                <a:lnTo>
                  <a:pt x="595314" y="150974"/>
                </a:lnTo>
                <a:lnTo>
                  <a:pt x="604593" y="151485"/>
                </a:lnTo>
                <a:lnTo>
                  <a:pt x="613872" y="150974"/>
                </a:lnTo>
                <a:lnTo>
                  <a:pt x="652555" y="133394"/>
                </a:lnTo>
                <a:lnTo>
                  <a:pt x="654543" y="131216"/>
                </a:lnTo>
                <a:lnTo>
                  <a:pt x="596296" y="131216"/>
                </a:lnTo>
                <a:lnTo>
                  <a:pt x="588829" y="129379"/>
                </a:lnTo>
                <a:lnTo>
                  <a:pt x="560854" y="95774"/>
                </a:lnTo>
                <a:lnTo>
                  <a:pt x="560854" y="79180"/>
                </a:lnTo>
                <a:lnTo>
                  <a:pt x="562750" y="71712"/>
                </a:lnTo>
                <a:lnTo>
                  <a:pt x="566544" y="65074"/>
                </a:lnTo>
                <a:lnTo>
                  <a:pt x="570337" y="58318"/>
                </a:lnTo>
                <a:lnTo>
                  <a:pt x="575552" y="53102"/>
                </a:lnTo>
                <a:lnTo>
                  <a:pt x="582190" y="49428"/>
                </a:lnTo>
                <a:lnTo>
                  <a:pt x="588829" y="45635"/>
                </a:lnTo>
                <a:lnTo>
                  <a:pt x="596296" y="43738"/>
                </a:lnTo>
                <a:lnTo>
                  <a:pt x="654513" y="43738"/>
                </a:lnTo>
                <a:lnTo>
                  <a:pt x="652596" y="41649"/>
                </a:lnTo>
                <a:lnTo>
                  <a:pt x="613872" y="23991"/>
                </a:lnTo>
                <a:lnTo>
                  <a:pt x="604593" y="23469"/>
                </a:lnTo>
                <a:close/>
              </a:path>
              <a:path w="1177925" h="167639">
                <a:moveTo>
                  <a:pt x="654513" y="43738"/>
                </a:moveTo>
                <a:lnTo>
                  <a:pt x="612890" y="43738"/>
                </a:lnTo>
                <a:lnTo>
                  <a:pt x="620358" y="45635"/>
                </a:lnTo>
                <a:lnTo>
                  <a:pt x="626996" y="49428"/>
                </a:lnTo>
                <a:lnTo>
                  <a:pt x="633634" y="53102"/>
                </a:lnTo>
                <a:lnTo>
                  <a:pt x="638849" y="58318"/>
                </a:lnTo>
                <a:lnTo>
                  <a:pt x="642642" y="65074"/>
                </a:lnTo>
                <a:lnTo>
                  <a:pt x="646436" y="71712"/>
                </a:lnTo>
                <a:lnTo>
                  <a:pt x="648332" y="79180"/>
                </a:lnTo>
                <a:lnTo>
                  <a:pt x="648332" y="95774"/>
                </a:lnTo>
                <a:lnTo>
                  <a:pt x="620358" y="129379"/>
                </a:lnTo>
                <a:lnTo>
                  <a:pt x="612890" y="131216"/>
                </a:lnTo>
                <a:lnTo>
                  <a:pt x="654543" y="131216"/>
                </a:lnTo>
                <a:lnTo>
                  <a:pt x="671079" y="96400"/>
                </a:lnTo>
                <a:lnTo>
                  <a:pt x="671624" y="87477"/>
                </a:lnTo>
                <a:lnTo>
                  <a:pt x="671117" y="79180"/>
                </a:lnTo>
                <a:lnTo>
                  <a:pt x="671084" y="78632"/>
                </a:lnTo>
                <a:lnTo>
                  <a:pt x="669471" y="70230"/>
                </a:lnTo>
                <a:lnTo>
                  <a:pt x="669446" y="70097"/>
                </a:lnTo>
                <a:lnTo>
                  <a:pt x="666780" y="62274"/>
                </a:lnTo>
                <a:lnTo>
                  <a:pt x="666723" y="62107"/>
                </a:lnTo>
                <a:lnTo>
                  <a:pt x="663002" y="54762"/>
                </a:lnTo>
                <a:lnTo>
                  <a:pt x="662912" y="54584"/>
                </a:lnTo>
                <a:lnTo>
                  <a:pt x="658214" y="47794"/>
                </a:lnTo>
                <a:lnTo>
                  <a:pt x="654513" y="43738"/>
                </a:lnTo>
                <a:close/>
              </a:path>
              <a:path w="1177925" h="167639">
                <a:moveTo>
                  <a:pt x="734913" y="73609"/>
                </a:moveTo>
                <a:lnTo>
                  <a:pt x="712689" y="73609"/>
                </a:lnTo>
                <a:lnTo>
                  <a:pt x="712689" y="149707"/>
                </a:lnTo>
                <a:lnTo>
                  <a:pt x="734913" y="149707"/>
                </a:lnTo>
                <a:lnTo>
                  <a:pt x="734913" y="73609"/>
                </a:lnTo>
                <a:close/>
              </a:path>
              <a:path w="1177925" h="167639">
                <a:moveTo>
                  <a:pt x="768163" y="54762"/>
                </a:moveTo>
                <a:lnTo>
                  <a:pt x="679263" y="54762"/>
                </a:lnTo>
                <a:lnTo>
                  <a:pt x="679263" y="73609"/>
                </a:lnTo>
                <a:lnTo>
                  <a:pt x="768163" y="73609"/>
                </a:lnTo>
                <a:lnTo>
                  <a:pt x="768163" y="54762"/>
                </a:lnTo>
                <a:close/>
              </a:path>
              <a:path w="1177925" h="167639">
                <a:moveTo>
                  <a:pt x="795693" y="54762"/>
                </a:moveTo>
                <a:lnTo>
                  <a:pt x="772045" y="54762"/>
                </a:lnTo>
                <a:lnTo>
                  <a:pt x="800849" y="100634"/>
                </a:lnTo>
                <a:lnTo>
                  <a:pt x="769734" y="149707"/>
                </a:lnTo>
                <a:lnTo>
                  <a:pt x="796048" y="149707"/>
                </a:lnTo>
                <a:lnTo>
                  <a:pt x="819162" y="111658"/>
                </a:lnTo>
                <a:lnTo>
                  <a:pt x="898556" y="111658"/>
                </a:lnTo>
                <a:lnTo>
                  <a:pt x="891527" y="100634"/>
                </a:lnTo>
                <a:lnTo>
                  <a:pt x="896216" y="93167"/>
                </a:lnTo>
                <a:lnTo>
                  <a:pt x="818807" y="93167"/>
                </a:lnTo>
                <a:lnTo>
                  <a:pt x="795693" y="54762"/>
                </a:lnTo>
                <a:close/>
              </a:path>
              <a:path w="1177925" h="167639">
                <a:moveTo>
                  <a:pt x="857211" y="111658"/>
                </a:moveTo>
                <a:lnTo>
                  <a:pt x="835164" y="111658"/>
                </a:lnTo>
                <a:lnTo>
                  <a:pt x="835164" y="149707"/>
                </a:lnTo>
                <a:lnTo>
                  <a:pt x="857211" y="149707"/>
                </a:lnTo>
                <a:lnTo>
                  <a:pt x="857211" y="111658"/>
                </a:lnTo>
                <a:close/>
              </a:path>
              <a:path w="1177925" h="167639">
                <a:moveTo>
                  <a:pt x="898556" y="111658"/>
                </a:moveTo>
                <a:lnTo>
                  <a:pt x="873213" y="111658"/>
                </a:lnTo>
                <a:lnTo>
                  <a:pt x="896327" y="149707"/>
                </a:lnTo>
                <a:lnTo>
                  <a:pt x="922820" y="149707"/>
                </a:lnTo>
                <a:lnTo>
                  <a:pt x="898556" y="111658"/>
                </a:lnTo>
                <a:close/>
              </a:path>
              <a:path w="1177925" h="167639">
                <a:moveTo>
                  <a:pt x="857211" y="54762"/>
                </a:moveTo>
                <a:lnTo>
                  <a:pt x="835164" y="54762"/>
                </a:lnTo>
                <a:lnTo>
                  <a:pt x="835164" y="93167"/>
                </a:lnTo>
                <a:lnTo>
                  <a:pt x="857211" y="93167"/>
                </a:lnTo>
                <a:lnTo>
                  <a:pt x="857211" y="54762"/>
                </a:lnTo>
                <a:close/>
              </a:path>
              <a:path w="1177925" h="167639">
                <a:moveTo>
                  <a:pt x="920330" y="54762"/>
                </a:moveTo>
                <a:lnTo>
                  <a:pt x="896683" y="54762"/>
                </a:lnTo>
                <a:lnTo>
                  <a:pt x="873391" y="93167"/>
                </a:lnTo>
                <a:lnTo>
                  <a:pt x="896216" y="93167"/>
                </a:lnTo>
                <a:lnTo>
                  <a:pt x="920330" y="54762"/>
                </a:lnTo>
                <a:close/>
              </a:path>
              <a:path w="1177925" h="167639">
                <a:moveTo>
                  <a:pt x="961562" y="54762"/>
                </a:moveTo>
                <a:lnTo>
                  <a:pt x="939337" y="54762"/>
                </a:lnTo>
                <a:lnTo>
                  <a:pt x="939337" y="149707"/>
                </a:lnTo>
                <a:lnTo>
                  <a:pt x="959784" y="149707"/>
                </a:lnTo>
                <a:lnTo>
                  <a:pt x="986812" y="117348"/>
                </a:lnTo>
                <a:lnTo>
                  <a:pt x="961562" y="117348"/>
                </a:lnTo>
                <a:lnTo>
                  <a:pt x="961562" y="54762"/>
                </a:lnTo>
                <a:close/>
              </a:path>
              <a:path w="1177925" h="167639">
                <a:moveTo>
                  <a:pt x="1034282" y="87122"/>
                </a:moveTo>
                <a:lnTo>
                  <a:pt x="1012057" y="87122"/>
                </a:lnTo>
                <a:lnTo>
                  <a:pt x="1012057" y="149707"/>
                </a:lnTo>
                <a:lnTo>
                  <a:pt x="1034282" y="149707"/>
                </a:lnTo>
                <a:lnTo>
                  <a:pt x="1034282" y="87122"/>
                </a:lnTo>
                <a:close/>
              </a:path>
              <a:path w="1177925" h="167639">
                <a:moveTo>
                  <a:pt x="1034282" y="54762"/>
                </a:moveTo>
                <a:lnTo>
                  <a:pt x="1014013" y="54762"/>
                </a:lnTo>
                <a:lnTo>
                  <a:pt x="961562" y="117348"/>
                </a:lnTo>
                <a:lnTo>
                  <a:pt x="986812" y="117348"/>
                </a:lnTo>
                <a:lnTo>
                  <a:pt x="1012057" y="87122"/>
                </a:lnTo>
                <a:lnTo>
                  <a:pt x="1034282" y="87122"/>
                </a:lnTo>
                <a:lnTo>
                  <a:pt x="1034282" y="54762"/>
                </a:lnTo>
                <a:close/>
              </a:path>
              <a:path w="1177925" h="167639">
                <a:moveTo>
                  <a:pt x="1087471" y="54762"/>
                </a:moveTo>
                <a:lnTo>
                  <a:pt x="1064179" y="54762"/>
                </a:lnTo>
                <a:lnTo>
                  <a:pt x="1064179" y="149707"/>
                </a:lnTo>
                <a:lnTo>
                  <a:pt x="1084449" y="149707"/>
                </a:lnTo>
                <a:lnTo>
                  <a:pt x="1084449" y="86588"/>
                </a:lnTo>
                <a:lnTo>
                  <a:pt x="1105576" y="86588"/>
                </a:lnTo>
                <a:lnTo>
                  <a:pt x="1087471" y="54762"/>
                </a:lnTo>
                <a:close/>
              </a:path>
              <a:path w="1177925" h="167639">
                <a:moveTo>
                  <a:pt x="1177498" y="86766"/>
                </a:moveTo>
                <a:lnTo>
                  <a:pt x="1157524" y="86766"/>
                </a:lnTo>
                <a:lnTo>
                  <a:pt x="1157524" y="149707"/>
                </a:lnTo>
                <a:lnTo>
                  <a:pt x="1177616" y="149707"/>
                </a:lnTo>
                <a:lnTo>
                  <a:pt x="1177498" y="86766"/>
                </a:lnTo>
                <a:close/>
              </a:path>
              <a:path w="1177925" h="167639">
                <a:moveTo>
                  <a:pt x="1105576" y="86588"/>
                </a:moveTo>
                <a:lnTo>
                  <a:pt x="1084449" y="86588"/>
                </a:lnTo>
                <a:lnTo>
                  <a:pt x="1115919" y="139750"/>
                </a:lnTo>
                <a:lnTo>
                  <a:pt x="1125520" y="139750"/>
                </a:lnTo>
                <a:lnTo>
                  <a:pt x="1140986" y="114147"/>
                </a:lnTo>
                <a:lnTo>
                  <a:pt x="1121253" y="114147"/>
                </a:lnTo>
                <a:lnTo>
                  <a:pt x="1105677" y="86766"/>
                </a:lnTo>
                <a:lnTo>
                  <a:pt x="1105576" y="86588"/>
                </a:lnTo>
                <a:close/>
              </a:path>
              <a:path w="1177925" h="167639">
                <a:moveTo>
                  <a:pt x="1177438" y="54762"/>
                </a:moveTo>
                <a:lnTo>
                  <a:pt x="1156635" y="54762"/>
                </a:lnTo>
                <a:lnTo>
                  <a:pt x="1121253" y="114147"/>
                </a:lnTo>
                <a:lnTo>
                  <a:pt x="1140986" y="114147"/>
                </a:lnTo>
                <a:lnTo>
                  <a:pt x="1157524" y="86766"/>
                </a:lnTo>
                <a:lnTo>
                  <a:pt x="1177498" y="86766"/>
                </a:lnTo>
                <a:lnTo>
                  <a:pt x="1177438" y="54762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4" name="object 104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4612077" y="6109460"/>
            <a:ext cx="173507" cy="128015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10312400" y="63627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0320401" y="6516293"/>
            <a:ext cx="1724964" cy="172998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4612077" y="6528561"/>
            <a:ext cx="173507" cy="128015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10312400" y="67818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320401" y="6947661"/>
            <a:ext cx="1633855" cy="128270"/>
          </a:xfrm>
          <a:custGeom>
            <a:avLst/>
            <a:gdLst/>
            <a:ahLst/>
            <a:cxnLst/>
            <a:rect l="l" t="t" r="r" b="b"/>
            <a:pathLst>
              <a:path w="1633854" h="128270">
                <a:moveTo>
                  <a:pt x="67030" y="0"/>
                </a:moveTo>
                <a:lnTo>
                  <a:pt x="25480" y="12857"/>
                </a:lnTo>
                <a:lnTo>
                  <a:pt x="2223" y="46628"/>
                </a:lnTo>
                <a:lnTo>
                  <a:pt x="0" y="64008"/>
                </a:lnTo>
                <a:lnTo>
                  <a:pt x="510" y="72305"/>
                </a:lnTo>
                <a:lnTo>
                  <a:pt x="19069" y="109924"/>
                </a:lnTo>
                <a:lnTo>
                  <a:pt x="57751" y="127504"/>
                </a:lnTo>
                <a:lnTo>
                  <a:pt x="67030" y="128016"/>
                </a:lnTo>
                <a:lnTo>
                  <a:pt x="76309" y="127504"/>
                </a:lnTo>
                <a:lnTo>
                  <a:pt x="114992" y="109924"/>
                </a:lnTo>
                <a:lnTo>
                  <a:pt x="116980" y="107746"/>
                </a:lnTo>
                <a:lnTo>
                  <a:pt x="58733" y="107746"/>
                </a:lnTo>
                <a:lnTo>
                  <a:pt x="51265" y="105909"/>
                </a:lnTo>
                <a:lnTo>
                  <a:pt x="23291" y="72305"/>
                </a:lnTo>
                <a:lnTo>
                  <a:pt x="23291" y="55710"/>
                </a:lnTo>
                <a:lnTo>
                  <a:pt x="25188" y="48243"/>
                </a:lnTo>
                <a:lnTo>
                  <a:pt x="28981" y="41605"/>
                </a:lnTo>
                <a:lnTo>
                  <a:pt x="32774" y="34848"/>
                </a:lnTo>
                <a:lnTo>
                  <a:pt x="37989" y="29633"/>
                </a:lnTo>
                <a:lnTo>
                  <a:pt x="44627" y="25958"/>
                </a:lnTo>
                <a:lnTo>
                  <a:pt x="51265" y="22165"/>
                </a:lnTo>
                <a:lnTo>
                  <a:pt x="58733" y="20269"/>
                </a:lnTo>
                <a:lnTo>
                  <a:pt x="116950" y="20269"/>
                </a:lnTo>
                <a:lnTo>
                  <a:pt x="115033" y="18180"/>
                </a:lnTo>
                <a:lnTo>
                  <a:pt x="76309" y="522"/>
                </a:lnTo>
                <a:lnTo>
                  <a:pt x="67030" y="0"/>
                </a:lnTo>
                <a:close/>
              </a:path>
              <a:path w="1633854" h="128270">
                <a:moveTo>
                  <a:pt x="116950" y="20269"/>
                </a:moveTo>
                <a:lnTo>
                  <a:pt x="75327" y="20269"/>
                </a:lnTo>
                <a:lnTo>
                  <a:pt x="82795" y="22165"/>
                </a:lnTo>
                <a:lnTo>
                  <a:pt x="89433" y="25958"/>
                </a:lnTo>
                <a:lnTo>
                  <a:pt x="96071" y="29633"/>
                </a:lnTo>
                <a:lnTo>
                  <a:pt x="101286" y="34848"/>
                </a:lnTo>
                <a:lnTo>
                  <a:pt x="105079" y="41605"/>
                </a:lnTo>
                <a:lnTo>
                  <a:pt x="108872" y="48243"/>
                </a:lnTo>
                <a:lnTo>
                  <a:pt x="110769" y="55710"/>
                </a:lnTo>
                <a:lnTo>
                  <a:pt x="110769" y="72305"/>
                </a:lnTo>
                <a:lnTo>
                  <a:pt x="82795" y="105909"/>
                </a:lnTo>
                <a:lnTo>
                  <a:pt x="75327" y="107746"/>
                </a:lnTo>
                <a:lnTo>
                  <a:pt x="116980" y="107746"/>
                </a:lnTo>
                <a:lnTo>
                  <a:pt x="133516" y="72931"/>
                </a:lnTo>
                <a:lnTo>
                  <a:pt x="134061" y="64008"/>
                </a:lnTo>
                <a:lnTo>
                  <a:pt x="133554" y="55710"/>
                </a:lnTo>
                <a:lnTo>
                  <a:pt x="133521" y="55162"/>
                </a:lnTo>
                <a:lnTo>
                  <a:pt x="125439" y="31292"/>
                </a:lnTo>
                <a:lnTo>
                  <a:pt x="125349" y="31115"/>
                </a:lnTo>
                <a:lnTo>
                  <a:pt x="120651" y="24325"/>
                </a:lnTo>
                <a:lnTo>
                  <a:pt x="116950" y="20269"/>
                </a:lnTo>
                <a:close/>
              </a:path>
              <a:path w="1633854" h="128270">
                <a:moveTo>
                  <a:pt x="237670" y="89433"/>
                </a:moveTo>
                <a:lnTo>
                  <a:pt x="215445" y="89433"/>
                </a:lnTo>
                <a:lnTo>
                  <a:pt x="215445" y="126238"/>
                </a:lnTo>
                <a:lnTo>
                  <a:pt x="237670" y="126238"/>
                </a:lnTo>
                <a:lnTo>
                  <a:pt x="237670" y="89433"/>
                </a:lnTo>
                <a:close/>
              </a:path>
              <a:path w="1633854" h="128270">
                <a:moveTo>
                  <a:pt x="171173" y="31292"/>
                </a:moveTo>
                <a:lnTo>
                  <a:pt x="148948" y="31292"/>
                </a:lnTo>
                <a:lnTo>
                  <a:pt x="148948" y="61696"/>
                </a:lnTo>
                <a:lnTo>
                  <a:pt x="170639" y="93922"/>
                </a:lnTo>
                <a:lnTo>
                  <a:pt x="178731" y="95600"/>
                </a:lnTo>
                <a:lnTo>
                  <a:pt x="180030" y="95600"/>
                </a:lnTo>
                <a:lnTo>
                  <a:pt x="186819" y="96012"/>
                </a:lnTo>
                <a:lnTo>
                  <a:pt x="194209" y="95600"/>
                </a:lnTo>
                <a:lnTo>
                  <a:pt x="201443" y="94367"/>
                </a:lnTo>
                <a:lnTo>
                  <a:pt x="208522" y="92311"/>
                </a:lnTo>
                <a:lnTo>
                  <a:pt x="215445" y="89433"/>
                </a:lnTo>
                <a:lnTo>
                  <a:pt x="237670" y="89433"/>
                </a:lnTo>
                <a:lnTo>
                  <a:pt x="237670" y="78232"/>
                </a:lnTo>
                <a:lnTo>
                  <a:pt x="185099" y="78232"/>
                </a:lnTo>
                <a:lnTo>
                  <a:pt x="180063" y="76750"/>
                </a:lnTo>
                <a:lnTo>
                  <a:pt x="172951" y="70823"/>
                </a:lnTo>
                <a:lnTo>
                  <a:pt x="171173" y="66319"/>
                </a:lnTo>
                <a:lnTo>
                  <a:pt x="171173" y="31292"/>
                </a:lnTo>
                <a:close/>
              </a:path>
              <a:path w="1633854" h="128270">
                <a:moveTo>
                  <a:pt x="237670" y="31292"/>
                </a:moveTo>
                <a:lnTo>
                  <a:pt x="215445" y="31292"/>
                </a:lnTo>
                <a:lnTo>
                  <a:pt x="215445" y="72898"/>
                </a:lnTo>
                <a:lnTo>
                  <a:pt x="207858" y="76454"/>
                </a:lnTo>
                <a:lnTo>
                  <a:pt x="199917" y="78232"/>
                </a:lnTo>
                <a:lnTo>
                  <a:pt x="237670" y="78232"/>
                </a:lnTo>
                <a:lnTo>
                  <a:pt x="237670" y="31292"/>
                </a:lnTo>
                <a:close/>
              </a:path>
              <a:path w="1633854" h="128270">
                <a:moveTo>
                  <a:pt x="289782" y="31292"/>
                </a:moveTo>
                <a:lnTo>
                  <a:pt x="267557" y="31292"/>
                </a:lnTo>
                <a:lnTo>
                  <a:pt x="267557" y="126238"/>
                </a:lnTo>
                <a:lnTo>
                  <a:pt x="288004" y="126238"/>
                </a:lnTo>
                <a:lnTo>
                  <a:pt x="315031" y="93878"/>
                </a:lnTo>
                <a:lnTo>
                  <a:pt x="289782" y="93878"/>
                </a:lnTo>
                <a:lnTo>
                  <a:pt x="289782" y="31292"/>
                </a:lnTo>
                <a:close/>
              </a:path>
              <a:path w="1633854" h="128270">
                <a:moveTo>
                  <a:pt x="362502" y="63652"/>
                </a:moveTo>
                <a:lnTo>
                  <a:pt x="340277" y="63652"/>
                </a:lnTo>
                <a:lnTo>
                  <a:pt x="340277" y="126238"/>
                </a:lnTo>
                <a:lnTo>
                  <a:pt x="362502" y="126238"/>
                </a:lnTo>
                <a:lnTo>
                  <a:pt x="362502" y="63652"/>
                </a:lnTo>
                <a:close/>
              </a:path>
              <a:path w="1633854" h="128270">
                <a:moveTo>
                  <a:pt x="362502" y="31292"/>
                </a:moveTo>
                <a:lnTo>
                  <a:pt x="342233" y="31292"/>
                </a:lnTo>
                <a:lnTo>
                  <a:pt x="289782" y="93878"/>
                </a:lnTo>
                <a:lnTo>
                  <a:pt x="315031" y="93878"/>
                </a:lnTo>
                <a:lnTo>
                  <a:pt x="340277" y="63652"/>
                </a:lnTo>
                <a:lnTo>
                  <a:pt x="362502" y="63652"/>
                </a:lnTo>
                <a:lnTo>
                  <a:pt x="362502" y="31292"/>
                </a:lnTo>
                <a:close/>
              </a:path>
              <a:path w="1633854" h="128270">
                <a:moveTo>
                  <a:pt x="444968" y="30226"/>
                </a:moveTo>
                <a:lnTo>
                  <a:pt x="435604" y="30226"/>
                </a:lnTo>
                <a:lnTo>
                  <a:pt x="428337" y="30614"/>
                </a:lnTo>
                <a:lnTo>
                  <a:pt x="390799" y="53695"/>
                </a:lnTo>
                <a:lnTo>
                  <a:pt x="384220" y="78765"/>
                </a:lnTo>
                <a:lnTo>
                  <a:pt x="384631" y="85610"/>
                </a:lnTo>
                <a:lnTo>
                  <a:pt x="409112" y="121259"/>
                </a:lnTo>
                <a:lnTo>
                  <a:pt x="435604" y="127482"/>
                </a:lnTo>
                <a:lnTo>
                  <a:pt x="444850" y="127482"/>
                </a:lnTo>
                <a:lnTo>
                  <a:pt x="452969" y="125586"/>
                </a:lnTo>
                <a:lnTo>
                  <a:pt x="467075" y="117881"/>
                </a:lnTo>
                <a:lnTo>
                  <a:pt x="472467" y="112369"/>
                </a:lnTo>
                <a:lnTo>
                  <a:pt x="474489" y="108458"/>
                </a:lnTo>
                <a:lnTo>
                  <a:pt x="427010" y="108458"/>
                </a:lnTo>
                <a:lnTo>
                  <a:pt x="420076" y="105791"/>
                </a:lnTo>
                <a:lnTo>
                  <a:pt x="414624" y="100457"/>
                </a:lnTo>
                <a:lnTo>
                  <a:pt x="409290" y="95004"/>
                </a:lnTo>
                <a:lnTo>
                  <a:pt x="406623" y="87773"/>
                </a:lnTo>
                <a:lnTo>
                  <a:pt x="406623" y="69756"/>
                </a:lnTo>
                <a:lnTo>
                  <a:pt x="409348" y="62585"/>
                </a:lnTo>
                <a:lnTo>
                  <a:pt x="414802" y="57251"/>
                </a:lnTo>
                <a:lnTo>
                  <a:pt x="420254" y="51799"/>
                </a:lnTo>
                <a:lnTo>
                  <a:pt x="427128" y="49072"/>
                </a:lnTo>
                <a:lnTo>
                  <a:pt x="474543" y="49072"/>
                </a:lnTo>
                <a:lnTo>
                  <a:pt x="472587" y="45161"/>
                </a:lnTo>
                <a:lnTo>
                  <a:pt x="467253" y="39708"/>
                </a:lnTo>
                <a:lnTo>
                  <a:pt x="453147" y="32122"/>
                </a:lnTo>
                <a:lnTo>
                  <a:pt x="444968" y="30226"/>
                </a:lnTo>
                <a:close/>
              </a:path>
              <a:path w="1633854" h="128270">
                <a:moveTo>
                  <a:pt x="459074" y="95300"/>
                </a:moveTo>
                <a:lnTo>
                  <a:pt x="440286" y="108458"/>
                </a:lnTo>
                <a:lnTo>
                  <a:pt x="474489" y="108458"/>
                </a:lnTo>
                <a:lnTo>
                  <a:pt x="476143" y="105257"/>
                </a:lnTo>
                <a:lnTo>
                  <a:pt x="459074" y="95300"/>
                </a:lnTo>
                <a:close/>
              </a:path>
              <a:path w="1633854" h="128270">
                <a:moveTo>
                  <a:pt x="474543" y="49072"/>
                </a:moveTo>
                <a:lnTo>
                  <a:pt x="440286" y="49072"/>
                </a:lnTo>
                <a:lnTo>
                  <a:pt x="444731" y="50198"/>
                </a:lnTo>
                <a:lnTo>
                  <a:pt x="448762" y="52451"/>
                </a:lnTo>
                <a:lnTo>
                  <a:pt x="452909" y="54584"/>
                </a:lnTo>
                <a:lnTo>
                  <a:pt x="456347" y="57844"/>
                </a:lnTo>
                <a:lnTo>
                  <a:pt x="459074" y="62230"/>
                </a:lnTo>
                <a:lnTo>
                  <a:pt x="476143" y="52273"/>
                </a:lnTo>
                <a:lnTo>
                  <a:pt x="474543" y="49072"/>
                </a:lnTo>
                <a:close/>
              </a:path>
              <a:path w="1633854" h="128270">
                <a:moveTo>
                  <a:pt x="536803" y="50139"/>
                </a:moveTo>
                <a:lnTo>
                  <a:pt x="514578" y="50139"/>
                </a:lnTo>
                <a:lnTo>
                  <a:pt x="514578" y="126238"/>
                </a:lnTo>
                <a:lnTo>
                  <a:pt x="536803" y="126238"/>
                </a:lnTo>
                <a:lnTo>
                  <a:pt x="536803" y="50139"/>
                </a:lnTo>
                <a:close/>
              </a:path>
              <a:path w="1633854" h="128270">
                <a:moveTo>
                  <a:pt x="570052" y="31292"/>
                </a:moveTo>
                <a:lnTo>
                  <a:pt x="481152" y="31292"/>
                </a:lnTo>
                <a:lnTo>
                  <a:pt x="481152" y="50139"/>
                </a:lnTo>
                <a:lnTo>
                  <a:pt x="570052" y="50139"/>
                </a:lnTo>
                <a:lnTo>
                  <a:pt x="570052" y="31292"/>
                </a:lnTo>
                <a:close/>
              </a:path>
              <a:path w="1633854" h="128270">
                <a:moveTo>
                  <a:pt x="608398" y="31292"/>
                </a:moveTo>
                <a:lnTo>
                  <a:pt x="586173" y="31292"/>
                </a:lnTo>
                <a:lnTo>
                  <a:pt x="586173" y="126238"/>
                </a:lnTo>
                <a:lnTo>
                  <a:pt x="608398" y="126238"/>
                </a:lnTo>
                <a:lnTo>
                  <a:pt x="608398" y="88188"/>
                </a:lnTo>
                <a:lnTo>
                  <a:pt x="651973" y="88188"/>
                </a:lnTo>
                <a:lnTo>
                  <a:pt x="643602" y="76987"/>
                </a:lnTo>
                <a:lnTo>
                  <a:pt x="649105" y="69697"/>
                </a:lnTo>
                <a:lnTo>
                  <a:pt x="608398" y="69697"/>
                </a:lnTo>
                <a:lnTo>
                  <a:pt x="608398" y="31292"/>
                </a:lnTo>
                <a:close/>
              </a:path>
              <a:path w="1633854" h="128270">
                <a:moveTo>
                  <a:pt x="651973" y="88188"/>
                </a:moveTo>
                <a:lnTo>
                  <a:pt x="625645" y="88188"/>
                </a:lnTo>
                <a:lnTo>
                  <a:pt x="654270" y="126238"/>
                </a:lnTo>
                <a:lnTo>
                  <a:pt x="680407" y="126238"/>
                </a:lnTo>
                <a:lnTo>
                  <a:pt x="651973" y="88188"/>
                </a:lnTo>
                <a:close/>
              </a:path>
              <a:path w="1633854" h="128270">
                <a:moveTo>
                  <a:pt x="678096" y="31292"/>
                </a:moveTo>
                <a:lnTo>
                  <a:pt x="654270" y="31292"/>
                </a:lnTo>
                <a:lnTo>
                  <a:pt x="626178" y="69697"/>
                </a:lnTo>
                <a:lnTo>
                  <a:pt x="649105" y="69697"/>
                </a:lnTo>
                <a:lnTo>
                  <a:pt x="678096" y="31292"/>
                </a:lnTo>
                <a:close/>
              </a:path>
              <a:path w="1633854" h="128270">
                <a:moveTo>
                  <a:pt x="768018" y="48717"/>
                </a:moveTo>
                <a:lnTo>
                  <a:pt x="734885" y="48717"/>
                </a:lnTo>
                <a:lnTo>
                  <a:pt x="740752" y="50495"/>
                </a:lnTo>
                <a:lnTo>
                  <a:pt x="744664" y="54051"/>
                </a:lnTo>
                <a:lnTo>
                  <a:pt x="748694" y="57607"/>
                </a:lnTo>
                <a:lnTo>
                  <a:pt x="750709" y="62704"/>
                </a:lnTo>
                <a:lnTo>
                  <a:pt x="750709" y="70764"/>
                </a:lnTo>
                <a:lnTo>
                  <a:pt x="726173" y="70764"/>
                </a:lnTo>
                <a:lnTo>
                  <a:pt x="716627" y="71253"/>
                </a:lnTo>
                <a:lnTo>
                  <a:pt x="686701" y="90500"/>
                </a:lnTo>
                <a:lnTo>
                  <a:pt x="686701" y="104487"/>
                </a:lnTo>
                <a:lnTo>
                  <a:pt x="709015" y="126415"/>
                </a:lnTo>
                <a:lnTo>
                  <a:pt x="709370" y="126415"/>
                </a:lnTo>
                <a:lnTo>
                  <a:pt x="714971" y="127482"/>
                </a:lnTo>
                <a:lnTo>
                  <a:pt x="729195" y="127482"/>
                </a:lnTo>
                <a:lnTo>
                  <a:pt x="735241" y="126415"/>
                </a:lnTo>
                <a:lnTo>
                  <a:pt x="740219" y="124282"/>
                </a:lnTo>
                <a:lnTo>
                  <a:pt x="745316" y="122030"/>
                </a:lnTo>
                <a:lnTo>
                  <a:pt x="749227" y="118829"/>
                </a:lnTo>
                <a:lnTo>
                  <a:pt x="751954" y="114681"/>
                </a:lnTo>
                <a:lnTo>
                  <a:pt x="772934" y="114681"/>
                </a:lnTo>
                <a:lnTo>
                  <a:pt x="772934" y="111302"/>
                </a:lnTo>
                <a:lnTo>
                  <a:pt x="721017" y="111302"/>
                </a:lnTo>
                <a:lnTo>
                  <a:pt x="716572" y="110117"/>
                </a:lnTo>
                <a:lnTo>
                  <a:pt x="710171" y="105376"/>
                </a:lnTo>
                <a:lnTo>
                  <a:pt x="708571" y="102175"/>
                </a:lnTo>
                <a:lnTo>
                  <a:pt x="708571" y="89729"/>
                </a:lnTo>
                <a:lnTo>
                  <a:pt x="714971" y="85521"/>
                </a:lnTo>
                <a:lnTo>
                  <a:pt x="772934" y="85521"/>
                </a:lnTo>
                <a:lnTo>
                  <a:pt x="772934" y="70586"/>
                </a:lnTo>
                <a:lnTo>
                  <a:pt x="772353" y="62704"/>
                </a:lnTo>
                <a:lnTo>
                  <a:pt x="772234" y="61096"/>
                </a:lnTo>
                <a:lnTo>
                  <a:pt x="770134" y="52895"/>
                </a:lnTo>
                <a:lnTo>
                  <a:pt x="768018" y="48717"/>
                </a:lnTo>
                <a:close/>
              </a:path>
              <a:path w="1633854" h="128270">
                <a:moveTo>
                  <a:pt x="772934" y="114681"/>
                </a:moveTo>
                <a:lnTo>
                  <a:pt x="751954" y="114681"/>
                </a:lnTo>
                <a:lnTo>
                  <a:pt x="751954" y="126415"/>
                </a:lnTo>
                <a:lnTo>
                  <a:pt x="772934" y="126415"/>
                </a:lnTo>
                <a:lnTo>
                  <a:pt x="772934" y="114681"/>
                </a:lnTo>
                <a:close/>
              </a:path>
              <a:path w="1633854" h="128270">
                <a:moveTo>
                  <a:pt x="772934" y="85521"/>
                </a:moveTo>
                <a:lnTo>
                  <a:pt x="750709" y="85521"/>
                </a:lnTo>
                <a:lnTo>
                  <a:pt x="750709" y="96545"/>
                </a:lnTo>
                <a:lnTo>
                  <a:pt x="748931" y="101286"/>
                </a:lnTo>
                <a:lnTo>
                  <a:pt x="745849" y="104961"/>
                </a:lnTo>
                <a:lnTo>
                  <a:pt x="741464" y="107569"/>
                </a:lnTo>
                <a:lnTo>
                  <a:pt x="737095" y="110117"/>
                </a:lnTo>
                <a:lnTo>
                  <a:pt x="736962" y="110117"/>
                </a:lnTo>
                <a:lnTo>
                  <a:pt x="732276" y="111302"/>
                </a:lnTo>
                <a:lnTo>
                  <a:pt x="772934" y="111302"/>
                </a:lnTo>
                <a:lnTo>
                  <a:pt x="772934" y="85521"/>
                </a:lnTo>
                <a:close/>
              </a:path>
              <a:path w="1633854" h="128270">
                <a:moveTo>
                  <a:pt x="729729" y="30226"/>
                </a:moveTo>
                <a:lnTo>
                  <a:pt x="721906" y="30226"/>
                </a:lnTo>
                <a:lnTo>
                  <a:pt x="714496" y="31233"/>
                </a:lnTo>
                <a:lnTo>
                  <a:pt x="700510" y="35263"/>
                </a:lnTo>
                <a:lnTo>
                  <a:pt x="694524" y="38167"/>
                </a:lnTo>
                <a:lnTo>
                  <a:pt x="689546" y="41960"/>
                </a:lnTo>
                <a:lnTo>
                  <a:pt x="698258" y="58140"/>
                </a:lnTo>
                <a:lnTo>
                  <a:pt x="701814" y="55177"/>
                </a:lnTo>
                <a:lnTo>
                  <a:pt x="706084" y="52895"/>
                </a:lnTo>
                <a:lnTo>
                  <a:pt x="716452" y="49547"/>
                </a:lnTo>
                <a:lnTo>
                  <a:pt x="721728" y="48717"/>
                </a:lnTo>
                <a:lnTo>
                  <a:pt x="768018" y="48717"/>
                </a:lnTo>
                <a:lnTo>
                  <a:pt x="766633" y="45983"/>
                </a:lnTo>
                <a:lnTo>
                  <a:pt x="761733" y="40360"/>
                </a:lnTo>
                <a:lnTo>
                  <a:pt x="755598" y="35926"/>
                </a:lnTo>
                <a:lnTo>
                  <a:pt x="748220" y="32759"/>
                </a:lnTo>
                <a:lnTo>
                  <a:pt x="739596" y="30859"/>
                </a:lnTo>
                <a:lnTo>
                  <a:pt x="729729" y="30226"/>
                </a:lnTo>
                <a:close/>
              </a:path>
              <a:path w="1633854" h="128270">
                <a:moveTo>
                  <a:pt x="872865" y="31292"/>
                </a:moveTo>
                <a:lnTo>
                  <a:pt x="849574" y="31292"/>
                </a:lnTo>
                <a:lnTo>
                  <a:pt x="849574" y="126238"/>
                </a:lnTo>
                <a:lnTo>
                  <a:pt x="869843" y="126238"/>
                </a:lnTo>
                <a:lnTo>
                  <a:pt x="869843" y="63119"/>
                </a:lnTo>
                <a:lnTo>
                  <a:pt x="890970" y="63119"/>
                </a:lnTo>
                <a:lnTo>
                  <a:pt x="872865" y="31292"/>
                </a:lnTo>
                <a:close/>
              </a:path>
              <a:path w="1633854" h="128270">
                <a:moveTo>
                  <a:pt x="962892" y="63296"/>
                </a:moveTo>
                <a:lnTo>
                  <a:pt x="942919" y="63296"/>
                </a:lnTo>
                <a:lnTo>
                  <a:pt x="942919" y="126238"/>
                </a:lnTo>
                <a:lnTo>
                  <a:pt x="963010" y="126238"/>
                </a:lnTo>
                <a:lnTo>
                  <a:pt x="962892" y="63296"/>
                </a:lnTo>
                <a:close/>
              </a:path>
              <a:path w="1633854" h="128270">
                <a:moveTo>
                  <a:pt x="890970" y="63119"/>
                </a:moveTo>
                <a:lnTo>
                  <a:pt x="869843" y="63119"/>
                </a:lnTo>
                <a:lnTo>
                  <a:pt x="901313" y="116281"/>
                </a:lnTo>
                <a:lnTo>
                  <a:pt x="910915" y="116281"/>
                </a:lnTo>
                <a:lnTo>
                  <a:pt x="926380" y="90678"/>
                </a:lnTo>
                <a:lnTo>
                  <a:pt x="906647" y="90678"/>
                </a:lnTo>
                <a:lnTo>
                  <a:pt x="891071" y="63296"/>
                </a:lnTo>
                <a:lnTo>
                  <a:pt x="890970" y="63119"/>
                </a:lnTo>
                <a:close/>
              </a:path>
              <a:path w="1633854" h="128270">
                <a:moveTo>
                  <a:pt x="962832" y="31292"/>
                </a:moveTo>
                <a:lnTo>
                  <a:pt x="942030" y="31292"/>
                </a:lnTo>
                <a:lnTo>
                  <a:pt x="906647" y="90678"/>
                </a:lnTo>
                <a:lnTo>
                  <a:pt x="926380" y="90678"/>
                </a:lnTo>
                <a:lnTo>
                  <a:pt x="942919" y="63296"/>
                </a:lnTo>
                <a:lnTo>
                  <a:pt x="962892" y="63296"/>
                </a:lnTo>
                <a:lnTo>
                  <a:pt x="962832" y="31292"/>
                </a:lnTo>
                <a:close/>
              </a:path>
              <a:path w="1633854" h="128270">
                <a:moveTo>
                  <a:pt x="1066492" y="48717"/>
                </a:moveTo>
                <a:lnTo>
                  <a:pt x="1033359" y="48717"/>
                </a:lnTo>
                <a:lnTo>
                  <a:pt x="1039227" y="50495"/>
                </a:lnTo>
                <a:lnTo>
                  <a:pt x="1043138" y="54051"/>
                </a:lnTo>
                <a:lnTo>
                  <a:pt x="1047168" y="57607"/>
                </a:lnTo>
                <a:lnTo>
                  <a:pt x="1049183" y="62704"/>
                </a:lnTo>
                <a:lnTo>
                  <a:pt x="1049183" y="70764"/>
                </a:lnTo>
                <a:lnTo>
                  <a:pt x="1024647" y="70764"/>
                </a:lnTo>
                <a:lnTo>
                  <a:pt x="1015101" y="71253"/>
                </a:lnTo>
                <a:lnTo>
                  <a:pt x="985175" y="90500"/>
                </a:lnTo>
                <a:lnTo>
                  <a:pt x="985175" y="104487"/>
                </a:lnTo>
                <a:lnTo>
                  <a:pt x="1007489" y="126415"/>
                </a:lnTo>
                <a:lnTo>
                  <a:pt x="1007845" y="126415"/>
                </a:lnTo>
                <a:lnTo>
                  <a:pt x="1013446" y="127482"/>
                </a:lnTo>
                <a:lnTo>
                  <a:pt x="1027670" y="127482"/>
                </a:lnTo>
                <a:lnTo>
                  <a:pt x="1033715" y="126415"/>
                </a:lnTo>
                <a:lnTo>
                  <a:pt x="1038693" y="124282"/>
                </a:lnTo>
                <a:lnTo>
                  <a:pt x="1043790" y="122030"/>
                </a:lnTo>
                <a:lnTo>
                  <a:pt x="1047701" y="118829"/>
                </a:lnTo>
                <a:lnTo>
                  <a:pt x="1050428" y="114681"/>
                </a:lnTo>
                <a:lnTo>
                  <a:pt x="1071408" y="114681"/>
                </a:lnTo>
                <a:lnTo>
                  <a:pt x="1071408" y="111302"/>
                </a:lnTo>
                <a:lnTo>
                  <a:pt x="1019491" y="111302"/>
                </a:lnTo>
                <a:lnTo>
                  <a:pt x="1015046" y="110117"/>
                </a:lnTo>
                <a:lnTo>
                  <a:pt x="1008645" y="105376"/>
                </a:lnTo>
                <a:lnTo>
                  <a:pt x="1007045" y="102175"/>
                </a:lnTo>
                <a:lnTo>
                  <a:pt x="1007045" y="89729"/>
                </a:lnTo>
                <a:lnTo>
                  <a:pt x="1013446" y="85521"/>
                </a:lnTo>
                <a:lnTo>
                  <a:pt x="1071408" y="85521"/>
                </a:lnTo>
                <a:lnTo>
                  <a:pt x="1071408" y="70586"/>
                </a:lnTo>
                <a:lnTo>
                  <a:pt x="1070827" y="62704"/>
                </a:lnTo>
                <a:lnTo>
                  <a:pt x="1070708" y="61096"/>
                </a:lnTo>
                <a:lnTo>
                  <a:pt x="1068608" y="52895"/>
                </a:lnTo>
                <a:lnTo>
                  <a:pt x="1066492" y="48717"/>
                </a:lnTo>
                <a:close/>
              </a:path>
              <a:path w="1633854" h="128270">
                <a:moveTo>
                  <a:pt x="1071408" y="114681"/>
                </a:moveTo>
                <a:lnTo>
                  <a:pt x="1050428" y="114681"/>
                </a:lnTo>
                <a:lnTo>
                  <a:pt x="1050428" y="126415"/>
                </a:lnTo>
                <a:lnTo>
                  <a:pt x="1071408" y="126415"/>
                </a:lnTo>
                <a:lnTo>
                  <a:pt x="1071408" y="114681"/>
                </a:lnTo>
                <a:close/>
              </a:path>
              <a:path w="1633854" h="128270">
                <a:moveTo>
                  <a:pt x="1071408" y="85521"/>
                </a:moveTo>
                <a:lnTo>
                  <a:pt x="1049183" y="85521"/>
                </a:lnTo>
                <a:lnTo>
                  <a:pt x="1049183" y="96545"/>
                </a:lnTo>
                <a:lnTo>
                  <a:pt x="1047405" y="101286"/>
                </a:lnTo>
                <a:lnTo>
                  <a:pt x="1044323" y="104961"/>
                </a:lnTo>
                <a:lnTo>
                  <a:pt x="1039938" y="107569"/>
                </a:lnTo>
                <a:lnTo>
                  <a:pt x="1035569" y="110117"/>
                </a:lnTo>
                <a:lnTo>
                  <a:pt x="1035436" y="110117"/>
                </a:lnTo>
                <a:lnTo>
                  <a:pt x="1030752" y="111302"/>
                </a:lnTo>
                <a:lnTo>
                  <a:pt x="1071408" y="111302"/>
                </a:lnTo>
                <a:lnTo>
                  <a:pt x="1071408" y="85521"/>
                </a:lnTo>
                <a:close/>
              </a:path>
              <a:path w="1633854" h="128270">
                <a:moveTo>
                  <a:pt x="1028203" y="30226"/>
                </a:moveTo>
                <a:lnTo>
                  <a:pt x="1020380" y="30226"/>
                </a:lnTo>
                <a:lnTo>
                  <a:pt x="1012972" y="31233"/>
                </a:lnTo>
                <a:lnTo>
                  <a:pt x="998984" y="35263"/>
                </a:lnTo>
                <a:lnTo>
                  <a:pt x="992999" y="38167"/>
                </a:lnTo>
                <a:lnTo>
                  <a:pt x="988020" y="41960"/>
                </a:lnTo>
                <a:lnTo>
                  <a:pt x="996732" y="58140"/>
                </a:lnTo>
                <a:lnTo>
                  <a:pt x="1000288" y="55177"/>
                </a:lnTo>
                <a:lnTo>
                  <a:pt x="1004560" y="52895"/>
                </a:lnTo>
                <a:lnTo>
                  <a:pt x="1014928" y="49547"/>
                </a:lnTo>
                <a:lnTo>
                  <a:pt x="1020202" y="48717"/>
                </a:lnTo>
                <a:lnTo>
                  <a:pt x="1066492" y="48717"/>
                </a:lnTo>
                <a:lnTo>
                  <a:pt x="1065108" y="45983"/>
                </a:lnTo>
                <a:lnTo>
                  <a:pt x="1060207" y="40360"/>
                </a:lnTo>
                <a:lnTo>
                  <a:pt x="1054073" y="35926"/>
                </a:lnTo>
                <a:lnTo>
                  <a:pt x="1046694" y="32759"/>
                </a:lnTo>
                <a:lnTo>
                  <a:pt x="1038071" y="30859"/>
                </a:lnTo>
                <a:lnTo>
                  <a:pt x="1028203" y="30226"/>
                </a:lnTo>
                <a:close/>
              </a:path>
              <a:path w="1633854" h="128270">
                <a:moveTo>
                  <a:pt x="1121135" y="31292"/>
                </a:moveTo>
                <a:lnTo>
                  <a:pt x="1098910" y="31292"/>
                </a:lnTo>
                <a:lnTo>
                  <a:pt x="1098910" y="126238"/>
                </a:lnTo>
                <a:lnTo>
                  <a:pt x="1238839" y="126238"/>
                </a:lnTo>
                <a:lnTo>
                  <a:pt x="1238839" y="107391"/>
                </a:lnTo>
                <a:lnTo>
                  <a:pt x="1121135" y="107391"/>
                </a:lnTo>
                <a:lnTo>
                  <a:pt x="1121135" y="31292"/>
                </a:lnTo>
                <a:close/>
              </a:path>
              <a:path w="1633854" h="128270">
                <a:moveTo>
                  <a:pt x="1180165" y="31292"/>
                </a:moveTo>
                <a:lnTo>
                  <a:pt x="1157940" y="31292"/>
                </a:lnTo>
                <a:lnTo>
                  <a:pt x="1157940" y="107391"/>
                </a:lnTo>
                <a:lnTo>
                  <a:pt x="1180165" y="107391"/>
                </a:lnTo>
                <a:lnTo>
                  <a:pt x="1180165" y="31292"/>
                </a:lnTo>
                <a:close/>
              </a:path>
              <a:path w="1633854" h="128270">
                <a:moveTo>
                  <a:pt x="1238839" y="31292"/>
                </a:moveTo>
                <a:lnTo>
                  <a:pt x="1216614" y="31292"/>
                </a:lnTo>
                <a:lnTo>
                  <a:pt x="1216614" y="107391"/>
                </a:lnTo>
                <a:lnTo>
                  <a:pt x="1238839" y="107391"/>
                </a:lnTo>
                <a:lnTo>
                  <a:pt x="1238839" y="31292"/>
                </a:lnTo>
                <a:close/>
              </a:path>
              <a:path w="1633854" h="128270">
                <a:moveTo>
                  <a:pt x="1290955" y="31292"/>
                </a:moveTo>
                <a:lnTo>
                  <a:pt x="1268730" y="31292"/>
                </a:lnTo>
                <a:lnTo>
                  <a:pt x="1268730" y="126238"/>
                </a:lnTo>
                <a:lnTo>
                  <a:pt x="1289177" y="126238"/>
                </a:lnTo>
                <a:lnTo>
                  <a:pt x="1316204" y="93878"/>
                </a:lnTo>
                <a:lnTo>
                  <a:pt x="1290955" y="93878"/>
                </a:lnTo>
                <a:lnTo>
                  <a:pt x="1290955" y="31292"/>
                </a:lnTo>
                <a:close/>
              </a:path>
              <a:path w="1633854" h="128270">
                <a:moveTo>
                  <a:pt x="1363675" y="63652"/>
                </a:moveTo>
                <a:lnTo>
                  <a:pt x="1341450" y="63652"/>
                </a:lnTo>
                <a:lnTo>
                  <a:pt x="1341450" y="126238"/>
                </a:lnTo>
                <a:lnTo>
                  <a:pt x="1363675" y="126238"/>
                </a:lnTo>
                <a:lnTo>
                  <a:pt x="1363675" y="63652"/>
                </a:lnTo>
                <a:close/>
              </a:path>
              <a:path w="1633854" h="128270">
                <a:moveTo>
                  <a:pt x="1363675" y="31292"/>
                </a:moveTo>
                <a:lnTo>
                  <a:pt x="1343406" y="31292"/>
                </a:lnTo>
                <a:lnTo>
                  <a:pt x="1290955" y="93878"/>
                </a:lnTo>
                <a:lnTo>
                  <a:pt x="1316204" y="93878"/>
                </a:lnTo>
                <a:lnTo>
                  <a:pt x="1341450" y="63652"/>
                </a:lnTo>
                <a:lnTo>
                  <a:pt x="1363675" y="63652"/>
                </a:lnTo>
                <a:lnTo>
                  <a:pt x="1363675" y="31292"/>
                </a:lnTo>
                <a:close/>
              </a:path>
              <a:path w="1633854" h="128270">
                <a:moveTo>
                  <a:pt x="1415796" y="31292"/>
                </a:moveTo>
                <a:lnTo>
                  <a:pt x="1393571" y="31292"/>
                </a:lnTo>
                <a:lnTo>
                  <a:pt x="1393571" y="126238"/>
                </a:lnTo>
                <a:lnTo>
                  <a:pt x="1415796" y="126238"/>
                </a:lnTo>
                <a:lnTo>
                  <a:pt x="1415796" y="88722"/>
                </a:lnTo>
                <a:lnTo>
                  <a:pt x="1485849" y="88722"/>
                </a:lnTo>
                <a:lnTo>
                  <a:pt x="1485849" y="69875"/>
                </a:lnTo>
                <a:lnTo>
                  <a:pt x="1415796" y="69875"/>
                </a:lnTo>
                <a:lnTo>
                  <a:pt x="1415796" y="31292"/>
                </a:lnTo>
                <a:close/>
              </a:path>
              <a:path w="1633854" h="128270">
                <a:moveTo>
                  <a:pt x="1485849" y="88722"/>
                </a:moveTo>
                <a:lnTo>
                  <a:pt x="1463624" y="88722"/>
                </a:lnTo>
                <a:lnTo>
                  <a:pt x="1463624" y="126238"/>
                </a:lnTo>
                <a:lnTo>
                  <a:pt x="1485849" y="126238"/>
                </a:lnTo>
                <a:lnTo>
                  <a:pt x="1485849" y="88722"/>
                </a:lnTo>
                <a:close/>
              </a:path>
              <a:path w="1633854" h="128270">
                <a:moveTo>
                  <a:pt x="1485849" y="31292"/>
                </a:moveTo>
                <a:lnTo>
                  <a:pt x="1463624" y="31292"/>
                </a:lnTo>
                <a:lnTo>
                  <a:pt x="1463624" y="69875"/>
                </a:lnTo>
                <a:lnTo>
                  <a:pt x="1485849" y="69875"/>
                </a:lnTo>
                <a:lnTo>
                  <a:pt x="1485849" y="31292"/>
                </a:lnTo>
                <a:close/>
              </a:path>
              <a:path w="1633854" h="128270">
                <a:moveTo>
                  <a:pt x="1537855" y="31292"/>
                </a:moveTo>
                <a:lnTo>
                  <a:pt x="1515630" y="31292"/>
                </a:lnTo>
                <a:lnTo>
                  <a:pt x="1515630" y="126238"/>
                </a:lnTo>
                <a:lnTo>
                  <a:pt x="1558658" y="126415"/>
                </a:lnTo>
                <a:lnTo>
                  <a:pt x="1567790" y="125960"/>
                </a:lnTo>
                <a:lnTo>
                  <a:pt x="1595083" y="110176"/>
                </a:lnTo>
                <a:lnTo>
                  <a:pt x="1569262" y="110176"/>
                </a:lnTo>
                <a:lnTo>
                  <a:pt x="1537855" y="109880"/>
                </a:lnTo>
                <a:lnTo>
                  <a:pt x="1537855" y="77698"/>
                </a:lnTo>
                <a:lnTo>
                  <a:pt x="1596611" y="77698"/>
                </a:lnTo>
                <a:lnTo>
                  <a:pt x="1595996" y="76216"/>
                </a:lnTo>
                <a:lnTo>
                  <a:pt x="1537855" y="62407"/>
                </a:lnTo>
                <a:lnTo>
                  <a:pt x="1537855" y="31292"/>
                </a:lnTo>
                <a:close/>
              </a:path>
              <a:path w="1633854" h="128270">
                <a:moveTo>
                  <a:pt x="1596611" y="77698"/>
                </a:moveTo>
                <a:lnTo>
                  <a:pt x="1537855" y="77698"/>
                </a:lnTo>
                <a:lnTo>
                  <a:pt x="1569267" y="77994"/>
                </a:lnTo>
                <a:lnTo>
                  <a:pt x="1563458" y="77994"/>
                </a:lnTo>
                <a:lnTo>
                  <a:pt x="1568500" y="79298"/>
                </a:lnTo>
                <a:lnTo>
                  <a:pt x="1575130" y="84277"/>
                </a:lnTo>
                <a:lnTo>
                  <a:pt x="1576793" y="88188"/>
                </a:lnTo>
                <a:lnTo>
                  <a:pt x="1576793" y="98975"/>
                </a:lnTo>
                <a:lnTo>
                  <a:pt x="1575079" y="103124"/>
                </a:lnTo>
                <a:lnTo>
                  <a:pt x="1568196" y="108813"/>
                </a:lnTo>
                <a:lnTo>
                  <a:pt x="1563217" y="110176"/>
                </a:lnTo>
                <a:lnTo>
                  <a:pt x="1595083" y="110176"/>
                </a:lnTo>
                <a:lnTo>
                  <a:pt x="1596529" y="107746"/>
                </a:lnTo>
                <a:lnTo>
                  <a:pt x="1598529" y="101257"/>
                </a:lnTo>
                <a:lnTo>
                  <a:pt x="1599196" y="93878"/>
                </a:lnTo>
                <a:lnTo>
                  <a:pt x="1599196" y="83921"/>
                </a:lnTo>
                <a:lnTo>
                  <a:pt x="1596734" y="77994"/>
                </a:lnTo>
                <a:lnTo>
                  <a:pt x="1596611" y="77698"/>
                </a:lnTo>
                <a:close/>
              </a:path>
              <a:path w="1633854" h="128270">
                <a:moveTo>
                  <a:pt x="1633689" y="31292"/>
                </a:moveTo>
                <a:lnTo>
                  <a:pt x="1611464" y="31292"/>
                </a:lnTo>
                <a:lnTo>
                  <a:pt x="1611464" y="126238"/>
                </a:lnTo>
                <a:lnTo>
                  <a:pt x="1633689" y="126238"/>
                </a:lnTo>
                <a:lnTo>
                  <a:pt x="1633689" y="31292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0" name="object 11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4612077" y="6947661"/>
            <a:ext cx="173507" cy="128015"/>
          </a:xfrm>
          <a:prstGeom prst="rect">
            <a:avLst/>
          </a:prstGeom>
        </p:spPr>
      </p:pic>
      <p:sp>
        <p:nvSpPr>
          <p:cNvPr id="111" name="object 111"/>
          <p:cNvSpPr/>
          <p:nvPr/>
        </p:nvSpPr>
        <p:spPr>
          <a:xfrm>
            <a:off x="10312400" y="72009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2" name="object 11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0320401" y="7355735"/>
            <a:ext cx="1620634" cy="139039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4612077" y="7366761"/>
            <a:ext cx="173507" cy="128015"/>
          </a:xfrm>
          <a:prstGeom prst="rect">
            <a:avLst/>
          </a:prstGeom>
        </p:spPr>
      </p:pic>
      <p:sp>
        <p:nvSpPr>
          <p:cNvPr id="114" name="object 114"/>
          <p:cNvSpPr/>
          <p:nvPr/>
        </p:nvSpPr>
        <p:spPr>
          <a:xfrm>
            <a:off x="10312400" y="76200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5" name="object 11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0319156" y="7785858"/>
            <a:ext cx="2382058" cy="376631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4620078" y="8003542"/>
            <a:ext cx="167995" cy="124459"/>
          </a:xfrm>
          <a:prstGeom prst="rect">
            <a:avLst/>
          </a:prstGeom>
        </p:spPr>
      </p:pic>
      <p:sp>
        <p:nvSpPr>
          <p:cNvPr id="117" name="object 117"/>
          <p:cNvSpPr/>
          <p:nvPr/>
        </p:nvSpPr>
        <p:spPr>
          <a:xfrm>
            <a:off x="10312400" y="82550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8" name="object 118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0320401" y="8408593"/>
            <a:ext cx="2662554" cy="388898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4585488" y="8636761"/>
            <a:ext cx="198252" cy="128016"/>
          </a:xfrm>
          <a:prstGeom prst="rect">
            <a:avLst/>
          </a:prstGeom>
        </p:spPr>
      </p:pic>
      <p:sp>
        <p:nvSpPr>
          <p:cNvPr id="120" name="object 120"/>
          <p:cNvSpPr/>
          <p:nvPr/>
        </p:nvSpPr>
        <p:spPr>
          <a:xfrm>
            <a:off x="10312400" y="8890000"/>
            <a:ext cx="4483100" cy="12700"/>
          </a:xfrm>
          <a:custGeom>
            <a:avLst/>
            <a:gdLst/>
            <a:ahLst/>
            <a:cxnLst/>
            <a:rect l="l" t="t" r="r" b="b"/>
            <a:pathLst>
              <a:path w="4483100" h="12700">
                <a:moveTo>
                  <a:pt x="6350" y="0"/>
                </a:moveTo>
                <a:lnTo>
                  <a:pt x="2842" y="0"/>
                </a:lnTo>
                <a:lnTo>
                  <a:pt x="0" y="2843"/>
                </a:lnTo>
                <a:lnTo>
                  <a:pt x="0" y="9856"/>
                </a:lnTo>
                <a:lnTo>
                  <a:pt x="2842" y="12700"/>
                </a:lnTo>
                <a:lnTo>
                  <a:pt x="6350" y="12700"/>
                </a:lnTo>
                <a:lnTo>
                  <a:pt x="6350" y="0"/>
                </a:lnTo>
                <a:close/>
              </a:path>
              <a:path w="4483100" h="12700">
                <a:moveTo>
                  <a:pt x="4476750" y="0"/>
                </a:moveTo>
                <a:lnTo>
                  <a:pt x="6350" y="0"/>
                </a:lnTo>
                <a:lnTo>
                  <a:pt x="6350" y="12700"/>
                </a:lnTo>
                <a:lnTo>
                  <a:pt x="4476750" y="12700"/>
                </a:lnTo>
                <a:lnTo>
                  <a:pt x="4476750" y="0"/>
                </a:lnTo>
                <a:close/>
              </a:path>
              <a:path w="4483100" h="12700">
                <a:moveTo>
                  <a:pt x="4480255" y="0"/>
                </a:moveTo>
                <a:lnTo>
                  <a:pt x="4476750" y="0"/>
                </a:lnTo>
                <a:lnTo>
                  <a:pt x="4476750" y="12700"/>
                </a:lnTo>
                <a:lnTo>
                  <a:pt x="4480255" y="12700"/>
                </a:lnTo>
                <a:lnTo>
                  <a:pt x="4483100" y="9856"/>
                </a:lnTo>
                <a:lnTo>
                  <a:pt x="4483100" y="2843"/>
                </a:lnTo>
                <a:lnTo>
                  <a:pt x="4480255" y="0"/>
                </a:lnTo>
                <a:close/>
              </a:path>
            </a:pathLst>
          </a:custGeom>
          <a:solidFill>
            <a:srgbClr val="E6CE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2451460" y="812793"/>
            <a:ext cx="2661920" cy="575310"/>
          </a:xfrm>
          <a:custGeom>
            <a:avLst/>
            <a:gdLst/>
            <a:ahLst/>
            <a:cxnLst/>
            <a:rect l="l" t="t" r="r" b="b"/>
            <a:pathLst>
              <a:path w="2661919" h="575310">
                <a:moveTo>
                  <a:pt x="2661539" y="0"/>
                </a:moveTo>
                <a:lnTo>
                  <a:pt x="0" y="0"/>
                </a:lnTo>
                <a:lnTo>
                  <a:pt x="0" y="574959"/>
                </a:lnTo>
                <a:lnTo>
                  <a:pt x="2661539" y="574959"/>
                </a:lnTo>
                <a:lnTo>
                  <a:pt x="2661539" y="0"/>
                </a:lnTo>
                <a:close/>
              </a:path>
            </a:pathLst>
          </a:custGeom>
          <a:solidFill>
            <a:srgbClr val="8C001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352" y="10154920"/>
            <a:ext cx="76961" cy="107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22832" y="438505"/>
            <a:ext cx="6794500" cy="9156700"/>
            <a:chOff x="381000" y="508000"/>
            <a:chExt cx="6794500" cy="9156700"/>
          </a:xfrm>
        </p:grpSpPr>
        <p:sp>
          <p:nvSpPr>
            <p:cNvPr id="4" name="object 4"/>
            <p:cNvSpPr/>
            <p:nvPr/>
          </p:nvSpPr>
          <p:spPr>
            <a:xfrm>
              <a:off x="381000" y="508000"/>
              <a:ext cx="6794500" cy="3352800"/>
            </a:xfrm>
            <a:custGeom>
              <a:avLst/>
              <a:gdLst/>
              <a:ahLst/>
              <a:cxnLst/>
              <a:rect l="l" t="t" r="r" b="b"/>
              <a:pathLst>
                <a:path w="6794500" h="33528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162300"/>
                  </a:lnTo>
                  <a:lnTo>
                    <a:pt x="5031" y="3205979"/>
                  </a:lnTo>
                  <a:lnTo>
                    <a:pt x="19362" y="3246077"/>
                  </a:lnTo>
                  <a:lnTo>
                    <a:pt x="41850" y="3281448"/>
                  </a:lnTo>
                  <a:lnTo>
                    <a:pt x="71351" y="3310949"/>
                  </a:lnTo>
                  <a:lnTo>
                    <a:pt x="106722" y="3333437"/>
                  </a:lnTo>
                  <a:lnTo>
                    <a:pt x="146820" y="3347768"/>
                  </a:lnTo>
                  <a:lnTo>
                    <a:pt x="190500" y="3352800"/>
                  </a:lnTo>
                  <a:lnTo>
                    <a:pt x="6604000" y="3352800"/>
                  </a:lnTo>
                  <a:lnTo>
                    <a:pt x="6647678" y="3347768"/>
                  </a:lnTo>
                  <a:lnTo>
                    <a:pt x="6687775" y="3333437"/>
                  </a:lnTo>
                  <a:lnTo>
                    <a:pt x="6723146" y="3310949"/>
                  </a:lnTo>
                  <a:lnTo>
                    <a:pt x="6752648" y="3281448"/>
                  </a:lnTo>
                  <a:lnTo>
                    <a:pt x="6775136" y="3246077"/>
                  </a:lnTo>
                  <a:lnTo>
                    <a:pt x="6789468" y="3205979"/>
                  </a:lnTo>
                  <a:lnTo>
                    <a:pt x="6794500" y="31623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508000"/>
              <a:ext cx="1917700" cy="3733800"/>
            </a:xfrm>
            <a:custGeom>
              <a:avLst/>
              <a:gdLst/>
              <a:ahLst/>
              <a:cxnLst/>
              <a:rect l="l" t="t" r="r" b="b"/>
              <a:pathLst>
                <a:path w="1917700" h="3733800">
                  <a:moveTo>
                    <a:pt x="1917700" y="0"/>
                  </a:moveTo>
                  <a:lnTo>
                    <a:pt x="0" y="0"/>
                  </a:lnTo>
                  <a:lnTo>
                    <a:pt x="0" y="3733800"/>
                  </a:lnTo>
                  <a:lnTo>
                    <a:pt x="1917700" y="37338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6585" y="815334"/>
              <a:ext cx="695325" cy="126364"/>
            </a:xfrm>
            <a:custGeom>
              <a:avLst/>
              <a:gdLst/>
              <a:ahLst/>
              <a:cxnLst/>
              <a:rect l="l" t="t" r="r" b="b"/>
              <a:pathLst>
                <a:path w="695325" h="126365">
                  <a:moveTo>
                    <a:pt x="29514" y="0"/>
                  </a:moveTo>
                  <a:lnTo>
                    <a:pt x="2844" y="0"/>
                  </a:lnTo>
                  <a:lnTo>
                    <a:pt x="44983" y="60629"/>
                  </a:lnTo>
                  <a:lnTo>
                    <a:pt x="0" y="124459"/>
                  </a:lnTo>
                  <a:lnTo>
                    <a:pt x="26670" y="124459"/>
                  </a:lnTo>
                  <a:lnTo>
                    <a:pt x="58851" y="79121"/>
                  </a:lnTo>
                  <a:lnTo>
                    <a:pt x="86954" y="79121"/>
                  </a:lnTo>
                  <a:lnTo>
                    <a:pt x="73431" y="59740"/>
                  </a:lnTo>
                  <a:lnTo>
                    <a:pt x="86115" y="41605"/>
                  </a:lnTo>
                  <a:lnTo>
                    <a:pt x="58851" y="41605"/>
                  </a:lnTo>
                  <a:lnTo>
                    <a:pt x="29514" y="0"/>
                  </a:lnTo>
                  <a:close/>
                </a:path>
                <a:path w="695325" h="126365">
                  <a:moveTo>
                    <a:pt x="86954" y="79121"/>
                  </a:moveTo>
                  <a:lnTo>
                    <a:pt x="58851" y="79121"/>
                  </a:lnTo>
                  <a:lnTo>
                    <a:pt x="91211" y="124459"/>
                  </a:lnTo>
                  <a:lnTo>
                    <a:pt x="118592" y="124459"/>
                  </a:lnTo>
                  <a:lnTo>
                    <a:pt x="86954" y="79121"/>
                  </a:lnTo>
                  <a:close/>
                </a:path>
                <a:path w="695325" h="126365">
                  <a:moveTo>
                    <a:pt x="115214" y="0"/>
                  </a:moveTo>
                  <a:lnTo>
                    <a:pt x="88188" y="0"/>
                  </a:lnTo>
                  <a:lnTo>
                    <a:pt x="58851" y="41605"/>
                  </a:lnTo>
                  <a:lnTo>
                    <a:pt x="86115" y="41605"/>
                  </a:lnTo>
                  <a:lnTo>
                    <a:pt x="115214" y="0"/>
                  </a:lnTo>
                  <a:close/>
                </a:path>
                <a:path w="695325" h="126365">
                  <a:moveTo>
                    <a:pt x="220222" y="29514"/>
                  </a:moveTo>
                  <a:lnTo>
                    <a:pt x="143412" y="29514"/>
                  </a:lnTo>
                  <a:lnTo>
                    <a:pt x="141812" y="66141"/>
                  </a:lnTo>
                  <a:lnTo>
                    <a:pt x="141575" y="71001"/>
                  </a:lnTo>
                  <a:lnTo>
                    <a:pt x="141236" y="75624"/>
                  </a:lnTo>
                  <a:lnTo>
                    <a:pt x="140745" y="80721"/>
                  </a:lnTo>
                  <a:lnTo>
                    <a:pt x="140390" y="85462"/>
                  </a:lnTo>
                  <a:lnTo>
                    <a:pt x="139678" y="89788"/>
                  </a:lnTo>
                  <a:lnTo>
                    <a:pt x="138612" y="93700"/>
                  </a:lnTo>
                  <a:lnTo>
                    <a:pt x="137663" y="97493"/>
                  </a:lnTo>
                  <a:lnTo>
                    <a:pt x="136181" y="100516"/>
                  </a:lnTo>
                  <a:lnTo>
                    <a:pt x="132151" y="105020"/>
                  </a:lnTo>
                  <a:lnTo>
                    <a:pt x="129306" y="106146"/>
                  </a:lnTo>
                  <a:lnTo>
                    <a:pt x="121334" y="106146"/>
                  </a:lnTo>
                  <a:lnTo>
                    <a:pt x="120298" y="124282"/>
                  </a:lnTo>
                  <a:lnTo>
                    <a:pt x="122550" y="124874"/>
                  </a:lnTo>
                  <a:lnTo>
                    <a:pt x="124684" y="125348"/>
                  </a:lnTo>
                  <a:lnTo>
                    <a:pt x="128833" y="126060"/>
                  </a:lnTo>
                  <a:lnTo>
                    <a:pt x="130788" y="126237"/>
                  </a:lnTo>
                  <a:lnTo>
                    <a:pt x="138137" y="126237"/>
                  </a:lnTo>
                  <a:lnTo>
                    <a:pt x="142336" y="124874"/>
                  </a:lnTo>
                  <a:lnTo>
                    <a:pt x="142559" y="124874"/>
                  </a:lnTo>
                  <a:lnTo>
                    <a:pt x="146257" y="121792"/>
                  </a:lnTo>
                  <a:lnTo>
                    <a:pt x="149931" y="118829"/>
                  </a:lnTo>
                  <a:lnTo>
                    <a:pt x="152776" y="114680"/>
                  </a:lnTo>
                  <a:lnTo>
                    <a:pt x="154791" y="109346"/>
                  </a:lnTo>
                  <a:lnTo>
                    <a:pt x="156925" y="104012"/>
                  </a:lnTo>
                  <a:lnTo>
                    <a:pt x="158466" y="97789"/>
                  </a:lnTo>
                  <a:lnTo>
                    <a:pt x="159414" y="90677"/>
                  </a:lnTo>
                  <a:lnTo>
                    <a:pt x="160481" y="83447"/>
                  </a:lnTo>
                  <a:lnTo>
                    <a:pt x="161171" y="75861"/>
                  </a:lnTo>
                  <a:lnTo>
                    <a:pt x="161548" y="67208"/>
                  </a:lnTo>
                  <a:lnTo>
                    <a:pt x="162483" y="48361"/>
                  </a:lnTo>
                  <a:lnTo>
                    <a:pt x="157992" y="48361"/>
                  </a:lnTo>
                  <a:lnTo>
                    <a:pt x="162792" y="42138"/>
                  </a:lnTo>
                  <a:lnTo>
                    <a:pt x="220222" y="42138"/>
                  </a:lnTo>
                  <a:lnTo>
                    <a:pt x="220222" y="29514"/>
                  </a:lnTo>
                  <a:close/>
                </a:path>
                <a:path w="695325" h="126365">
                  <a:moveTo>
                    <a:pt x="197997" y="42316"/>
                  </a:moveTo>
                  <a:lnTo>
                    <a:pt x="197997" y="124459"/>
                  </a:lnTo>
                  <a:lnTo>
                    <a:pt x="220222" y="124459"/>
                  </a:lnTo>
                  <a:lnTo>
                    <a:pt x="220222" y="48361"/>
                  </a:lnTo>
                  <a:lnTo>
                    <a:pt x="203153" y="48361"/>
                  </a:lnTo>
                  <a:lnTo>
                    <a:pt x="197997" y="42316"/>
                  </a:lnTo>
                  <a:close/>
                </a:path>
                <a:path w="695325" h="126365">
                  <a:moveTo>
                    <a:pt x="162792" y="42138"/>
                  </a:moveTo>
                  <a:lnTo>
                    <a:pt x="157992" y="48361"/>
                  </a:lnTo>
                  <a:lnTo>
                    <a:pt x="162483" y="48361"/>
                  </a:lnTo>
                  <a:lnTo>
                    <a:pt x="162784" y="42316"/>
                  </a:lnTo>
                  <a:lnTo>
                    <a:pt x="162792" y="42138"/>
                  </a:lnTo>
                  <a:close/>
                </a:path>
                <a:path w="695325" h="126365">
                  <a:moveTo>
                    <a:pt x="220222" y="42138"/>
                  </a:moveTo>
                  <a:lnTo>
                    <a:pt x="162792" y="42138"/>
                  </a:lnTo>
                  <a:lnTo>
                    <a:pt x="162483" y="48361"/>
                  </a:lnTo>
                  <a:lnTo>
                    <a:pt x="197997" y="48361"/>
                  </a:lnTo>
                  <a:lnTo>
                    <a:pt x="197997" y="42316"/>
                  </a:lnTo>
                  <a:lnTo>
                    <a:pt x="220222" y="42316"/>
                  </a:lnTo>
                  <a:lnTo>
                    <a:pt x="220222" y="42138"/>
                  </a:lnTo>
                  <a:close/>
                </a:path>
                <a:path w="695325" h="126365">
                  <a:moveTo>
                    <a:pt x="220222" y="42316"/>
                  </a:moveTo>
                  <a:lnTo>
                    <a:pt x="197997" y="42316"/>
                  </a:lnTo>
                  <a:lnTo>
                    <a:pt x="203153" y="48361"/>
                  </a:lnTo>
                  <a:lnTo>
                    <a:pt x="220222" y="48361"/>
                  </a:lnTo>
                  <a:lnTo>
                    <a:pt x="220222" y="42316"/>
                  </a:lnTo>
                  <a:close/>
                </a:path>
                <a:path w="695325" h="126365">
                  <a:moveTo>
                    <a:pt x="292470" y="28447"/>
                  </a:moveTo>
                  <a:lnTo>
                    <a:pt x="252938" y="44568"/>
                  </a:lnTo>
                  <a:lnTo>
                    <a:pt x="248659" y="51739"/>
                  </a:lnTo>
                  <a:lnTo>
                    <a:pt x="248553" y="51917"/>
                  </a:lnTo>
                  <a:lnTo>
                    <a:pt x="241974" y="76987"/>
                  </a:lnTo>
                  <a:lnTo>
                    <a:pt x="242338" y="83032"/>
                  </a:lnTo>
                  <a:lnTo>
                    <a:pt x="266511" y="119481"/>
                  </a:lnTo>
                  <a:lnTo>
                    <a:pt x="292470" y="125704"/>
                  </a:lnTo>
                  <a:lnTo>
                    <a:pt x="299637" y="125315"/>
                  </a:lnTo>
                  <a:lnTo>
                    <a:pt x="333880" y="106679"/>
                  </a:lnTo>
                  <a:lnTo>
                    <a:pt x="287136" y="106679"/>
                  </a:lnTo>
                  <a:lnTo>
                    <a:pt x="282335" y="105494"/>
                  </a:lnTo>
                  <a:lnTo>
                    <a:pt x="264377" y="83032"/>
                  </a:lnTo>
                  <a:lnTo>
                    <a:pt x="264377" y="70823"/>
                  </a:lnTo>
                  <a:lnTo>
                    <a:pt x="265622" y="65548"/>
                  </a:lnTo>
                  <a:lnTo>
                    <a:pt x="268111" y="61163"/>
                  </a:lnTo>
                  <a:lnTo>
                    <a:pt x="270600" y="56659"/>
                  </a:lnTo>
                  <a:lnTo>
                    <a:pt x="273919" y="53221"/>
                  </a:lnTo>
                  <a:lnTo>
                    <a:pt x="278068" y="50850"/>
                  </a:lnTo>
                  <a:lnTo>
                    <a:pt x="282335" y="48480"/>
                  </a:lnTo>
                  <a:lnTo>
                    <a:pt x="287195" y="47294"/>
                  </a:lnTo>
                  <a:lnTo>
                    <a:pt x="333941" y="47294"/>
                  </a:lnTo>
                  <a:lnTo>
                    <a:pt x="332332" y="44568"/>
                  </a:lnTo>
                  <a:lnTo>
                    <a:pt x="299637" y="28836"/>
                  </a:lnTo>
                  <a:lnTo>
                    <a:pt x="292470" y="28447"/>
                  </a:lnTo>
                  <a:close/>
                </a:path>
                <a:path w="695325" h="126365">
                  <a:moveTo>
                    <a:pt x="333941" y="47294"/>
                  </a:moveTo>
                  <a:lnTo>
                    <a:pt x="297981" y="47294"/>
                  </a:lnTo>
                  <a:lnTo>
                    <a:pt x="302782" y="48480"/>
                  </a:lnTo>
                  <a:lnTo>
                    <a:pt x="311316" y="53221"/>
                  </a:lnTo>
                  <a:lnTo>
                    <a:pt x="314635" y="56659"/>
                  </a:lnTo>
                  <a:lnTo>
                    <a:pt x="317006" y="61163"/>
                  </a:lnTo>
                  <a:lnTo>
                    <a:pt x="319495" y="65548"/>
                  </a:lnTo>
                  <a:lnTo>
                    <a:pt x="320740" y="70823"/>
                  </a:lnTo>
                  <a:lnTo>
                    <a:pt x="320740" y="83032"/>
                  </a:lnTo>
                  <a:lnTo>
                    <a:pt x="319495" y="88307"/>
                  </a:lnTo>
                  <a:lnTo>
                    <a:pt x="317006" y="92811"/>
                  </a:lnTo>
                  <a:lnTo>
                    <a:pt x="314635" y="97315"/>
                  </a:lnTo>
                  <a:lnTo>
                    <a:pt x="311316" y="100753"/>
                  </a:lnTo>
                  <a:lnTo>
                    <a:pt x="302782" y="105494"/>
                  </a:lnTo>
                  <a:lnTo>
                    <a:pt x="297922" y="106679"/>
                  </a:lnTo>
                  <a:lnTo>
                    <a:pt x="333880" y="106679"/>
                  </a:lnTo>
                  <a:lnTo>
                    <a:pt x="343143" y="76987"/>
                  </a:lnTo>
                  <a:lnTo>
                    <a:pt x="342779" y="70823"/>
                  </a:lnTo>
                  <a:lnTo>
                    <a:pt x="342736" y="70086"/>
                  </a:lnTo>
                  <a:lnTo>
                    <a:pt x="336655" y="51917"/>
                  </a:lnTo>
                  <a:lnTo>
                    <a:pt x="333941" y="47294"/>
                  </a:lnTo>
                  <a:close/>
                </a:path>
                <a:path w="695325" h="126365">
                  <a:moveTo>
                    <a:pt x="456132" y="29514"/>
                  </a:moveTo>
                  <a:lnTo>
                    <a:pt x="365098" y="29514"/>
                  </a:lnTo>
                  <a:lnTo>
                    <a:pt x="365098" y="124459"/>
                  </a:lnTo>
                  <a:lnTo>
                    <a:pt x="387323" y="124459"/>
                  </a:lnTo>
                  <a:lnTo>
                    <a:pt x="387323" y="48361"/>
                  </a:lnTo>
                  <a:lnTo>
                    <a:pt x="382167" y="48361"/>
                  </a:lnTo>
                  <a:lnTo>
                    <a:pt x="387323" y="43205"/>
                  </a:lnTo>
                  <a:lnTo>
                    <a:pt x="456132" y="43205"/>
                  </a:lnTo>
                  <a:lnTo>
                    <a:pt x="456132" y="29514"/>
                  </a:lnTo>
                  <a:close/>
                </a:path>
                <a:path w="695325" h="126365">
                  <a:moveTo>
                    <a:pt x="434085" y="43205"/>
                  </a:moveTo>
                  <a:lnTo>
                    <a:pt x="434085" y="124459"/>
                  </a:lnTo>
                  <a:lnTo>
                    <a:pt x="456132" y="124459"/>
                  </a:lnTo>
                  <a:lnTo>
                    <a:pt x="456132" y="48361"/>
                  </a:lnTo>
                  <a:lnTo>
                    <a:pt x="439241" y="48361"/>
                  </a:lnTo>
                  <a:lnTo>
                    <a:pt x="434085" y="43205"/>
                  </a:lnTo>
                  <a:close/>
                </a:path>
                <a:path w="695325" h="126365">
                  <a:moveTo>
                    <a:pt x="387323" y="43205"/>
                  </a:moveTo>
                  <a:lnTo>
                    <a:pt x="382167" y="48361"/>
                  </a:lnTo>
                  <a:lnTo>
                    <a:pt x="387323" y="48361"/>
                  </a:lnTo>
                  <a:lnTo>
                    <a:pt x="387323" y="43205"/>
                  </a:lnTo>
                  <a:close/>
                </a:path>
                <a:path w="695325" h="126365">
                  <a:moveTo>
                    <a:pt x="434085" y="43205"/>
                  </a:moveTo>
                  <a:lnTo>
                    <a:pt x="387323" y="43205"/>
                  </a:lnTo>
                  <a:lnTo>
                    <a:pt x="387323" y="48361"/>
                  </a:lnTo>
                  <a:lnTo>
                    <a:pt x="434085" y="48361"/>
                  </a:lnTo>
                  <a:lnTo>
                    <a:pt x="434085" y="43205"/>
                  </a:lnTo>
                  <a:close/>
                </a:path>
                <a:path w="695325" h="126365">
                  <a:moveTo>
                    <a:pt x="456132" y="43205"/>
                  </a:moveTo>
                  <a:lnTo>
                    <a:pt x="434085" y="43205"/>
                  </a:lnTo>
                  <a:lnTo>
                    <a:pt x="439241" y="48361"/>
                  </a:lnTo>
                  <a:lnTo>
                    <a:pt x="456132" y="48361"/>
                  </a:lnTo>
                  <a:lnTo>
                    <a:pt x="456132" y="43205"/>
                  </a:lnTo>
                  <a:close/>
                </a:path>
                <a:path w="695325" h="126365">
                  <a:moveTo>
                    <a:pt x="528437" y="28447"/>
                  </a:moveTo>
                  <a:lnTo>
                    <a:pt x="488906" y="44568"/>
                  </a:lnTo>
                  <a:lnTo>
                    <a:pt x="481727" y="57384"/>
                  </a:lnTo>
                  <a:lnTo>
                    <a:pt x="481642" y="57551"/>
                  </a:lnTo>
                  <a:lnTo>
                    <a:pt x="479631" y="63474"/>
                  </a:lnTo>
                  <a:lnTo>
                    <a:pt x="479586" y="63608"/>
                  </a:lnTo>
                  <a:lnTo>
                    <a:pt x="478353" y="70086"/>
                  </a:lnTo>
                  <a:lnTo>
                    <a:pt x="477942" y="76987"/>
                  </a:lnTo>
                  <a:lnTo>
                    <a:pt x="478305" y="83032"/>
                  </a:lnTo>
                  <a:lnTo>
                    <a:pt x="478353" y="83821"/>
                  </a:lnTo>
                  <a:lnTo>
                    <a:pt x="502478" y="119481"/>
                  </a:lnTo>
                  <a:lnTo>
                    <a:pt x="528437" y="125704"/>
                  </a:lnTo>
                  <a:lnTo>
                    <a:pt x="535604" y="125315"/>
                  </a:lnTo>
                  <a:lnTo>
                    <a:pt x="569847" y="106679"/>
                  </a:lnTo>
                  <a:lnTo>
                    <a:pt x="523103" y="106679"/>
                  </a:lnTo>
                  <a:lnTo>
                    <a:pt x="518302" y="105494"/>
                  </a:lnTo>
                  <a:lnTo>
                    <a:pt x="500344" y="83032"/>
                  </a:lnTo>
                  <a:lnTo>
                    <a:pt x="500344" y="70823"/>
                  </a:lnTo>
                  <a:lnTo>
                    <a:pt x="501589" y="65548"/>
                  </a:lnTo>
                  <a:lnTo>
                    <a:pt x="504078" y="61163"/>
                  </a:lnTo>
                  <a:lnTo>
                    <a:pt x="506567" y="56659"/>
                  </a:lnTo>
                  <a:lnTo>
                    <a:pt x="509886" y="53221"/>
                  </a:lnTo>
                  <a:lnTo>
                    <a:pt x="514035" y="50850"/>
                  </a:lnTo>
                  <a:lnTo>
                    <a:pt x="518302" y="48480"/>
                  </a:lnTo>
                  <a:lnTo>
                    <a:pt x="523161" y="47294"/>
                  </a:lnTo>
                  <a:lnTo>
                    <a:pt x="569908" y="47294"/>
                  </a:lnTo>
                  <a:lnTo>
                    <a:pt x="568299" y="44568"/>
                  </a:lnTo>
                  <a:lnTo>
                    <a:pt x="535604" y="28836"/>
                  </a:lnTo>
                  <a:lnTo>
                    <a:pt x="528437" y="28447"/>
                  </a:lnTo>
                  <a:close/>
                </a:path>
                <a:path w="695325" h="126365">
                  <a:moveTo>
                    <a:pt x="569908" y="47294"/>
                  </a:moveTo>
                  <a:lnTo>
                    <a:pt x="533949" y="47294"/>
                  </a:lnTo>
                  <a:lnTo>
                    <a:pt x="538749" y="48480"/>
                  </a:lnTo>
                  <a:lnTo>
                    <a:pt x="547284" y="53221"/>
                  </a:lnTo>
                  <a:lnTo>
                    <a:pt x="550602" y="56659"/>
                  </a:lnTo>
                  <a:lnTo>
                    <a:pt x="552973" y="61163"/>
                  </a:lnTo>
                  <a:lnTo>
                    <a:pt x="555462" y="65548"/>
                  </a:lnTo>
                  <a:lnTo>
                    <a:pt x="556707" y="70823"/>
                  </a:lnTo>
                  <a:lnTo>
                    <a:pt x="556707" y="83032"/>
                  </a:lnTo>
                  <a:lnTo>
                    <a:pt x="555462" y="88307"/>
                  </a:lnTo>
                  <a:lnTo>
                    <a:pt x="552973" y="92811"/>
                  </a:lnTo>
                  <a:lnTo>
                    <a:pt x="550602" y="97315"/>
                  </a:lnTo>
                  <a:lnTo>
                    <a:pt x="547284" y="100753"/>
                  </a:lnTo>
                  <a:lnTo>
                    <a:pt x="538749" y="105494"/>
                  </a:lnTo>
                  <a:lnTo>
                    <a:pt x="533889" y="106679"/>
                  </a:lnTo>
                  <a:lnTo>
                    <a:pt x="569847" y="106679"/>
                  </a:lnTo>
                  <a:lnTo>
                    <a:pt x="579110" y="76987"/>
                  </a:lnTo>
                  <a:lnTo>
                    <a:pt x="578747" y="70823"/>
                  </a:lnTo>
                  <a:lnTo>
                    <a:pt x="578703" y="70086"/>
                  </a:lnTo>
                  <a:lnTo>
                    <a:pt x="572622" y="51917"/>
                  </a:lnTo>
                  <a:lnTo>
                    <a:pt x="569908" y="47294"/>
                  </a:lnTo>
                  <a:close/>
                </a:path>
                <a:path w="695325" h="126365">
                  <a:moveTo>
                    <a:pt x="623289" y="29514"/>
                  </a:moveTo>
                  <a:lnTo>
                    <a:pt x="601064" y="29514"/>
                  </a:lnTo>
                  <a:lnTo>
                    <a:pt x="601064" y="124459"/>
                  </a:lnTo>
                  <a:lnTo>
                    <a:pt x="623289" y="124459"/>
                  </a:lnTo>
                  <a:lnTo>
                    <a:pt x="623289" y="86410"/>
                  </a:lnTo>
                  <a:lnTo>
                    <a:pt x="616711" y="86410"/>
                  </a:lnTo>
                  <a:lnTo>
                    <a:pt x="616711" y="67919"/>
                  </a:lnTo>
                  <a:lnTo>
                    <a:pt x="623289" y="67919"/>
                  </a:lnTo>
                  <a:lnTo>
                    <a:pt x="623289" y="29514"/>
                  </a:lnTo>
                  <a:close/>
                </a:path>
                <a:path w="695325" h="126365">
                  <a:moveTo>
                    <a:pt x="648893" y="70267"/>
                  </a:moveTo>
                  <a:lnTo>
                    <a:pt x="637171" y="77507"/>
                  </a:lnTo>
                  <a:lnTo>
                    <a:pt x="649172" y="78943"/>
                  </a:lnTo>
                  <a:lnTo>
                    <a:pt x="634846" y="78943"/>
                  </a:lnTo>
                  <a:lnTo>
                    <a:pt x="669162" y="124459"/>
                  </a:lnTo>
                  <a:lnTo>
                    <a:pt x="695298" y="124459"/>
                  </a:lnTo>
                  <a:lnTo>
                    <a:pt x="666911" y="86410"/>
                  </a:lnTo>
                  <a:lnTo>
                    <a:pt x="648893" y="86410"/>
                  </a:lnTo>
                  <a:lnTo>
                    <a:pt x="648893" y="78943"/>
                  </a:lnTo>
                  <a:lnTo>
                    <a:pt x="649172" y="78943"/>
                  </a:lnTo>
                  <a:lnTo>
                    <a:pt x="637171" y="77507"/>
                  </a:lnTo>
                  <a:lnTo>
                    <a:pt x="648893" y="77507"/>
                  </a:lnTo>
                  <a:lnTo>
                    <a:pt x="648893" y="70267"/>
                  </a:lnTo>
                  <a:close/>
                </a:path>
                <a:path w="695325" h="126365">
                  <a:moveTo>
                    <a:pt x="623289" y="67919"/>
                  </a:moveTo>
                  <a:lnTo>
                    <a:pt x="616711" y="67919"/>
                  </a:lnTo>
                  <a:lnTo>
                    <a:pt x="616711" y="86410"/>
                  </a:lnTo>
                  <a:lnTo>
                    <a:pt x="623289" y="86410"/>
                  </a:lnTo>
                  <a:lnTo>
                    <a:pt x="623289" y="67919"/>
                  </a:lnTo>
                  <a:close/>
                </a:path>
                <a:path w="695325" h="126365">
                  <a:moveTo>
                    <a:pt x="641075" y="67919"/>
                  </a:moveTo>
                  <a:lnTo>
                    <a:pt x="623289" y="67919"/>
                  </a:lnTo>
                  <a:lnTo>
                    <a:pt x="623289" y="86410"/>
                  </a:lnTo>
                  <a:lnTo>
                    <a:pt x="640476" y="86410"/>
                  </a:lnTo>
                  <a:lnTo>
                    <a:pt x="634846" y="78943"/>
                  </a:lnTo>
                  <a:lnTo>
                    <a:pt x="637171" y="77507"/>
                  </a:lnTo>
                  <a:lnTo>
                    <a:pt x="634313" y="77165"/>
                  </a:lnTo>
                  <a:lnTo>
                    <a:pt x="641075" y="67919"/>
                  </a:lnTo>
                  <a:close/>
                </a:path>
                <a:path w="695325" h="126365">
                  <a:moveTo>
                    <a:pt x="652982" y="67741"/>
                  </a:moveTo>
                  <a:lnTo>
                    <a:pt x="648893" y="70267"/>
                  </a:lnTo>
                  <a:lnTo>
                    <a:pt x="648893" y="86410"/>
                  </a:lnTo>
                  <a:lnTo>
                    <a:pt x="666911" y="86410"/>
                  </a:lnTo>
                  <a:lnTo>
                    <a:pt x="661870" y="79654"/>
                  </a:lnTo>
                  <a:lnTo>
                    <a:pt x="655116" y="79654"/>
                  </a:lnTo>
                  <a:lnTo>
                    <a:pt x="649172" y="78943"/>
                  </a:lnTo>
                  <a:lnTo>
                    <a:pt x="655653" y="78943"/>
                  </a:lnTo>
                  <a:lnTo>
                    <a:pt x="658513" y="75155"/>
                  </a:lnTo>
                  <a:lnTo>
                    <a:pt x="652982" y="67741"/>
                  </a:lnTo>
                  <a:close/>
                </a:path>
                <a:path w="695325" h="126365">
                  <a:moveTo>
                    <a:pt x="655653" y="78943"/>
                  </a:moveTo>
                  <a:lnTo>
                    <a:pt x="649172" y="78943"/>
                  </a:lnTo>
                  <a:lnTo>
                    <a:pt x="655116" y="79654"/>
                  </a:lnTo>
                  <a:lnTo>
                    <a:pt x="655653" y="78943"/>
                  </a:lnTo>
                  <a:close/>
                </a:path>
                <a:path w="695325" h="126365">
                  <a:moveTo>
                    <a:pt x="658513" y="75155"/>
                  </a:moveTo>
                  <a:lnTo>
                    <a:pt x="655116" y="79654"/>
                  </a:lnTo>
                  <a:lnTo>
                    <a:pt x="661870" y="79654"/>
                  </a:lnTo>
                  <a:lnTo>
                    <a:pt x="658513" y="75155"/>
                  </a:lnTo>
                  <a:close/>
                </a:path>
                <a:path w="695325" h="126365">
                  <a:moveTo>
                    <a:pt x="692987" y="29514"/>
                  </a:moveTo>
                  <a:lnTo>
                    <a:pt x="669162" y="29514"/>
                  </a:lnTo>
                  <a:lnTo>
                    <a:pt x="634313" y="77165"/>
                  </a:lnTo>
                  <a:lnTo>
                    <a:pt x="637171" y="77507"/>
                  </a:lnTo>
                  <a:lnTo>
                    <a:pt x="648893" y="70267"/>
                  </a:lnTo>
                  <a:lnTo>
                    <a:pt x="648893" y="67919"/>
                  </a:lnTo>
                  <a:lnTo>
                    <a:pt x="652694" y="67919"/>
                  </a:lnTo>
                  <a:lnTo>
                    <a:pt x="652982" y="67741"/>
                  </a:lnTo>
                  <a:lnTo>
                    <a:pt x="664113" y="67741"/>
                  </a:lnTo>
                  <a:lnTo>
                    <a:pt x="692987" y="29514"/>
                  </a:lnTo>
                  <a:close/>
                </a:path>
                <a:path w="695325" h="126365">
                  <a:moveTo>
                    <a:pt x="664113" y="67741"/>
                  </a:moveTo>
                  <a:lnTo>
                    <a:pt x="652982" y="67741"/>
                  </a:lnTo>
                  <a:lnTo>
                    <a:pt x="658513" y="75155"/>
                  </a:lnTo>
                  <a:lnTo>
                    <a:pt x="664113" y="67741"/>
                  </a:lnTo>
                  <a:close/>
                </a:path>
                <a:path w="695325" h="126365">
                  <a:moveTo>
                    <a:pt x="652694" y="67919"/>
                  </a:moveTo>
                  <a:lnTo>
                    <a:pt x="648893" y="67919"/>
                  </a:lnTo>
                  <a:lnTo>
                    <a:pt x="648893" y="70267"/>
                  </a:lnTo>
                  <a:lnTo>
                    <a:pt x="652694" y="67919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2771" y="2851504"/>
              <a:ext cx="638321" cy="30474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5057" y="1911108"/>
              <a:ext cx="2080895" cy="1807845"/>
            </a:xfrm>
            <a:custGeom>
              <a:avLst/>
              <a:gdLst/>
              <a:ahLst/>
              <a:cxnLst/>
              <a:rect l="l" t="t" r="r" b="b"/>
              <a:pathLst>
                <a:path w="2080895" h="1807845">
                  <a:moveTo>
                    <a:pt x="85102" y="1728216"/>
                  </a:moveTo>
                  <a:lnTo>
                    <a:pt x="74282" y="1691944"/>
                  </a:lnTo>
                  <a:lnTo>
                    <a:pt x="72999" y="1690116"/>
                  </a:lnTo>
                  <a:lnTo>
                    <a:pt x="66357" y="1684108"/>
                  </a:lnTo>
                  <a:lnTo>
                    <a:pt x="62179" y="1681848"/>
                  </a:lnTo>
                  <a:lnTo>
                    <a:pt x="62179" y="1715211"/>
                  </a:lnTo>
                  <a:lnTo>
                    <a:pt x="60147" y="1719580"/>
                  </a:lnTo>
                  <a:lnTo>
                    <a:pt x="56083" y="1723034"/>
                  </a:lnTo>
                  <a:lnTo>
                    <a:pt x="51993" y="1726590"/>
                  </a:lnTo>
                  <a:lnTo>
                    <a:pt x="51816" y="1726590"/>
                  </a:lnTo>
                  <a:lnTo>
                    <a:pt x="46939" y="1728216"/>
                  </a:lnTo>
                  <a:lnTo>
                    <a:pt x="34036" y="1728216"/>
                  </a:lnTo>
                  <a:lnTo>
                    <a:pt x="28854" y="1726590"/>
                  </a:lnTo>
                  <a:lnTo>
                    <a:pt x="21132" y="1720088"/>
                  </a:lnTo>
                  <a:lnTo>
                    <a:pt x="19202" y="1715668"/>
                  </a:lnTo>
                  <a:lnTo>
                    <a:pt x="19202" y="1704594"/>
                  </a:lnTo>
                  <a:lnTo>
                    <a:pt x="21018" y="1700479"/>
                  </a:lnTo>
                  <a:lnTo>
                    <a:pt x="21132" y="1700225"/>
                  </a:lnTo>
                  <a:lnTo>
                    <a:pt x="24993" y="1696974"/>
                  </a:lnTo>
                  <a:lnTo>
                    <a:pt x="28790" y="1693672"/>
                  </a:lnTo>
                  <a:lnTo>
                    <a:pt x="31140" y="1692859"/>
                  </a:lnTo>
                  <a:lnTo>
                    <a:pt x="33883" y="1691944"/>
                  </a:lnTo>
                  <a:lnTo>
                    <a:pt x="46990" y="1691944"/>
                  </a:lnTo>
                  <a:lnTo>
                    <a:pt x="52374" y="1693672"/>
                  </a:lnTo>
                  <a:lnTo>
                    <a:pt x="56235" y="1697126"/>
                  </a:lnTo>
                  <a:lnTo>
                    <a:pt x="60198" y="1700479"/>
                  </a:lnTo>
                  <a:lnTo>
                    <a:pt x="62103" y="1704594"/>
                  </a:lnTo>
                  <a:lnTo>
                    <a:pt x="62179" y="1715211"/>
                  </a:lnTo>
                  <a:lnTo>
                    <a:pt x="62179" y="1681848"/>
                  </a:lnTo>
                  <a:lnTo>
                    <a:pt x="58483" y="1679829"/>
                  </a:lnTo>
                  <a:lnTo>
                    <a:pt x="49364" y="1677250"/>
                  </a:lnTo>
                  <a:lnTo>
                    <a:pt x="39014" y="1676400"/>
                  </a:lnTo>
                  <a:lnTo>
                    <a:pt x="31699" y="1676400"/>
                  </a:lnTo>
                  <a:lnTo>
                    <a:pt x="25095" y="1677822"/>
                  </a:lnTo>
                  <a:lnTo>
                    <a:pt x="13309" y="1683512"/>
                  </a:lnTo>
                  <a:lnTo>
                    <a:pt x="8636" y="1687576"/>
                  </a:lnTo>
                  <a:lnTo>
                    <a:pt x="5181" y="1692859"/>
                  </a:lnTo>
                  <a:lnTo>
                    <a:pt x="1727" y="1698040"/>
                  </a:lnTo>
                  <a:lnTo>
                    <a:pt x="0" y="1704086"/>
                  </a:lnTo>
                  <a:lnTo>
                    <a:pt x="0" y="1717497"/>
                  </a:lnTo>
                  <a:lnTo>
                    <a:pt x="29718" y="1743760"/>
                  </a:lnTo>
                  <a:lnTo>
                    <a:pt x="42824" y="1743760"/>
                  </a:lnTo>
                  <a:lnTo>
                    <a:pt x="65151" y="1732724"/>
                  </a:lnTo>
                  <a:lnTo>
                    <a:pt x="64947" y="1736293"/>
                  </a:lnTo>
                  <a:lnTo>
                    <a:pt x="64909" y="1737055"/>
                  </a:lnTo>
                  <a:lnTo>
                    <a:pt x="64795" y="1739087"/>
                  </a:lnTo>
                  <a:lnTo>
                    <a:pt x="64681" y="1741170"/>
                  </a:lnTo>
                  <a:lnTo>
                    <a:pt x="32461" y="1769516"/>
                  </a:lnTo>
                  <a:lnTo>
                    <a:pt x="24231" y="1769516"/>
                  </a:lnTo>
                  <a:lnTo>
                    <a:pt x="17475" y="1767789"/>
                  </a:lnTo>
                  <a:lnTo>
                    <a:pt x="12192" y="1764334"/>
                  </a:lnTo>
                  <a:lnTo>
                    <a:pt x="4876" y="1779270"/>
                  </a:lnTo>
                  <a:lnTo>
                    <a:pt x="27432" y="1786128"/>
                  </a:lnTo>
                  <a:lnTo>
                    <a:pt x="32918" y="1786128"/>
                  </a:lnTo>
                  <a:lnTo>
                    <a:pt x="70751" y="1771383"/>
                  </a:lnTo>
                  <a:lnTo>
                    <a:pt x="72275" y="1769516"/>
                  </a:lnTo>
                  <a:lnTo>
                    <a:pt x="75018" y="1766163"/>
                  </a:lnTo>
                  <a:lnTo>
                    <a:pt x="85026" y="1732724"/>
                  </a:lnTo>
                  <a:lnTo>
                    <a:pt x="85102" y="1728216"/>
                  </a:lnTo>
                  <a:close/>
                </a:path>
                <a:path w="2080895" h="1807845">
                  <a:moveTo>
                    <a:pt x="121183" y="1769262"/>
                  </a:moveTo>
                  <a:lnTo>
                    <a:pt x="120015" y="1766214"/>
                  </a:lnTo>
                  <a:lnTo>
                    <a:pt x="115341" y="1761540"/>
                  </a:lnTo>
                  <a:lnTo>
                    <a:pt x="112395" y="1760372"/>
                  </a:lnTo>
                  <a:lnTo>
                    <a:pt x="105283" y="1760372"/>
                  </a:lnTo>
                  <a:lnTo>
                    <a:pt x="102336" y="1761540"/>
                  </a:lnTo>
                  <a:lnTo>
                    <a:pt x="97663" y="1766214"/>
                  </a:lnTo>
                  <a:lnTo>
                    <a:pt x="96494" y="1769262"/>
                  </a:lnTo>
                  <a:lnTo>
                    <a:pt x="96494" y="1775663"/>
                  </a:lnTo>
                  <a:lnTo>
                    <a:pt x="103657" y="1784299"/>
                  </a:lnTo>
                  <a:lnTo>
                    <a:pt x="97561" y="1807616"/>
                  </a:lnTo>
                  <a:lnTo>
                    <a:pt x="109905" y="1807616"/>
                  </a:lnTo>
                  <a:lnTo>
                    <a:pt x="117678" y="1786128"/>
                  </a:lnTo>
                  <a:lnTo>
                    <a:pt x="119100" y="1782572"/>
                  </a:lnTo>
                  <a:lnTo>
                    <a:pt x="119989" y="1780032"/>
                  </a:lnTo>
                  <a:lnTo>
                    <a:pt x="120421" y="1778203"/>
                  </a:lnTo>
                  <a:lnTo>
                    <a:pt x="120929" y="1776374"/>
                  </a:lnTo>
                  <a:lnTo>
                    <a:pt x="121183" y="1774647"/>
                  </a:lnTo>
                  <a:lnTo>
                    <a:pt x="121183" y="1769262"/>
                  </a:lnTo>
                  <a:close/>
                </a:path>
                <a:path w="2080895" h="1807845">
                  <a:moveTo>
                    <a:pt x="125120" y="1500124"/>
                  </a:moveTo>
                  <a:lnTo>
                    <a:pt x="115824" y="1500124"/>
                  </a:lnTo>
                  <a:lnTo>
                    <a:pt x="69951" y="1579219"/>
                  </a:lnTo>
                  <a:lnTo>
                    <a:pt x="36385" y="1521917"/>
                  </a:lnTo>
                  <a:lnTo>
                    <a:pt x="23622" y="1500124"/>
                  </a:lnTo>
                  <a:lnTo>
                    <a:pt x="14325" y="1500124"/>
                  </a:lnTo>
                  <a:lnTo>
                    <a:pt x="14325" y="1606804"/>
                  </a:lnTo>
                  <a:lnTo>
                    <a:pt x="25146" y="1606804"/>
                  </a:lnTo>
                  <a:lnTo>
                    <a:pt x="25146" y="1521917"/>
                  </a:lnTo>
                  <a:lnTo>
                    <a:pt x="67056" y="1593240"/>
                  </a:lnTo>
                  <a:lnTo>
                    <a:pt x="72390" y="1593240"/>
                  </a:lnTo>
                  <a:lnTo>
                    <a:pt x="80568" y="1579219"/>
                  </a:lnTo>
                  <a:lnTo>
                    <a:pt x="114300" y="1521460"/>
                  </a:lnTo>
                  <a:lnTo>
                    <a:pt x="114300" y="1606804"/>
                  </a:lnTo>
                  <a:lnTo>
                    <a:pt x="125120" y="1606804"/>
                  </a:lnTo>
                  <a:lnTo>
                    <a:pt x="125120" y="1521460"/>
                  </a:lnTo>
                  <a:lnTo>
                    <a:pt x="125120" y="1500124"/>
                  </a:lnTo>
                  <a:close/>
                </a:path>
                <a:path w="2080895" h="1807845">
                  <a:moveTo>
                    <a:pt x="218516" y="1546860"/>
                  </a:moveTo>
                  <a:lnTo>
                    <a:pt x="215722" y="1539138"/>
                  </a:lnTo>
                  <a:lnTo>
                    <a:pt x="211785" y="1535480"/>
                  </a:lnTo>
                  <a:lnTo>
                    <a:pt x="210134" y="1533956"/>
                  </a:lnTo>
                  <a:lnTo>
                    <a:pt x="204546" y="1528673"/>
                  </a:lnTo>
                  <a:lnTo>
                    <a:pt x="196519" y="1526032"/>
                  </a:lnTo>
                  <a:lnTo>
                    <a:pt x="179755" y="1526032"/>
                  </a:lnTo>
                  <a:lnTo>
                    <a:pt x="173761" y="1526997"/>
                  </a:lnTo>
                  <a:lnTo>
                    <a:pt x="168071" y="1528927"/>
                  </a:lnTo>
                  <a:lnTo>
                    <a:pt x="162382" y="1530756"/>
                  </a:lnTo>
                  <a:lnTo>
                    <a:pt x="157505" y="1533398"/>
                  </a:lnTo>
                  <a:lnTo>
                    <a:pt x="153441" y="1536852"/>
                  </a:lnTo>
                  <a:lnTo>
                    <a:pt x="158318" y="1544929"/>
                  </a:lnTo>
                  <a:lnTo>
                    <a:pt x="161671" y="1541983"/>
                  </a:lnTo>
                  <a:lnTo>
                    <a:pt x="165684" y="1539697"/>
                  </a:lnTo>
                  <a:lnTo>
                    <a:pt x="170357" y="1538071"/>
                  </a:lnTo>
                  <a:lnTo>
                    <a:pt x="175031" y="1536344"/>
                  </a:lnTo>
                  <a:lnTo>
                    <a:pt x="179908" y="1535480"/>
                  </a:lnTo>
                  <a:lnTo>
                    <a:pt x="192405" y="1535480"/>
                  </a:lnTo>
                  <a:lnTo>
                    <a:pt x="198043" y="1537309"/>
                  </a:lnTo>
                  <a:lnTo>
                    <a:pt x="201904" y="1540967"/>
                  </a:lnTo>
                  <a:lnTo>
                    <a:pt x="205765" y="1544523"/>
                  </a:lnTo>
                  <a:lnTo>
                    <a:pt x="207695" y="1549755"/>
                  </a:lnTo>
                  <a:lnTo>
                    <a:pt x="207695" y="1561541"/>
                  </a:lnTo>
                  <a:lnTo>
                    <a:pt x="207695" y="1569618"/>
                  </a:lnTo>
                  <a:lnTo>
                    <a:pt x="207695" y="1582724"/>
                  </a:lnTo>
                  <a:lnTo>
                    <a:pt x="205562" y="1588008"/>
                  </a:lnTo>
                  <a:lnTo>
                    <a:pt x="188341" y="1599031"/>
                  </a:lnTo>
                  <a:lnTo>
                    <a:pt x="175844" y="1599031"/>
                  </a:lnTo>
                  <a:lnTo>
                    <a:pt x="170865" y="1597710"/>
                  </a:lnTo>
                  <a:lnTo>
                    <a:pt x="167309" y="1595069"/>
                  </a:lnTo>
                  <a:lnTo>
                    <a:pt x="163753" y="1592326"/>
                  </a:lnTo>
                  <a:lnTo>
                    <a:pt x="161975" y="1588617"/>
                  </a:lnTo>
                  <a:lnTo>
                    <a:pt x="161975" y="1574393"/>
                  </a:lnTo>
                  <a:lnTo>
                    <a:pt x="168833" y="1569618"/>
                  </a:lnTo>
                  <a:lnTo>
                    <a:pt x="207695" y="1569618"/>
                  </a:lnTo>
                  <a:lnTo>
                    <a:pt x="207695" y="1561541"/>
                  </a:lnTo>
                  <a:lnTo>
                    <a:pt x="171475" y="1561541"/>
                  </a:lnTo>
                  <a:lnTo>
                    <a:pt x="163601" y="1563624"/>
                  </a:lnTo>
                  <a:lnTo>
                    <a:pt x="158623" y="1567789"/>
                  </a:lnTo>
                  <a:lnTo>
                    <a:pt x="153746" y="1571955"/>
                  </a:lnTo>
                  <a:lnTo>
                    <a:pt x="151307" y="1577441"/>
                  </a:lnTo>
                  <a:lnTo>
                    <a:pt x="151307" y="1591259"/>
                  </a:lnTo>
                  <a:lnTo>
                    <a:pt x="153949" y="1596898"/>
                  </a:lnTo>
                  <a:lnTo>
                    <a:pt x="164515" y="1605432"/>
                  </a:lnTo>
                  <a:lnTo>
                    <a:pt x="171627" y="1607566"/>
                  </a:lnTo>
                  <a:lnTo>
                    <a:pt x="187071" y="1607566"/>
                  </a:lnTo>
                  <a:lnTo>
                    <a:pt x="192659" y="1606397"/>
                  </a:lnTo>
                  <a:lnTo>
                    <a:pt x="197332" y="1604060"/>
                  </a:lnTo>
                  <a:lnTo>
                    <a:pt x="202107" y="1601724"/>
                  </a:lnTo>
                  <a:lnTo>
                    <a:pt x="205092" y="1599031"/>
                  </a:lnTo>
                  <a:lnTo>
                    <a:pt x="205714" y="1598472"/>
                  </a:lnTo>
                  <a:lnTo>
                    <a:pt x="208153" y="1594307"/>
                  </a:lnTo>
                  <a:lnTo>
                    <a:pt x="208153" y="1606804"/>
                  </a:lnTo>
                  <a:lnTo>
                    <a:pt x="218516" y="1606804"/>
                  </a:lnTo>
                  <a:lnTo>
                    <a:pt x="218516" y="1594307"/>
                  </a:lnTo>
                  <a:lnTo>
                    <a:pt x="218516" y="1569618"/>
                  </a:lnTo>
                  <a:lnTo>
                    <a:pt x="218516" y="1546860"/>
                  </a:lnTo>
                  <a:close/>
                </a:path>
                <a:path w="2080895" h="1807845">
                  <a:moveTo>
                    <a:pt x="221373" y="1731264"/>
                  </a:moveTo>
                  <a:lnTo>
                    <a:pt x="211772" y="1693621"/>
                  </a:lnTo>
                  <a:lnTo>
                    <a:pt x="206387" y="1687220"/>
                  </a:lnTo>
                  <a:lnTo>
                    <a:pt x="201409" y="1684108"/>
                  </a:lnTo>
                  <a:lnTo>
                    <a:pt x="201409" y="1731264"/>
                  </a:lnTo>
                  <a:lnTo>
                    <a:pt x="201015" y="1739506"/>
                  </a:lnTo>
                  <a:lnTo>
                    <a:pt x="184340" y="1768906"/>
                  </a:lnTo>
                  <a:lnTo>
                    <a:pt x="169202" y="1768906"/>
                  </a:lnTo>
                  <a:lnTo>
                    <a:pt x="163207" y="1765757"/>
                  </a:lnTo>
                  <a:lnTo>
                    <a:pt x="158737" y="1759458"/>
                  </a:lnTo>
                  <a:lnTo>
                    <a:pt x="155956" y="1754289"/>
                  </a:lnTo>
                  <a:lnTo>
                    <a:pt x="155879" y="1754149"/>
                  </a:lnTo>
                  <a:lnTo>
                    <a:pt x="153822" y="1747685"/>
                  </a:lnTo>
                  <a:lnTo>
                    <a:pt x="152603" y="1740052"/>
                  </a:lnTo>
                  <a:lnTo>
                    <a:pt x="152184" y="1731264"/>
                  </a:lnTo>
                  <a:lnTo>
                    <a:pt x="152577" y="1723021"/>
                  </a:lnTo>
                  <a:lnTo>
                    <a:pt x="152603" y="1722462"/>
                  </a:lnTo>
                  <a:lnTo>
                    <a:pt x="153746" y="1715376"/>
                  </a:lnTo>
                  <a:lnTo>
                    <a:pt x="153822" y="1714842"/>
                  </a:lnTo>
                  <a:lnTo>
                    <a:pt x="155879" y="1708365"/>
                  </a:lnTo>
                  <a:lnTo>
                    <a:pt x="158737" y="1703070"/>
                  </a:lnTo>
                  <a:lnTo>
                    <a:pt x="163207" y="1696770"/>
                  </a:lnTo>
                  <a:lnTo>
                    <a:pt x="169202" y="1693621"/>
                  </a:lnTo>
                  <a:lnTo>
                    <a:pt x="184340" y="1693621"/>
                  </a:lnTo>
                  <a:lnTo>
                    <a:pt x="201409" y="1731264"/>
                  </a:lnTo>
                  <a:lnTo>
                    <a:pt x="201409" y="1684108"/>
                  </a:lnTo>
                  <a:lnTo>
                    <a:pt x="199580" y="1682953"/>
                  </a:lnTo>
                  <a:lnTo>
                    <a:pt x="192874" y="1678584"/>
                  </a:lnTo>
                  <a:lnTo>
                    <a:pt x="185254" y="1676400"/>
                  </a:lnTo>
                  <a:lnTo>
                    <a:pt x="168186" y="1676400"/>
                  </a:lnTo>
                  <a:lnTo>
                    <a:pt x="160566" y="1678584"/>
                  </a:lnTo>
                  <a:lnTo>
                    <a:pt x="153860" y="1682953"/>
                  </a:lnTo>
                  <a:lnTo>
                    <a:pt x="147154" y="1687220"/>
                  </a:lnTo>
                  <a:lnTo>
                    <a:pt x="132664" y="1722462"/>
                  </a:lnTo>
                  <a:lnTo>
                    <a:pt x="132219" y="1731264"/>
                  </a:lnTo>
                  <a:lnTo>
                    <a:pt x="132588" y="1739506"/>
                  </a:lnTo>
                  <a:lnTo>
                    <a:pt x="141808" y="1768906"/>
                  </a:lnTo>
                  <a:lnTo>
                    <a:pt x="141871" y="1769059"/>
                  </a:lnTo>
                  <a:lnTo>
                    <a:pt x="147154" y="1775358"/>
                  </a:lnTo>
                  <a:lnTo>
                    <a:pt x="153860" y="1779727"/>
                  </a:lnTo>
                  <a:lnTo>
                    <a:pt x="160566" y="1783994"/>
                  </a:lnTo>
                  <a:lnTo>
                    <a:pt x="168186" y="1786128"/>
                  </a:lnTo>
                  <a:lnTo>
                    <a:pt x="185254" y="1786128"/>
                  </a:lnTo>
                  <a:lnTo>
                    <a:pt x="215582" y="1760829"/>
                  </a:lnTo>
                  <a:lnTo>
                    <a:pt x="219798" y="1747685"/>
                  </a:lnTo>
                  <a:lnTo>
                    <a:pt x="219925" y="1747189"/>
                  </a:lnTo>
                  <a:lnTo>
                    <a:pt x="220941" y="1740052"/>
                  </a:lnTo>
                  <a:lnTo>
                    <a:pt x="221018" y="1739506"/>
                  </a:lnTo>
                  <a:lnTo>
                    <a:pt x="221373" y="1731264"/>
                  </a:lnTo>
                  <a:close/>
                </a:path>
                <a:path w="2080895" h="1807845">
                  <a:moveTo>
                    <a:pt x="318795" y="1606804"/>
                  </a:moveTo>
                  <a:lnTo>
                    <a:pt x="289585" y="1571142"/>
                  </a:lnTo>
                  <a:lnTo>
                    <a:pt x="284962" y="1565503"/>
                  </a:lnTo>
                  <a:lnTo>
                    <a:pt x="287934" y="1561846"/>
                  </a:lnTo>
                  <a:lnTo>
                    <a:pt x="316509" y="1526641"/>
                  </a:lnTo>
                  <a:lnTo>
                    <a:pt x="304774" y="1526641"/>
                  </a:lnTo>
                  <a:lnTo>
                    <a:pt x="276580" y="1561846"/>
                  </a:lnTo>
                  <a:lnTo>
                    <a:pt x="258140" y="1561846"/>
                  </a:lnTo>
                  <a:lnTo>
                    <a:pt x="258140" y="1526641"/>
                  </a:lnTo>
                  <a:lnTo>
                    <a:pt x="247319" y="1526641"/>
                  </a:lnTo>
                  <a:lnTo>
                    <a:pt x="247319" y="1606804"/>
                  </a:lnTo>
                  <a:lnTo>
                    <a:pt x="258140" y="1606804"/>
                  </a:lnTo>
                  <a:lnTo>
                    <a:pt x="258140" y="1571142"/>
                  </a:lnTo>
                  <a:lnTo>
                    <a:pt x="276428" y="1571142"/>
                  </a:lnTo>
                  <a:lnTo>
                    <a:pt x="305993" y="1606804"/>
                  </a:lnTo>
                  <a:lnTo>
                    <a:pt x="318795" y="1606804"/>
                  </a:lnTo>
                  <a:close/>
                </a:path>
                <a:path w="2080895" h="1807845">
                  <a:moveTo>
                    <a:pt x="363753" y="1784604"/>
                  </a:moveTo>
                  <a:lnTo>
                    <a:pt x="339382" y="1751990"/>
                  </a:lnTo>
                  <a:lnTo>
                    <a:pt x="332206" y="1742389"/>
                  </a:lnTo>
                  <a:lnTo>
                    <a:pt x="336918" y="1736140"/>
                  </a:lnTo>
                  <a:lnTo>
                    <a:pt x="361772" y="1703222"/>
                  </a:lnTo>
                  <a:lnTo>
                    <a:pt x="341350" y="1703222"/>
                  </a:lnTo>
                  <a:lnTo>
                    <a:pt x="317271" y="1736140"/>
                  </a:lnTo>
                  <a:lnTo>
                    <a:pt x="302031" y="1736140"/>
                  </a:lnTo>
                  <a:lnTo>
                    <a:pt x="302031" y="1703222"/>
                  </a:lnTo>
                  <a:lnTo>
                    <a:pt x="282981" y="1703222"/>
                  </a:lnTo>
                  <a:lnTo>
                    <a:pt x="282981" y="1784604"/>
                  </a:lnTo>
                  <a:lnTo>
                    <a:pt x="302031" y="1784604"/>
                  </a:lnTo>
                  <a:lnTo>
                    <a:pt x="302031" y="1751990"/>
                  </a:lnTo>
                  <a:lnTo>
                    <a:pt x="316814" y="1751990"/>
                  </a:lnTo>
                  <a:lnTo>
                    <a:pt x="341350" y="1784604"/>
                  </a:lnTo>
                  <a:lnTo>
                    <a:pt x="363753" y="1784604"/>
                  </a:lnTo>
                  <a:close/>
                </a:path>
                <a:path w="2080895" h="1807845">
                  <a:moveTo>
                    <a:pt x="398030" y="1541983"/>
                  </a:moveTo>
                  <a:lnTo>
                    <a:pt x="394881" y="1536801"/>
                  </a:lnTo>
                  <a:lnTo>
                    <a:pt x="394601" y="1536496"/>
                  </a:lnTo>
                  <a:lnTo>
                    <a:pt x="393471" y="1535480"/>
                  </a:lnTo>
                  <a:lnTo>
                    <a:pt x="390499" y="1532788"/>
                  </a:lnTo>
                  <a:lnTo>
                    <a:pt x="385013" y="1530146"/>
                  </a:lnTo>
                  <a:lnTo>
                    <a:pt x="379628" y="1527403"/>
                  </a:lnTo>
                  <a:lnTo>
                    <a:pt x="373481" y="1526032"/>
                  </a:lnTo>
                  <a:lnTo>
                    <a:pt x="358648" y="1526032"/>
                  </a:lnTo>
                  <a:lnTo>
                    <a:pt x="351536" y="1527759"/>
                  </a:lnTo>
                  <a:lnTo>
                    <a:pt x="339039" y="1534668"/>
                  </a:lnTo>
                  <a:lnTo>
                    <a:pt x="334162" y="1539494"/>
                  </a:lnTo>
                  <a:lnTo>
                    <a:pt x="327050" y="1551889"/>
                  </a:lnTo>
                  <a:lnTo>
                    <a:pt x="325272" y="1558899"/>
                  </a:lnTo>
                  <a:lnTo>
                    <a:pt x="325272" y="1574546"/>
                  </a:lnTo>
                  <a:lnTo>
                    <a:pt x="351536" y="1605838"/>
                  </a:lnTo>
                  <a:lnTo>
                    <a:pt x="358648" y="1607566"/>
                  </a:lnTo>
                  <a:lnTo>
                    <a:pt x="373380" y="1607566"/>
                  </a:lnTo>
                  <a:lnTo>
                    <a:pt x="379526" y="1606245"/>
                  </a:lnTo>
                  <a:lnTo>
                    <a:pt x="385013" y="1603603"/>
                  </a:lnTo>
                  <a:lnTo>
                    <a:pt x="390499" y="1600860"/>
                  </a:lnTo>
                  <a:lnTo>
                    <a:pt x="393661" y="1597964"/>
                  </a:lnTo>
                  <a:lnTo>
                    <a:pt x="394716" y="1596999"/>
                  </a:lnTo>
                  <a:lnTo>
                    <a:pt x="394944" y="1596694"/>
                  </a:lnTo>
                  <a:lnTo>
                    <a:pt x="397967" y="1591716"/>
                  </a:lnTo>
                  <a:lnTo>
                    <a:pt x="389890" y="1586230"/>
                  </a:lnTo>
                  <a:lnTo>
                    <a:pt x="387248" y="1590192"/>
                  </a:lnTo>
                  <a:lnTo>
                    <a:pt x="383895" y="1593138"/>
                  </a:lnTo>
                  <a:lnTo>
                    <a:pt x="375767" y="1596999"/>
                  </a:lnTo>
                  <a:lnTo>
                    <a:pt x="371348" y="1597964"/>
                  </a:lnTo>
                  <a:lnTo>
                    <a:pt x="360781" y="1597964"/>
                  </a:lnTo>
                  <a:lnTo>
                    <a:pt x="336245" y="1572920"/>
                  </a:lnTo>
                  <a:lnTo>
                    <a:pt x="336245" y="1560626"/>
                  </a:lnTo>
                  <a:lnTo>
                    <a:pt x="360781" y="1535480"/>
                  </a:lnTo>
                  <a:lnTo>
                    <a:pt x="371348" y="1535480"/>
                  </a:lnTo>
                  <a:lnTo>
                    <a:pt x="375767" y="1536496"/>
                  </a:lnTo>
                  <a:lnTo>
                    <a:pt x="379831" y="1538528"/>
                  </a:lnTo>
                  <a:lnTo>
                    <a:pt x="383895" y="1540459"/>
                  </a:lnTo>
                  <a:lnTo>
                    <a:pt x="387248" y="1543405"/>
                  </a:lnTo>
                  <a:lnTo>
                    <a:pt x="389890" y="1547368"/>
                  </a:lnTo>
                  <a:lnTo>
                    <a:pt x="397827" y="1541983"/>
                  </a:lnTo>
                  <a:lnTo>
                    <a:pt x="398030" y="1541983"/>
                  </a:lnTo>
                  <a:close/>
                </a:path>
                <a:path w="2080895" h="1807845">
                  <a:moveTo>
                    <a:pt x="439674" y="1703222"/>
                  </a:moveTo>
                  <a:lnTo>
                    <a:pt x="377190" y="1703222"/>
                  </a:lnTo>
                  <a:lnTo>
                    <a:pt x="377190" y="1784604"/>
                  </a:lnTo>
                  <a:lnTo>
                    <a:pt x="396240" y="1784604"/>
                  </a:lnTo>
                  <a:lnTo>
                    <a:pt x="396240" y="1719376"/>
                  </a:lnTo>
                  <a:lnTo>
                    <a:pt x="439674" y="1719376"/>
                  </a:lnTo>
                  <a:lnTo>
                    <a:pt x="439674" y="1703222"/>
                  </a:lnTo>
                  <a:close/>
                </a:path>
                <a:path w="2080895" h="1807845">
                  <a:moveTo>
                    <a:pt x="492836" y="1526641"/>
                  </a:moveTo>
                  <a:lnTo>
                    <a:pt x="483235" y="1526641"/>
                  </a:lnTo>
                  <a:lnTo>
                    <a:pt x="429742" y="1590344"/>
                  </a:lnTo>
                  <a:lnTo>
                    <a:pt x="429742" y="1526641"/>
                  </a:lnTo>
                  <a:lnTo>
                    <a:pt x="418922" y="1526641"/>
                  </a:lnTo>
                  <a:lnTo>
                    <a:pt x="418922" y="1606804"/>
                  </a:lnTo>
                  <a:lnTo>
                    <a:pt x="428675" y="1606804"/>
                  </a:lnTo>
                  <a:lnTo>
                    <a:pt x="442455" y="1590344"/>
                  </a:lnTo>
                  <a:lnTo>
                    <a:pt x="482015" y="1543100"/>
                  </a:lnTo>
                  <a:lnTo>
                    <a:pt x="482015" y="1606804"/>
                  </a:lnTo>
                  <a:lnTo>
                    <a:pt x="492836" y="1606804"/>
                  </a:lnTo>
                  <a:lnTo>
                    <a:pt x="492836" y="1543100"/>
                  </a:lnTo>
                  <a:lnTo>
                    <a:pt x="492836" y="1526641"/>
                  </a:lnTo>
                  <a:close/>
                </a:path>
                <a:path w="2080895" h="1807845">
                  <a:moveTo>
                    <a:pt x="613460" y="1526641"/>
                  </a:moveTo>
                  <a:lnTo>
                    <a:pt x="603402" y="1526641"/>
                  </a:lnTo>
                  <a:lnTo>
                    <a:pt x="568807" y="1584401"/>
                  </a:lnTo>
                  <a:lnTo>
                    <a:pt x="544677" y="1543405"/>
                  </a:lnTo>
                  <a:lnTo>
                    <a:pt x="544588" y="1543253"/>
                  </a:lnTo>
                  <a:lnTo>
                    <a:pt x="534822" y="1526641"/>
                  </a:lnTo>
                  <a:lnTo>
                    <a:pt x="523849" y="1526641"/>
                  </a:lnTo>
                  <a:lnTo>
                    <a:pt x="523849" y="1606804"/>
                  </a:lnTo>
                  <a:lnTo>
                    <a:pt x="533755" y="1606804"/>
                  </a:lnTo>
                  <a:lnTo>
                    <a:pt x="533755" y="1543253"/>
                  </a:lnTo>
                  <a:lnTo>
                    <a:pt x="566216" y="1597050"/>
                  </a:lnTo>
                  <a:lnTo>
                    <a:pt x="571093" y="1597050"/>
                  </a:lnTo>
                  <a:lnTo>
                    <a:pt x="578739" y="1584401"/>
                  </a:lnTo>
                  <a:lnTo>
                    <a:pt x="603554" y="1543405"/>
                  </a:lnTo>
                  <a:lnTo>
                    <a:pt x="603554" y="1606804"/>
                  </a:lnTo>
                  <a:lnTo>
                    <a:pt x="613460" y="1606804"/>
                  </a:lnTo>
                  <a:lnTo>
                    <a:pt x="613460" y="1543405"/>
                  </a:lnTo>
                  <a:lnTo>
                    <a:pt x="613460" y="1526641"/>
                  </a:lnTo>
                  <a:close/>
                </a:path>
                <a:path w="2080895" h="1807845">
                  <a:moveTo>
                    <a:pt x="712368" y="1526641"/>
                  </a:moveTo>
                  <a:lnTo>
                    <a:pt x="701700" y="1526641"/>
                  </a:lnTo>
                  <a:lnTo>
                    <a:pt x="671525" y="1594764"/>
                  </a:lnTo>
                  <a:lnTo>
                    <a:pt x="641350" y="1526641"/>
                  </a:lnTo>
                  <a:lnTo>
                    <a:pt x="630072" y="1526641"/>
                  </a:lnTo>
                  <a:lnTo>
                    <a:pt x="665886" y="1606651"/>
                  </a:lnTo>
                  <a:lnTo>
                    <a:pt x="662381" y="1614424"/>
                  </a:lnTo>
                  <a:lnTo>
                    <a:pt x="660146" y="1619300"/>
                  </a:lnTo>
                  <a:lnTo>
                    <a:pt x="657707" y="1622755"/>
                  </a:lnTo>
                  <a:lnTo>
                    <a:pt x="655066" y="1624787"/>
                  </a:lnTo>
                  <a:lnTo>
                    <a:pt x="652526" y="1626819"/>
                  </a:lnTo>
                  <a:lnTo>
                    <a:pt x="649427" y="1627835"/>
                  </a:lnTo>
                  <a:lnTo>
                    <a:pt x="640080" y="1627835"/>
                  </a:lnTo>
                  <a:lnTo>
                    <a:pt x="635203" y="1625803"/>
                  </a:lnTo>
                  <a:lnTo>
                    <a:pt x="631139" y="1621739"/>
                  </a:lnTo>
                  <a:lnTo>
                    <a:pt x="626110" y="1629816"/>
                  </a:lnTo>
                  <a:lnTo>
                    <a:pt x="628548" y="1632254"/>
                  </a:lnTo>
                  <a:lnTo>
                    <a:pt x="631444" y="1634083"/>
                  </a:lnTo>
                  <a:lnTo>
                    <a:pt x="638149" y="1636522"/>
                  </a:lnTo>
                  <a:lnTo>
                    <a:pt x="641756" y="1637131"/>
                  </a:lnTo>
                  <a:lnTo>
                    <a:pt x="651611" y="1637131"/>
                  </a:lnTo>
                  <a:lnTo>
                    <a:pt x="672287" y="1616405"/>
                  </a:lnTo>
                  <a:lnTo>
                    <a:pt x="681951" y="1594764"/>
                  </a:lnTo>
                  <a:lnTo>
                    <a:pt x="712368" y="1526641"/>
                  </a:lnTo>
                  <a:close/>
                </a:path>
                <a:path w="2080895" h="1807845">
                  <a:moveTo>
                    <a:pt x="818845" y="1526641"/>
                  </a:moveTo>
                  <a:lnTo>
                    <a:pt x="808786" y="1526641"/>
                  </a:lnTo>
                  <a:lnTo>
                    <a:pt x="774192" y="1584401"/>
                  </a:lnTo>
                  <a:lnTo>
                    <a:pt x="750062" y="1543405"/>
                  </a:lnTo>
                  <a:lnTo>
                    <a:pt x="749973" y="1543253"/>
                  </a:lnTo>
                  <a:lnTo>
                    <a:pt x="740206" y="1526641"/>
                  </a:lnTo>
                  <a:lnTo>
                    <a:pt x="729234" y="1526641"/>
                  </a:lnTo>
                  <a:lnTo>
                    <a:pt x="729234" y="1606804"/>
                  </a:lnTo>
                  <a:lnTo>
                    <a:pt x="739140" y="1606804"/>
                  </a:lnTo>
                  <a:lnTo>
                    <a:pt x="739140" y="1543253"/>
                  </a:lnTo>
                  <a:lnTo>
                    <a:pt x="771601" y="1597050"/>
                  </a:lnTo>
                  <a:lnTo>
                    <a:pt x="776478" y="1597050"/>
                  </a:lnTo>
                  <a:lnTo>
                    <a:pt x="784123" y="1584401"/>
                  </a:lnTo>
                  <a:lnTo>
                    <a:pt x="808939" y="1543405"/>
                  </a:lnTo>
                  <a:lnTo>
                    <a:pt x="808939" y="1606804"/>
                  </a:lnTo>
                  <a:lnTo>
                    <a:pt x="818845" y="1606804"/>
                  </a:lnTo>
                  <a:lnTo>
                    <a:pt x="818845" y="1543405"/>
                  </a:lnTo>
                  <a:lnTo>
                    <a:pt x="818845" y="1526641"/>
                  </a:lnTo>
                  <a:close/>
                </a:path>
                <a:path w="2080895" h="1807845">
                  <a:moveTo>
                    <a:pt x="1715617" y="17830"/>
                  </a:moveTo>
                  <a:lnTo>
                    <a:pt x="1715223" y="17373"/>
                  </a:lnTo>
                  <a:lnTo>
                    <a:pt x="1710639" y="12039"/>
                  </a:lnTo>
                  <a:lnTo>
                    <a:pt x="1704543" y="7620"/>
                  </a:lnTo>
                  <a:lnTo>
                    <a:pt x="1690116" y="1524"/>
                  </a:lnTo>
                  <a:lnTo>
                    <a:pt x="1682140" y="0"/>
                  </a:lnTo>
                  <a:lnTo>
                    <a:pt x="1673402" y="0"/>
                  </a:lnTo>
                  <a:lnTo>
                    <a:pt x="1632559" y="15544"/>
                  </a:lnTo>
                  <a:lnTo>
                    <a:pt x="1616252" y="54864"/>
                  </a:lnTo>
                  <a:lnTo>
                    <a:pt x="1616671" y="62077"/>
                  </a:lnTo>
                  <a:lnTo>
                    <a:pt x="1637855" y="98806"/>
                  </a:lnTo>
                  <a:lnTo>
                    <a:pt x="1673250" y="109728"/>
                  </a:lnTo>
                  <a:lnTo>
                    <a:pt x="1681988" y="109728"/>
                  </a:lnTo>
                  <a:lnTo>
                    <a:pt x="1689963" y="108204"/>
                  </a:lnTo>
                  <a:lnTo>
                    <a:pt x="1704492" y="102108"/>
                  </a:lnTo>
                  <a:lnTo>
                    <a:pt x="1710639" y="97688"/>
                  </a:lnTo>
                  <a:lnTo>
                    <a:pt x="1715223" y="92354"/>
                  </a:lnTo>
                  <a:lnTo>
                    <a:pt x="1715617" y="91897"/>
                  </a:lnTo>
                  <a:lnTo>
                    <a:pt x="1702816" y="79705"/>
                  </a:lnTo>
                  <a:lnTo>
                    <a:pt x="1696681" y="85242"/>
                  </a:lnTo>
                  <a:lnTo>
                    <a:pt x="1689900" y="89192"/>
                  </a:lnTo>
                  <a:lnTo>
                    <a:pt x="1682432" y="91567"/>
                  </a:lnTo>
                  <a:lnTo>
                    <a:pt x="1674317" y="92354"/>
                  </a:lnTo>
                  <a:lnTo>
                    <a:pt x="1667002" y="92354"/>
                  </a:lnTo>
                  <a:lnTo>
                    <a:pt x="1636318" y="62509"/>
                  </a:lnTo>
                  <a:lnTo>
                    <a:pt x="1636318" y="47218"/>
                  </a:lnTo>
                  <a:lnTo>
                    <a:pt x="1637842" y="41198"/>
                  </a:lnTo>
                  <a:lnTo>
                    <a:pt x="1644307" y="29870"/>
                  </a:lnTo>
                  <a:lnTo>
                    <a:pt x="1648866" y="25400"/>
                  </a:lnTo>
                  <a:lnTo>
                    <a:pt x="1654657" y="22250"/>
                  </a:lnTo>
                  <a:lnTo>
                    <a:pt x="1660448" y="18999"/>
                  </a:lnTo>
                  <a:lnTo>
                    <a:pt x="1667002" y="17373"/>
                  </a:lnTo>
                  <a:lnTo>
                    <a:pt x="1674317" y="17373"/>
                  </a:lnTo>
                  <a:lnTo>
                    <a:pt x="1682432" y="18148"/>
                  </a:lnTo>
                  <a:lnTo>
                    <a:pt x="1689900" y="20497"/>
                  </a:lnTo>
                  <a:lnTo>
                    <a:pt x="1696681" y="24396"/>
                  </a:lnTo>
                  <a:lnTo>
                    <a:pt x="1702816" y="29870"/>
                  </a:lnTo>
                  <a:lnTo>
                    <a:pt x="1715617" y="17830"/>
                  </a:lnTo>
                  <a:close/>
                </a:path>
                <a:path w="2080895" h="1807845">
                  <a:moveTo>
                    <a:pt x="1808607" y="59486"/>
                  </a:moveTo>
                  <a:lnTo>
                    <a:pt x="1806727" y="52324"/>
                  </a:lnTo>
                  <a:lnTo>
                    <a:pt x="1802968" y="46024"/>
                  </a:lnTo>
                  <a:lnTo>
                    <a:pt x="1800656" y="42062"/>
                  </a:lnTo>
                  <a:lnTo>
                    <a:pt x="1799310" y="39725"/>
                  </a:lnTo>
                  <a:lnTo>
                    <a:pt x="1794179" y="34798"/>
                  </a:lnTo>
                  <a:lnTo>
                    <a:pt x="1789404" y="32232"/>
                  </a:lnTo>
                  <a:lnTo>
                    <a:pt x="1789404" y="59893"/>
                  </a:lnTo>
                  <a:lnTo>
                    <a:pt x="1789404" y="75133"/>
                  </a:lnTo>
                  <a:lnTo>
                    <a:pt x="1787118" y="81280"/>
                  </a:lnTo>
                  <a:lnTo>
                    <a:pt x="1777974" y="90627"/>
                  </a:lnTo>
                  <a:lnTo>
                    <a:pt x="1772183" y="92964"/>
                  </a:lnTo>
                  <a:lnTo>
                    <a:pt x="1758162" y="92964"/>
                  </a:lnTo>
                  <a:lnTo>
                    <a:pt x="1752371" y="90627"/>
                  </a:lnTo>
                  <a:lnTo>
                    <a:pt x="1747799" y="85953"/>
                  </a:lnTo>
                  <a:lnTo>
                    <a:pt x="1743329" y="81280"/>
                  </a:lnTo>
                  <a:lnTo>
                    <a:pt x="1741093" y="75133"/>
                  </a:lnTo>
                  <a:lnTo>
                    <a:pt x="1741093" y="59893"/>
                  </a:lnTo>
                  <a:lnTo>
                    <a:pt x="1743329" y="53746"/>
                  </a:lnTo>
                  <a:lnTo>
                    <a:pt x="1747799" y="49072"/>
                  </a:lnTo>
                  <a:lnTo>
                    <a:pt x="1752371" y="44399"/>
                  </a:lnTo>
                  <a:lnTo>
                    <a:pt x="1758162" y="42062"/>
                  </a:lnTo>
                  <a:lnTo>
                    <a:pt x="1772183" y="42062"/>
                  </a:lnTo>
                  <a:lnTo>
                    <a:pt x="1777974" y="44399"/>
                  </a:lnTo>
                  <a:lnTo>
                    <a:pt x="1787118" y="53746"/>
                  </a:lnTo>
                  <a:lnTo>
                    <a:pt x="1789404" y="59893"/>
                  </a:lnTo>
                  <a:lnTo>
                    <a:pt x="1789404" y="32232"/>
                  </a:lnTo>
                  <a:lnTo>
                    <a:pt x="1780971" y="27686"/>
                  </a:lnTo>
                  <a:lnTo>
                    <a:pt x="1773504" y="25908"/>
                  </a:lnTo>
                  <a:lnTo>
                    <a:pt x="1756943" y="25908"/>
                  </a:lnTo>
                  <a:lnTo>
                    <a:pt x="1723720" y="52324"/>
                  </a:lnTo>
                  <a:lnTo>
                    <a:pt x="1721891" y="59486"/>
                  </a:lnTo>
                  <a:lnTo>
                    <a:pt x="1721891" y="75539"/>
                  </a:lnTo>
                  <a:lnTo>
                    <a:pt x="1749526" y="107492"/>
                  </a:lnTo>
                  <a:lnTo>
                    <a:pt x="1756943" y="109270"/>
                  </a:lnTo>
                  <a:lnTo>
                    <a:pt x="1773504" y="109270"/>
                  </a:lnTo>
                  <a:lnTo>
                    <a:pt x="1780971" y="107492"/>
                  </a:lnTo>
                  <a:lnTo>
                    <a:pt x="1794179" y="100380"/>
                  </a:lnTo>
                  <a:lnTo>
                    <a:pt x="1799310" y="95453"/>
                  </a:lnTo>
                  <a:lnTo>
                    <a:pt x="1800745" y="92964"/>
                  </a:lnTo>
                  <a:lnTo>
                    <a:pt x="1802968" y="89154"/>
                  </a:lnTo>
                  <a:lnTo>
                    <a:pt x="1806727" y="82753"/>
                  </a:lnTo>
                  <a:lnTo>
                    <a:pt x="1808607" y="75539"/>
                  </a:lnTo>
                  <a:lnTo>
                    <a:pt x="1808607" y="59486"/>
                  </a:lnTo>
                  <a:close/>
                </a:path>
                <a:path w="2080895" h="1807845">
                  <a:moveTo>
                    <a:pt x="1901482" y="75387"/>
                  </a:moveTo>
                  <a:lnTo>
                    <a:pt x="1899996" y="73456"/>
                  </a:lnTo>
                  <a:lnTo>
                    <a:pt x="1896452" y="68884"/>
                  </a:lnTo>
                  <a:lnTo>
                    <a:pt x="1886394" y="65836"/>
                  </a:lnTo>
                  <a:lnTo>
                    <a:pt x="1890356" y="64109"/>
                  </a:lnTo>
                  <a:lnTo>
                    <a:pt x="1893404" y="61722"/>
                  </a:lnTo>
                  <a:lnTo>
                    <a:pt x="1894052" y="60807"/>
                  </a:lnTo>
                  <a:lnTo>
                    <a:pt x="1895538" y="58674"/>
                  </a:lnTo>
                  <a:lnTo>
                    <a:pt x="1897773" y="55626"/>
                  </a:lnTo>
                  <a:lnTo>
                    <a:pt x="1898891" y="52019"/>
                  </a:lnTo>
                  <a:lnTo>
                    <a:pt x="1898891" y="41148"/>
                  </a:lnTo>
                  <a:lnTo>
                    <a:pt x="1898650" y="40690"/>
                  </a:lnTo>
                  <a:lnTo>
                    <a:pt x="1896097" y="35966"/>
                  </a:lnTo>
                  <a:lnTo>
                    <a:pt x="1884921" y="28651"/>
                  </a:lnTo>
                  <a:lnTo>
                    <a:pt x="1883041" y="28219"/>
                  </a:lnTo>
                  <a:lnTo>
                    <a:pt x="1883041" y="80568"/>
                  </a:lnTo>
                  <a:lnTo>
                    <a:pt x="1883041" y="90932"/>
                  </a:lnTo>
                  <a:lnTo>
                    <a:pt x="1877809" y="94335"/>
                  </a:lnTo>
                  <a:lnTo>
                    <a:pt x="1845551" y="94335"/>
                  </a:lnTo>
                  <a:lnTo>
                    <a:pt x="1845551" y="73456"/>
                  </a:lnTo>
                  <a:lnTo>
                    <a:pt x="1873135" y="73456"/>
                  </a:lnTo>
                  <a:lnTo>
                    <a:pt x="1876945" y="74371"/>
                  </a:lnTo>
                  <a:lnTo>
                    <a:pt x="1879384" y="76200"/>
                  </a:lnTo>
                  <a:lnTo>
                    <a:pt x="1881822" y="77927"/>
                  </a:lnTo>
                  <a:lnTo>
                    <a:pt x="1883041" y="80568"/>
                  </a:lnTo>
                  <a:lnTo>
                    <a:pt x="1883041" y="28219"/>
                  </a:lnTo>
                  <a:lnTo>
                    <a:pt x="1880298" y="27571"/>
                  </a:lnTo>
                  <a:lnTo>
                    <a:pt x="1880298" y="43992"/>
                  </a:lnTo>
                  <a:lnTo>
                    <a:pt x="1880298" y="57404"/>
                  </a:lnTo>
                  <a:lnTo>
                    <a:pt x="1875370" y="60807"/>
                  </a:lnTo>
                  <a:lnTo>
                    <a:pt x="1845551" y="60807"/>
                  </a:lnTo>
                  <a:lnTo>
                    <a:pt x="1845551" y="40690"/>
                  </a:lnTo>
                  <a:lnTo>
                    <a:pt x="1875370" y="40690"/>
                  </a:lnTo>
                  <a:lnTo>
                    <a:pt x="1880298" y="43992"/>
                  </a:lnTo>
                  <a:lnTo>
                    <a:pt x="1880298" y="27571"/>
                  </a:lnTo>
                  <a:lnTo>
                    <a:pt x="1877148" y="26822"/>
                  </a:lnTo>
                  <a:lnTo>
                    <a:pt x="1827415" y="26822"/>
                  </a:lnTo>
                  <a:lnTo>
                    <a:pt x="1827415" y="108204"/>
                  </a:lnTo>
                  <a:lnTo>
                    <a:pt x="1879638" y="108204"/>
                  </a:lnTo>
                  <a:lnTo>
                    <a:pt x="1887766" y="106222"/>
                  </a:lnTo>
                  <a:lnTo>
                    <a:pt x="1898738" y="98298"/>
                  </a:lnTo>
                  <a:lnTo>
                    <a:pt x="1900669" y="94335"/>
                  </a:lnTo>
                  <a:lnTo>
                    <a:pt x="1901482" y="92659"/>
                  </a:lnTo>
                  <a:lnTo>
                    <a:pt x="1901482" y="75387"/>
                  </a:lnTo>
                  <a:close/>
                </a:path>
                <a:path w="2080895" h="1807845">
                  <a:moveTo>
                    <a:pt x="1997976" y="59639"/>
                  </a:moveTo>
                  <a:lnTo>
                    <a:pt x="1996236" y="52476"/>
                  </a:lnTo>
                  <a:lnTo>
                    <a:pt x="1996198" y="52324"/>
                  </a:lnTo>
                  <a:lnTo>
                    <a:pt x="1992731" y="46177"/>
                  </a:lnTo>
                  <a:lnTo>
                    <a:pt x="1990013" y="41148"/>
                  </a:lnTo>
                  <a:lnTo>
                    <a:pt x="1989277" y="39776"/>
                  </a:lnTo>
                  <a:lnTo>
                    <a:pt x="1989188" y="39624"/>
                  </a:lnTo>
                  <a:lnTo>
                    <a:pt x="1984413" y="34798"/>
                  </a:lnTo>
                  <a:lnTo>
                    <a:pt x="1979841" y="32258"/>
                  </a:lnTo>
                  <a:lnTo>
                    <a:pt x="1979841" y="60960"/>
                  </a:lnTo>
                  <a:lnTo>
                    <a:pt x="1933663" y="60960"/>
                  </a:lnTo>
                  <a:lnTo>
                    <a:pt x="1950732" y="41148"/>
                  </a:lnTo>
                  <a:lnTo>
                    <a:pt x="1963026" y="41148"/>
                  </a:lnTo>
                  <a:lnTo>
                    <a:pt x="1968207" y="42976"/>
                  </a:lnTo>
                  <a:lnTo>
                    <a:pt x="1976539" y="50292"/>
                  </a:lnTo>
                  <a:lnTo>
                    <a:pt x="1979028" y="55067"/>
                  </a:lnTo>
                  <a:lnTo>
                    <a:pt x="1979841" y="60960"/>
                  </a:lnTo>
                  <a:lnTo>
                    <a:pt x="1979841" y="32258"/>
                  </a:lnTo>
                  <a:lnTo>
                    <a:pt x="1978012" y="31242"/>
                  </a:lnTo>
                  <a:lnTo>
                    <a:pt x="1971814" y="27686"/>
                  </a:lnTo>
                  <a:lnTo>
                    <a:pt x="1964753" y="25908"/>
                  </a:lnTo>
                  <a:lnTo>
                    <a:pt x="1948802" y="25908"/>
                  </a:lnTo>
                  <a:lnTo>
                    <a:pt x="1941588" y="27686"/>
                  </a:lnTo>
                  <a:lnTo>
                    <a:pt x="1928787" y="34798"/>
                  </a:lnTo>
                  <a:lnTo>
                    <a:pt x="1923757" y="39776"/>
                  </a:lnTo>
                  <a:lnTo>
                    <a:pt x="1920189" y="46024"/>
                  </a:lnTo>
                  <a:lnTo>
                    <a:pt x="1916633" y="52324"/>
                  </a:lnTo>
                  <a:lnTo>
                    <a:pt x="1916544" y="52476"/>
                  </a:lnTo>
                  <a:lnTo>
                    <a:pt x="1914766" y="59639"/>
                  </a:lnTo>
                  <a:lnTo>
                    <a:pt x="1914766" y="75539"/>
                  </a:lnTo>
                  <a:lnTo>
                    <a:pt x="1942909" y="107492"/>
                  </a:lnTo>
                  <a:lnTo>
                    <a:pt x="1950783" y="109270"/>
                  </a:lnTo>
                  <a:lnTo>
                    <a:pt x="1966734" y="109270"/>
                  </a:lnTo>
                  <a:lnTo>
                    <a:pt x="1973033" y="108153"/>
                  </a:lnTo>
                  <a:lnTo>
                    <a:pt x="1984209" y="103682"/>
                  </a:lnTo>
                  <a:lnTo>
                    <a:pt x="1988832" y="100380"/>
                  </a:lnTo>
                  <a:lnTo>
                    <a:pt x="1992490" y="96012"/>
                  </a:lnTo>
                  <a:lnTo>
                    <a:pt x="1989975" y="93116"/>
                  </a:lnTo>
                  <a:lnTo>
                    <a:pt x="1982368" y="84378"/>
                  </a:lnTo>
                  <a:lnTo>
                    <a:pt x="1982177" y="84378"/>
                  </a:lnTo>
                  <a:lnTo>
                    <a:pt x="1976488" y="90170"/>
                  </a:lnTo>
                  <a:lnTo>
                    <a:pt x="1969122" y="93116"/>
                  </a:lnTo>
                  <a:lnTo>
                    <a:pt x="1953171" y="93116"/>
                  </a:lnTo>
                  <a:lnTo>
                    <a:pt x="1947278" y="91389"/>
                  </a:lnTo>
                  <a:lnTo>
                    <a:pt x="1942503" y="87934"/>
                  </a:lnTo>
                  <a:lnTo>
                    <a:pt x="1937829" y="84378"/>
                  </a:lnTo>
                  <a:lnTo>
                    <a:pt x="1934933" y="79603"/>
                  </a:lnTo>
                  <a:lnTo>
                    <a:pt x="1933816" y="73609"/>
                  </a:lnTo>
                  <a:lnTo>
                    <a:pt x="1997671" y="73609"/>
                  </a:lnTo>
                  <a:lnTo>
                    <a:pt x="1997875" y="71170"/>
                  </a:lnTo>
                  <a:lnTo>
                    <a:pt x="1997976" y="60960"/>
                  </a:lnTo>
                  <a:lnTo>
                    <a:pt x="1997976" y="59639"/>
                  </a:lnTo>
                  <a:close/>
                </a:path>
                <a:path w="2080895" h="1807845">
                  <a:moveTo>
                    <a:pt x="2080298" y="26822"/>
                  </a:moveTo>
                  <a:lnTo>
                    <a:pt x="2004098" y="26822"/>
                  </a:lnTo>
                  <a:lnTo>
                    <a:pt x="2004098" y="42976"/>
                  </a:lnTo>
                  <a:lnTo>
                    <a:pt x="2032749" y="42976"/>
                  </a:lnTo>
                  <a:lnTo>
                    <a:pt x="2032749" y="108204"/>
                  </a:lnTo>
                  <a:lnTo>
                    <a:pt x="2051799" y="108204"/>
                  </a:lnTo>
                  <a:lnTo>
                    <a:pt x="2051799" y="42976"/>
                  </a:lnTo>
                  <a:lnTo>
                    <a:pt x="2080298" y="42976"/>
                  </a:lnTo>
                  <a:lnTo>
                    <a:pt x="2080298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9900" y="2208484"/>
              <a:ext cx="4011844" cy="37378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54300" y="22733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20771" y="2637791"/>
              <a:ext cx="4045648" cy="5540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07004" y="3351427"/>
              <a:ext cx="3746816" cy="3618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54300" y="34036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63800" y="698500"/>
              <a:ext cx="4584700" cy="9779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81000" y="3987800"/>
              <a:ext cx="6794500" cy="3048000"/>
            </a:xfrm>
            <a:custGeom>
              <a:avLst/>
              <a:gdLst/>
              <a:ahLst/>
              <a:cxnLst/>
              <a:rect l="l" t="t" r="r" b="b"/>
              <a:pathLst>
                <a:path w="6794500" h="30480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857500"/>
                  </a:lnTo>
                  <a:lnTo>
                    <a:pt x="5031" y="2901179"/>
                  </a:lnTo>
                  <a:lnTo>
                    <a:pt x="19362" y="2941277"/>
                  </a:lnTo>
                  <a:lnTo>
                    <a:pt x="41850" y="2976648"/>
                  </a:lnTo>
                  <a:lnTo>
                    <a:pt x="71351" y="3006149"/>
                  </a:lnTo>
                  <a:lnTo>
                    <a:pt x="106722" y="3028637"/>
                  </a:lnTo>
                  <a:lnTo>
                    <a:pt x="146820" y="3042968"/>
                  </a:lnTo>
                  <a:lnTo>
                    <a:pt x="190500" y="3048000"/>
                  </a:lnTo>
                  <a:lnTo>
                    <a:pt x="6604000" y="3048000"/>
                  </a:lnTo>
                  <a:lnTo>
                    <a:pt x="6647678" y="3042968"/>
                  </a:lnTo>
                  <a:lnTo>
                    <a:pt x="6687775" y="3028637"/>
                  </a:lnTo>
                  <a:lnTo>
                    <a:pt x="6723146" y="3006149"/>
                  </a:lnTo>
                  <a:lnTo>
                    <a:pt x="6752648" y="2976648"/>
                  </a:lnTo>
                  <a:lnTo>
                    <a:pt x="6775136" y="2941277"/>
                  </a:lnTo>
                  <a:lnTo>
                    <a:pt x="6789468" y="2901179"/>
                  </a:lnTo>
                  <a:lnTo>
                    <a:pt x="6794500" y="28575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1000" y="3987800"/>
              <a:ext cx="1917700" cy="3517900"/>
            </a:xfrm>
            <a:custGeom>
              <a:avLst/>
              <a:gdLst/>
              <a:ahLst/>
              <a:cxnLst/>
              <a:rect l="l" t="t" r="r" b="b"/>
              <a:pathLst>
                <a:path w="1917700" h="3517900">
                  <a:moveTo>
                    <a:pt x="1917700" y="0"/>
                  </a:moveTo>
                  <a:lnTo>
                    <a:pt x="0" y="0"/>
                  </a:lnTo>
                  <a:lnTo>
                    <a:pt x="0" y="3517900"/>
                  </a:lnTo>
                  <a:lnTo>
                    <a:pt x="1917700" y="35179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3963" y="4260849"/>
              <a:ext cx="2551430" cy="1036955"/>
            </a:xfrm>
            <a:custGeom>
              <a:avLst/>
              <a:gdLst/>
              <a:ahLst/>
              <a:cxnLst/>
              <a:rect l="l" t="t" r="r" b="b"/>
              <a:pathLst>
                <a:path w="2551430" h="1036954">
                  <a:moveTo>
                    <a:pt x="118592" y="158750"/>
                  </a:moveTo>
                  <a:lnTo>
                    <a:pt x="86956" y="113411"/>
                  </a:lnTo>
                  <a:lnTo>
                    <a:pt x="73431" y="94030"/>
                  </a:lnTo>
                  <a:lnTo>
                    <a:pt x="86118" y="75895"/>
                  </a:lnTo>
                  <a:lnTo>
                    <a:pt x="115214" y="34290"/>
                  </a:lnTo>
                  <a:lnTo>
                    <a:pt x="88188" y="34290"/>
                  </a:lnTo>
                  <a:lnTo>
                    <a:pt x="58851" y="75895"/>
                  </a:lnTo>
                  <a:lnTo>
                    <a:pt x="29514" y="34290"/>
                  </a:lnTo>
                  <a:lnTo>
                    <a:pt x="2844" y="34290"/>
                  </a:lnTo>
                  <a:lnTo>
                    <a:pt x="44983" y="94919"/>
                  </a:lnTo>
                  <a:lnTo>
                    <a:pt x="0" y="158750"/>
                  </a:lnTo>
                  <a:lnTo>
                    <a:pt x="26670" y="158750"/>
                  </a:lnTo>
                  <a:lnTo>
                    <a:pt x="58851" y="113411"/>
                  </a:lnTo>
                  <a:lnTo>
                    <a:pt x="91211" y="158750"/>
                  </a:lnTo>
                  <a:lnTo>
                    <a:pt x="118592" y="158750"/>
                  </a:lnTo>
                  <a:close/>
                </a:path>
                <a:path w="2551430" h="1036954">
                  <a:moveTo>
                    <a:pt x="220052" y="63804"/>
                  </a:moveTo>
                  <a:lnTo>
                    <a:pt x="143243" y="63804"/>
                  </a:lnTo>
                  <a:lnTo>
                    <a:pt x="141643" y="100431"/>
                  </a:lnTo>
                  <a:lnTo>
                    <a:pt x="141173" y="109791"/>
                  </a:lnTo>
                  <a:lnTo>
                    <a:pt x="140576" y="117030"/>
                  </a:lnTo>
                  <a:lnTo>
                    <a:pt x="139865" y="122123"/>
                  </a:lnTo>
                  <a:lnTo>
                    <a:pt x="139357" y="126365"/>
                  </a:lnTo>
                  <a:lnTo>
                    <a:pt x="129971" y="140436"/>
                  </a:lnTo>
                  <a:lnTo>
                    <a:pt x="124282" y="140436"/>
                  </a:lnTo>
                  <a:lnTo>
                    <a:pt x="122859" y="140258"/>
                  </a:lnTo>
                  <a:lnTo>
                    <a:pt x="121196" y="139903"/>
                  </a:lnTo>
                  <a:lnTo>
                    <a:pt x="120154" y="158102"/>
                  </a:lnTo>
                  <a:lnTo>
                    <a:pt x="120129" y="158572"/>
                  </a:lnTo>
                  <a:lnTo>
                    <a:pt x="124993" y="159880"/>
                  </a:lnTo>
                  <a:lnTo>
                    <a:pt x="129082" y="160528"/>
                  </a:lnTo>
                  <a:lnTo>
                    <a:pt x="139509" y="160528"/>
                  </a:lnTo>
                  <a:lnTo>
                    <a:pt x="159042" y="126365"/>
                  </a:lnTo>
                  <a:lnTo>
                    <a:pt x="162267" y="82651"/>
                  </a:lnTo>
                  <a:lnTo>
                    <a:pt x="197827" y="82651"/>
                  </a:lnTo>
                  <a:lnTo>
                    <a:pt x="197827" y="158750"/>
                  </a:lnTo>
                  <a:lnTo>
                    <a:pt x="220052" y="158750"/>
                  </a:lnTo>
                  <a:lnTo>
                    <a:pt x="220052" y="82651"/>
                  </a:lnTo>
                  <a:lnTo>
                    <a:pt x="220052" y="63804"/>
                  </a:lnTo>
                  <a:close/>
                </a:path>
                <a:path w="2551430" h="1036954">
                  <a:moveTo>
                    <a:pt x="342976" y="111277"/>
                  </a:moveTo>
                  <a:lnTo>
                    <a:pt x="333705" y="81584"/>
                  </a:lnTo>
                  <a:lnTo>
                    <a:pt x="332130" y="78854"/>
                  </a:lnTo>
                  <a:lnTo>
                    <a:pt x="326136" y="73113"/>
                  </a:lnTo>
                  <a:lnTo>
                    <a:pt x="320573" y="70116"/>
                  </a:lnTo>
                  <a:lnTo>
                    <a:pt x="320573" y="102387"/>
                  </a:lnTo>
                  <a:lnTo>
                    <a:pt x="320573" y="120167"/>
                  </a:lnTo>
                  <a:lnTo>
                    <a:pt x="317906" y="127342"/>
                  </a:lnTo>
                  <a:lnTo>
                    <a:pt x="307238" y="138239"/>
                  </a:lnTo>
                  <a:lnTo>
                    <a:pt x="300482" y="140970"/>
                  </a:lnTo>
                  <a:lnTo>
                    <a:pt x="284124" y="140970"/>
                  </a:lnTo>
                  <a:lnTo>
                    <a:pt x="277368" y="138239"/>
                  </a:lnTo>
                  <a:lnTo>
                    <a:pt x="272034" y="132791"/>
                  </a:lnTo>
                  <a:lnTo>
                    <a:pt x="266814" y="127342"/>
                  </a:lnTo>
                  <a:lnTo>
                    <a:pt x="264210" y="120167"/>
                  </a:lnTo>
                  <a:lnTo>
                    <a:pt x="264210" y="102387"/>
                  </a:lnTo>
                  <a:lnTo>
                    <a:pt x="266814" y="95211"/>
                  </a:lnTo>
                  <a:lnTo>
                    <a:pt x="272034" y="89763"/>
                  </a:lnTo>
                  <a:lnTo>
                    <a:pt x="277368" y="84315"/>
                  </a:lnTo>
                  <a:lnTo>
                    <a:pt x="284124" y="81584"/>
                  </a:lnTo>
                  <a:lnTo>
                    <a:pt x="300482" y="81584"/>
                  </a:lnTo>
                  <a:lnTo>
                    <a:pt x="307238" y="84315"/>
                  </a:lnTo>
                  <a:lnTo>
                    <a:pt x="317906" y="95211"/>
                  </a:lnTo>
                  <a:lnTo>
                    <a:pt x="320573" y="102387"/>
                  </a:lnTo>
                  <a:lnTo>
                    <a:pt x="320573" y="70116"/>
                  </a:lnTo>
                  <a:lnTo>
                    <a:pt x="292303" y="62738"/>
                  </a:lnTo>
                  <a:lnTo>
                    <a:pt x="285280" y="63131"/>
                  </a:lnTo>
                  <a:lnTo>
                    <a:pt x="248208" y="86207"/>
                  </a:lnTo>
                  <a:lnTo>
                    <a:pt x="241808" y="111277"/>
                  </a:lnTo>
                  <a:lnTo>
                    <a:pt x="242201" y="118122"/>
                  </a:lnTo>
                  <a:lnTo>
                    <a:pt x="266344" y="153771"/>
                  </a:lnTo>
                  <a:lnTo>
                    <a:pt x="292303" y="159994"/>
                  </a:lnTo>
                  <a:lnTo>
                    <a:pt x="299402" y="159600"/>
                  </a:lnTo>
                  <a:lnTo>
                    <a:pt x="333806" y="140970"/>
                  </a:lnTo>
                  <a:lnTo>
                    <a:pt x="336397" y="136525"/>
                  </a:lnTo>
                  <a:lnTo>
                    <a:pt x="339267" y="130746"/>
                  </a:lnTo>
                  <a:lnTo>
                    <a:pt x="341325" y="124612"/>
                  </a:lnTo>
                  <a:lnTo>
                    <a:pt x="342557" y="118122"/>
                  </a:lnTo>
                  <a:lnTo>
                    <a:pt x="342976" y="111277"/>
                  </a:lnTo>
                  <a:close/>
                </a:path>
                <a:path w="2551430" h="1036954">
                  <a:moveTo>
                    <a:pt x="455955" y="63804"/>
                  </a:moveTo>
                  <a:lnTo>
                    <a:pt x="364921" y="63804"/>
                  </a:lnTo>
                  <a:lnTo>
                    <a:pt x="364921" y="158750"/>
                  </a:lnTo>
                  <a:lnTo>
                    <a:pt x="387146" y="158750"/>
                  </a:lnTo>
                  <a:lnTo>
                    <a:pt x="387146" y="82651"/>
                  </a:lnTo>
                  <a:lnTo>
                    <a:pt x="433908" y="82651"/>
                  </a:lnTo>
                  <a:lnTo>
                    <a:pt x="433908" y="158750"/>
                  </a:lnTo>
                  <a:lnTo>
                    <a:pt x="455955" y="158750"/>
                  </a:lnTo>
                  <a:lnTo>
                    <a:pt x="455955" y="82651"/>
                  </a:lnTo>
                  <a:lnTo>
                    <a:pt x="455955" y="63804"/>
                  </a:lnTo>
                  <a:close/>
                </a:path>
                <a:path w="2551430" h="1036954">
                  <a:moveTo>
                    <a:pt x="578942" y="111277"/>
                  </a:moveTo>
                  <a:lnTo>
                    <a:pt x="569671" y="81584"/>
                  </a:lnTo>
                  <a:lnTo>
                    <a:pt x="568096" y="78854"/>
                  </a:lnTo>
                  <a:lnTo>
                    <a:pt x="562102" y="73113"/>
                  </a:lnTo>
                  <a:lnTo>
                    <a:pt x="556539" y="70116"/>
                  </a:lnTo>
                  <a:lnTo>
                    <a:pt x="556539" y="102387"/>
                  </a:lnTo>
                  <a:lnTo>
                    <a:pt x="556539" y="120167"/>
                  </a:lnTo>
                  <a:lnTo>
                    <a:pt x="553872" y="127342"/>
                  </a:lnTo>
                  <a:lnTo>
                    <a:pt x="543204" y="138239"/>
                  </a:lnTo>
                  <a:lnTo>
                    <a:pt x="536448" y="140970"/>
                  </a:lnTo>
                  <a:lnTo>
                    <a:pt x="520090" y="140970"/>
                  </a:lnTo>
                  <a:lnTo>
                    <a:pt x="513334" y="138239"/>
                  </a:lnTo>
                  <a:lnTo>
                    <a:pt x="508000" y="132791"/>
                  </a:lnTo>
                  <a:lnTo>
                    <a:pt x="502780" y="127342"/>
                  </a:lnTo>
                  <a:lnTo>
                    <a:pt x="500176" y="120167"/>
                  </a:lnTo>
                  <a:lnTo>
                    <a:pt x="500176" y="102387"/>
                  </a:lnTo>
                  <a:lnTo>
                    <a:pt x="502780" y="95211"/>
                  </a:lnTo>
                  <a:lnTo>
                    <a:pt x="508000" y="89763"/>
                  </a:lnTo>
                  <a:lnTo>
                    <a:pt x="513334" y="84315"/>
                  </a:lnTo>
                  <a:lnTo>
                    <a:pt x="520090" y="81584"/>
                  </a:lnTo>
                  <a:lnTo>
                    <a:pt x="536448" y="81584"/>
                  </a:lnTo>
                  <a:lnTo>
                    <a:pt x="543204" y="84315"/>
                  </a:lnTo>
                  <a:lnTo>
                    <a:pt x="553872" y="95211"/>
                  </a:lnTo>
                  <a:lnTo>
                    <a:pt x="556539" y="102387"/>
                  </a:lnTo>
                  <a:lnTo>
                    <a:pt x="556539" y="70116"/>
                  </a:lnTo>
                  <a:lnTo>
                    <a:pt x="528269" y="62738"/>
                  </a:lnTo>
                  <a:lnTo>
                    <a:pt x="521246" y="63131"/>
                  </a:lnTo>
                  <a:lnTo>
                    <a:pt x="484174" y="86207"/>
                  </a:lnTo>
                  <a:lnTo>
                    <a:pt x="477774" y="111277"/>
                  </a:lnTo>
                  <a:lnTo>
                    <a:pt x="478167" y="118122"/>
                  </a:lnTo>
                  <a:lnTo>
                    <a:pt x="502310" y="153771"/>
                  </a:lnTo>
                  <a:lnTo>
                    <a:pt x="528269" y="159994"/>
                  </a:lnTo>
                  <a:lnTo>
                    <a:pt x="535368" y="159600"/>
                  </a:lnTo>
                  <a:lnTo>
                    <a:pt x="569772" y="140970"/>
                  </a:lnTo>
                  <a:lnTo>
                    <a:pt x="572363" y="136525"/>
                  </a:lnTo>
                  <a:lnTo>
                    <a:pt x="575233" y="130746"/>
                  </a:lnTo>
                  <a:lnTo>
                    <a:pt x="577291" y="124612"/>
                  </a:lnTo>
                  <a:lnTo>
                    <a:pt x="578523" y="118122"/>
                  </a:lnTo>
                  <a:lnTo>
                    <a:pt x="578942" y="111277"/>
                  </a:lnTo>
                  <a:close/>
                </a:path>
                <a:path w="2551430" h="1036954">
                  <a:moveTo>
                    <a:pt x="695134" y="158750"/>
                  </a:moveTo>
                  <a:lnTo>
                    <a:pt x="666699" y="120700"/>
                  </a:lnTo>
                  <a:lnTo>
                    <a:pt x="658329" y="109499"/>
                  </a:lnTo>
                  <a:lnTo>
                    <a:pt x="663829" y="102209"/>
                  </a:lnTo>
                  <a:lnTo>
                    <a:pt x="692823" y="63804"/>
                  </a:lnTo>
                  <a:lnTo>
                    <a:pt x="668997" y="63804"/>
                  </a:lnTo>
                  <a:lnTo>
                    <a:pt x="640905" y="102209"/>
                  </a:lnTo>
                  <a:lnTo>
                    <a:pt x="623125" y="102209"/>
                  </a:lnTo>
                  <a:lnTo>
                    <a:pt x="623125" y="63804"/>
                  </a:lnTo>
                  <a:lnTo>
                    <a:pt x="600900" y="63804"/>
                  </a:lnTo>
                  <a:lnTo>
                    <a:pt x="600900" y="158750"/>
                  </a:lnTo>
                  <a:lnTo>
                    <a:pt x="623125" y="158750"/>
                  </a:lnTo>
                  <a:lnTo>
                    <a:pt x="623125" y="120700"/>
                  </a:lnTo>
                  <a:lnTo>
                    <a:pt x="640372" y="120700"/>
                  </a:lnTo>
                  <a:lnTo>
                    <a:pt x="668997" y="158750"/>
                  </a:lnTo>
                  <a:lnTo>
                    <a:pt x="695134" y="158750"/>
                  </a:lnTo>
                  <a:close/>
                </a:path>
                <a:path w="2551430" h="1036954">
                  <a:moveTo>
                    <a:pt x="1121486" y="0"/>
                  </a:moveTo>
                  <a:lnTo>
                    <a:pt x="1115136" y="0"/>
                  </a:lnTo>
                  <a:lnTo>
                    <a:pt x="795464" y="0"/>
                  </a:lnTo>
                  <a:lnTo>
                    <a:pt x="792264" y="0"/>
                  </a:lnTo>
                  <a:lnTo>
                    <a:pt x="790359" y="2565"/>
                  </a:lnTo>
                  <a:lnTo>
                    <a:pt x="729030" y="85115"/>
                  </a:lnTo>
                  <a:lnTo>
                    <a:pt x="726224" y="88912"/>
                  </a:lnTo>
                  <a:lnTo>
                    <a:pt x="729030" y="92697"/>
                  </a:lnTo>
                  <a:lnTo>
                    <a:pt x="734123" y="88912"/>
                  </a:lnTo>
                  <a:lnTo>
                    <a:pt x="742035" y="88912"/>
                  </a:lnTo>
                  <a:lnTo>
                    <a:pt x="744855" y="85115"/>
                  </a:lnTo>
                  <a:lnTo>
                    <a:pt x="798652" y="12700"/>
                  </a:lnTo>
                  <a:lnTo>
                    <a:pt x="1108786" y="12700"/>
                  </a:lnTo>
                  <a:lnTo>
                    <a:pt x="1108786" y="165100"/>
                  </a:lnTo>
                  <a:lnTo>
                    <a:pt x="798652" y="165100"/>
                  </a:lnTo>
                  <a:lnTo>
                    <a:pt x="744855" y="92697"/>
                  </a:lnTo>
                  <a:lnTo>
                    <a:pt x="739228" y="92697"/>
                  </a:lnTo>
                  <a:lnTo>
                    <a:pt x="729030" y="92697"/>
                  </a:lnTo>
                  <a:lnTo>
                    <a:pt x="790359" y="175247"/>
                  </a:lnTo>
                  <a:lnTo>
                    <a:pt x="792264" y="177800"/>
                  </a:lnTo>
                  <a:lnTo>
                    <a:pt x="795464" y="177800"/>
                  </a:lnTo>
                  <a:lnTo>
                    <a:pt x="1115136" y="177800"/>
                  </a:lnTo>
                  <a:lnTo>
                    <a:pt x="1121486" y="177800"/>
                  </a:lnTo>
                  <a:lnTo>
                    <a:pt x="1121486" y="165100"/>
                  </a:lnTo>
                  <a:lnTo>
                    <a:pt x="1121486" y="12700"/>
                  </a:lnTo>
                  <a:lnTo>
                    <a:pt x="1121486" y="0"/>
                  </a:lnTo>
                  <a:close/>
                </a:path>
                <a:path w="2551430" h="1036954">
                  <a:moveTo>
                    <a:pt x="2186711" y="944689"/>
                  </a:moveTo>
                  <a:lnTo>
                    <a:pt x="2186317" y="944232"/>
                  </a:lnTo>
                  <a:lnTo>
                    <a:pt x="2181733" y="938898"/>
                  </a:lnTo>
                  <a:lnTo>
                    <a:pt x="2175637" y="934478"/>
                  </a:lnTo>
                  <a:lnTo>
                    <a:pt x="2161209" y="928382"/>
                  </a:lnTo>
                  <a:lnTo>
                    <a:pt x="2153234" y="926858"/>
                  </a:lnTo>
                  <a:lnTo>
                    <a:pt x="2144496" y="926858"/>
                  </a:lnTo>
                  <a:lnTo>
                    <a:pt x="2103653" y="942403"/>
                  </a:lnTo>
                  <a:lnTo>
                    <a:pt x="2087346" y="981722"/>
                  </a:lnTo>
                  <a:lnTo>
                    <a:pt x="2087765" y="988936"/>
                  </a:lnTo>
                  <a:lnTo>
                    <a:pt x="2108949" y="1025664"/>
                  </a:lnTo>
                  <a:lnTo>
                    <a:pt x="2144344" y="1036586"/>
                  </a:lnTo>
                  <a:lnTo>
                    <a:pt x="2153081" y="1036586"/>
                  </a:lnTo>
                  <a:lnTo>
                    <a:pt x="2161057" y="1035062"/>
                  </a:lnTo>
                  <a:lnTo>
                    <a:pt x="2175586" y="1028966"/>
                  </a:lnTo>
                  <a:lnTo>
                    <a:pt x="2181733" y="1024547"/>
                  </a:lnTo>
                  <a:lnTo>
                    <a:pt x="2186317" y="1019213"/>
                  </a:lnTo>
                  <a:lnTo>
                    <a:pt x="2186711" y="1018755"/>
                  </a:lnTo>
                  <a:lnTo>
                    <a:pt x="2173909" y="1006563"/>
                  </a:lnTo>
                  <a:lnTo>
                    <a:pt x="2167775" y="1012101"/>
                  </a:lnTo>
                  <a:lnTo>
                    <a:pt x="2160994" y="1016050"/>
                  </a:lnTo>
                  <a:lnTo>
                    <a:pt x="2153526" y="1018425"/>
                  </a:lnTo>
                  <a:lnTo>
                    <a:pt x="2145411" y="1019213"/>
                  </a:lnTo>
                  <a:lnTo>
                    <a:pt x="2138095" y="1019213"/>
                  </a:lnTo>
                  <a:lnTo>
                    <a:pt x="2107412" y="989368"/>
                  </a:lnTo>
                  <a:lnTo>
                    <a:pt x="2107412" y="974077"/>
                  </a:lnTo>
                  <a:lnTo>
                    <a:pt x="2108936" y="968057"/>
                  </a:lnTo>
                  <a:lnTo>
                    <a:pt x="2115401" y="956729"/>
                  </a:lnTo>
                  <a:lnTo>
                    <a:pt x="2119960" y="952258"/>
                  </a:lnTo>
                  <a:lnTo>
                    <a:pt x="2125751" y="949109"/>
                  </a:lnTo>
                  <a:lnTo>
                    <a:pt x="2131542" y="945857"/>
                  </a:lnTo>
                  <a:lnTo>
                    <a:pt x="2138095" y="944232"/>
                  </a:lnTo>
                  <a:lnTo>
                    <a:pt x="2145411" y="944232"/>
                  </a:lnTo>
                  <a:lnTo>
                    <a:pt x="2153526" y="945007"/>
                  </a:lnTo>
                  <a:lnTo>
                    <a:pt x="2160994" y="947356"/>
                  </a:lnTo>
                  <a:lnTo>
                    <a:pt x="2167775" y="951255"/>
                  </a:lnTo>
                  <a:lnTo>
                    <a:pt x="2173909" y="956729"/>
                  </a:lnTo>
                  <a:lnTo>
                    <a:pt x="2186711" y="944689"/>
                  </a:lnTo>
                  <a:close/>
                </a:path>
                <a:path w="2551430" h="1036954">
                  <a:moveTo>
                    <a:pt x="2279700" y="986345"/>
                  </a:moveTo>
                  <a:lnTo>
                    <a:pt x="2277821" y="979182"/>
                  </a:lnTo>
                  <a:lnTo>
                    <a:pt x="2274062" y="972883"/>
                  </a:lnTo>
                  <a:lnTo>
                    <a:pt x="2271750" y="968921"/>
                  </a:lnTo>
                  <a:lnTo>
                    <a:pt x="2270404" y="966584"/>
                  </a:lnTo>
                  <a:lnTo>
                    <a:pt x="2265273" y="961656"/>
                  </a:lnTo>
                  <a:lnTo>
                    <a:pt x="2260498" y="959091"/>
                  </a:lnTo>
                  <a:lnTo>
                    <a:pt x="2260498" y="986751"/>
                  </a:lnTo>
                  <a:lnTo>
                    <a:pt x="2260498" y="1001991"/>
                  </a:lnTo>
                  <a:lnTo>
                    <a:pt x="2258212" y="1008138"/>
                  </a:lnTo>
                  <a:lnTo>
                    <a:pt x="2249068" y="1017485"/>
                  </a:lnTo>
                  <a:lnTo>
                    <a:pt x="2243277" y="1019822"/>
                  </a:lnTo>
                  <a:lnTo>
                    <a:pt x="2229256" y="1019822"/>
                  </a:lnTo>
                  <a:lnTo>
                    <a:pt x="2223465" y="1017485"/>
                  </a:lnTo>
                  <a:lnTo>
                    <a:pt x="2218893" y="1012812"/>
                  </a:lnTo>
                  <a:lnTo>
                    <a:pt x="2214422" y="1008138"/>
                  </a:lnTo>
                  <a:lnTo>
                    <a:pt x="2212187" y="1001991"/>
                  </a:lnTo>
                  <a:lnTo>
                    <a:pt x="2212187" y="986751"/>
                  </a:lnTo>
                  <a:lnTo>
                    <a:pt x="2214422" y="980605"/>
                  </a:lnTo>
                  <a:lnTo>
                    <a:pt x="2218893" y="975931"/>
                  </a:lnTo>
                  <a:lnTo>
                    <a:pt x="2223465" y="971257"/>
                  </a:lnTo>
                  <a:lnTo>
                    <a:pt x="2229256" y="968921"/>
                  </a:lnTo>
                  <a:lnTo>
                    <a:pt x="2243277" y="968921"/>
                  </a:lnTo>
                  <a:lnTo>
                    <a:pt x="2249068" y="971257"/>
                  </a:lnTo>
                  <a:lnTo>
                    <a:pt x="2258212" y="980605"/>
                  </a:lnTo>
                  <a:lnTo>
                    <a:pt x="2260498" y="986751"/>
                  </a:lnTo>
                  <a:lnTo>
                    <a:pt x="2260498" y="959091"/>
                  </a:lnTo>
                  <a:lnTo>
                    <a:pt x="2252065" y="954544"/>
                  </a:lnTo>
                  <a:lnTo>
                    <a:pt x="2244598" y="952766"/>
                  </a:lnTo>
                  <a:lnTo>
                    <a:pt x="2228037" y="952766"/>
                  </a:lnTo>
                  <a:lnTo>
                    <a:pt x="2194814" y="979182"/>
                  </a:lnTo>
                  <a:lnTo>
                    <a:pt x="2192985" y="986345"/>
                  </a:lnTo>
                  <a:lnTo>
                    <a:pt x="2192985" y="1002398"/>
                  </a:lnTo>
                  <a:lnTo>
                    <a:pt x="2220620" y="1034351"/>
                  </a:lnTo>
                  <a:lnTo>
                    <a:pt x="2228037" y="1036129"/>
                  </a:lnTo>
                  <a:lnTo>
                    <a:pt x="2244598" y="1036129"/>
                  </a:lnTo>
                  <a:lnTo>
                    <a:pt x="2252065" y="1034351"/>
                  </a:lnTo>
                  <a:lnTo>
                    <a:pt x="2265273" y="1027239"/>
                  </a:lnTo>
                  <a:lnTo>
                    <a:pt x="2270404" y="1022311"/>
                  </a:lnTo>
                  <a:lnTo>
                    <a:pt x="2271839" y="1019822"/>
                  </a:lnTo>
                  <a:lnTo>
                    <a:pt x="2274062" y="1016012"/>
                  </a:lnTo>
                  <a:lnTo>
                    <a:pt x="2277821" y="1009611"/>
                  </a:lnTo>
                  <a:lnTo>
                    <a:pt x="2279700" y="1002398"/>
                  </a:lnTo>
                  <a:lnTo>
                    <a:pt x="2279700" y="986345"/>
                  </a:lnTo>
                  <a:close/>
                </a:path>
                <a:path w="2551430" h="1036954">
                  <a:moveTo>
                    <a:pt x="2372576" y="1002245"/>
                  </a:moveTo>
                  <a:lnTo>
                    <a:pt x="2371090" y="1000315"/>
                  </a:lnTo>
                  <a:lnTo>
                    <a:pt x="2367546" y="995743"/>
                  </a:lnTo>
                  <a:lnTo>
                    <a:pt x="2357488" y="992695"/>
                  </a:lnTo>
                  <a:lnTo>
                    <a:pt x="2361450" y="990968"/>
                  </a:lnTo>
                  <a:lnTo>
                    <a:pt x="2364498" y="988580"/>
                  </a:lnTo>
                  <a:lnTo>
                    <a:pt x="2365146" y="987666"/>
                  </a:lnTo>
                  <a:lnTo>
                    <a:pt x="2366632" y="985532"/>
                  </a:lnTo>
                  <a:lnTo>
                    <a:pt x="2368867" y="982484"/>
                  </a:lnTo>
                  <a:lnTo>
                    <a:pt x="2369985" y="978877"/>
                  </a:lnTo>
                  <a:lnTo>
                    <a:pt x="2369985" y="968006"/>
                  </a:lnTo>
                  <a:lnTo>
                    <a:pt x="2369743" y="967549"/>
                  </a:lnTo>
                  <a:lnTo>
                    <a:pt x="2367191" y="962825"/>
                  </a:lnTo>
                  <a:lnTo>
                    <a:pt x="2356015" y="955509"/>
                  </a:lnTo>
                  <a:lnTo>
                    <a:pt x="2354135" y="955078"/>
                  </a:lnTo>
                  <a:lnTo>
                    <a:pt x="2354135" y="1007427"/>
                  </a:lnTo>
                  <a:lnTo>
                    <a:pt x="2354135" y="1017790"/>
                  </a:lnTo>
                  <a:lnTo>
                    <a:pt x="2348903" y="1021194"/>
                  </a:lnTo>
                  <a:lnTo>
                    <a:pt x="2316645" y="1021194"/>
                  </a:lnTo>
                  <a:lnTo>
                    <a:pt x="2316645" y="1000315"/>
                  </a:lnTo>
                  <a:lnTo>
                    <a:pt x="2344229" y="1000315"/>
                  </a:lnTo>
                  <a:lnTo>
                    <a:pt x="2348039" y="1001229"/>
                  </a:lnTo>
                  <a:lnTo>
                    <a:pt x="2350478" y="1003058"/>
                  </a:lnTo>
                  <a:lnTo>
                    <a:pt x="2352916" y="1004785"/>
                  </a:lnTo>
                  <a:lnTo>
                    <a:pt x="2354135" y="1007427"/>
                  </a:lnTo>
                  <a:lnTo>
                    <a:pt x="2354135" y="955078"/>
                  </a:lnTo>
                  <a:lnTo>
                    <a:pt x="2351392" y="954430"/>
                  </a:lnTo>
                  <a:lnTo>
                    <a:pt x="2351392" y="970851"/>
                  </a:lnTo>
                  <a:lnTo>
                    <a:pt x="2351392" y="984262"/>
                  </a:lnTo>
                  <a:lnTo>
                    <a:pt x="2346464" y="987666"/>
                  </a:lnTo>
                  <a:lnTo>
                    <a:pt x="2316645" y="987666"/>
                  </a:lnTo>
                  <a:lnTo>
                    <a:pt x="2316645" y="967549"/>
                  </a:lnTo>
                  <a:lnTo>
                    <a:pt x="2346464" y="967549"/>
                  </a:lnTo>
                  <a:lnTo>
                    <a:pt x="2351392" y="970851"/>
                  </a:lnTo>
                  <a:lnTo>
                    <a:pt x="2351392" y="954430"/>
                  </a:lnTo>
                  <a:lnTo>
                    <a:pt x="2348242" y="953681"/>
                  </a:lnTo>
                  <a:lnTo>
                    <a:pt x="2298509" y="953681"/>
                  </a:lnTo>
                  <a:lnTo>
                    <a:pt x="2298509" y="1035062"/>
                  </a:lnTo>
                  <a:lnTo>
                    <a:pt x="2350732" y="1035062"/>
                  </a:lnTo>
                  <a:lnTo>
                    <a:pt x="2358860" y="1033081"/>
                  </a:lnTo>
                  <a:lnTo>
                    <a:pt x="2369832" y="1025156"/>
                  </a:lnTo>
                  <a:lnTo>
                    <a:pt x="2371763" y="1021194"/>
                  </a:lnTo>
                  <a:lnTo>
                    <a:pt x="2372576" y="1019517"/>
                  </a:lnTo>
                  <a:lnTo>
                    <a:pt x="2372576" y="1002245"/>
                  </a:lnTo>
                  <a:close/>
                </a:path>
                <a:path w="2551430" h="1036954">
                  <a:moveTo>
                    <a:pt x="2469070" y="986497"/>
                  </a:moveTo>
                  <a:lnTo>
                    <a:pt x="2467330" y="979335"/>
                  </a:lnTo>
                  <a:lnTo>
                    <a:pt x="2467292" y="979182"/>
                  </a:lnTo>
                  <a:lnTo>
                    <a:pt x="2463825" y="973035"/>
                  </a:lnTo>
                  <a:lnTo>
                    <a:pt x="2461107" y="968006"/>
                  </a:lnTo>
                  <a:lnTo>
                    <a:pt x="2460371" y="966635"/>
                  </a:lnTo>
                  <a:lnTo>
                    <a:pt x="2460282" y="966482"/>
                  </a:lnTo>
                  <a:lnTo>
                    <a:pt x="2455507" y="961656"/>
                  </a:lnTo>
                  <a:lnTo>
                    <a:pt x="2450935" y="959116"/>
                  </a:lnTo>
                  <a:lnTo>
                    <a:pt x="2450935" y="987818"/>
                  </a:lnTo>
                  <a:lnTo>
                    <a:pt x="2404757" y="987818"/>
                  </a:lnTo>
                  <a:lnTo>
                    <a:pt x="2421826" y="968006"/>
                  </a:lnTo>
                  <a:lnTo>
                    <a:pt x="2434120" y="968006"/>
                  </a:lnTo>
                  <a:lnTo>
                    <a:pt x="2439301" y="969835"/>
                  </a:lnTo>
                  <a:lnTo>
                    <a:pt x="2447633" y="977150"/>
                  </a:lnTo>
                  <a:lnTo>
                    <a:pt x="2450122" y="981925"/>
                  </a:lnTo>
                  <a:lnTo>
                    <a:pt x="2450935" y="987818"/>
                  </a:lnTo>
                  <a:lnTo>
                    <a:pt x="2450935" y="959116"/>
                  </a:lnTo>
                  <a:lnTo>
                    <a:pt x="2449106" y="958100"/>
                  </a:lnTo>
                  <a:lnTo>
                    <a:pt x="2442908" y="954544"/>
                  </a:lnTo>
                  <a:lnTo>
                    <a:pt x="2435847" y="952766"/>
                  </a:lnTo>
                  <a:lnTo>
                    <a:pt x="2419896" y="952766"/>
                  </a:lnTo>
                  <a:lnTo>
                    <a:pt x="2412682" y="954544"/>
                  </a:lnTo>
                  <a:lnTo>
                    <a:pt x="2399881" y="961656"/>
                  </a:lnTo>
                  <a:lnTo>
                    <a:pt x="2394851" y="966635"/>
                  </a:lnTo>
                  <a:lnTo>
                    <a:pt x="2391283" y="972883"/>
                  </a:lnTo>
                  <a:lnTo>
                    <a:pt x="2387727" y="979182"/>
                  </a:lnTo>
                  <a:lnTo>
                    <a:pt x="2387638" y="979335"/>
                  </a:lnTo>
                  <a:lnTo>
                    <a:pt x="2385860" y="986497"/>
                  </a:lnTo>
                  <a:lnTo>
                    <a:pt x="2385860" y="1002398"/>
                  </a:lnTo>
                  <a:lnTo>
                    <a:pt x="2414003" y="1034351"/>
                  </a:lnTo>
                  <a:lnTo>
                    <a:pt x="2421877" y="1036129"/>
                  </a:lnTo>
                  <a:lnTo>
                    <a:pt x="2437828" y="1036129"/>
                  </a:lnTo>
                  <a:lnTo>
                    <a:pt x="2444127" y="1035011"/>
                  </a:lnTo>
                  <a:lnTo>
                    <a:pt x="2455303" y="1030541"/>
                  </a:lnTo>
                  <a:lnTo>
                    <a:pt x="2459926" y="1027239"/>
                  </a:lnTo>
                  <a:lnTo>
                    <a:pt x="2463584" y="1022870"/>
                  </a:lnTo>
                  <a:lnTo>
                    <a:pt x="2461069" y="1019975"/>
                  </a:lnTo>
                  <a:lnTo>
                    <a:pt x="2453462" y="1011237"/>
                  </a:lnTo>
                  <a:lnTo>
                    <a:pt x="2453271" y="1011237"/>
                  </a:lnTo>
                  <a:lnTo>
                    <a:pt x="2447582" y="1017028"/>
                  </a:lnTo>
                  <a:lnTo>
                    <a:pt x="2440216" y="1019975"/>
                  </a:lnTo>
                  <a:lnTo>
                    <a:pt x="2424265" y="1019975"/>
                  </a:lnTo>
                  <a:lnTo>
                    <a:pt x="2418372" y="1018247"/>
                  </a:lnTo>
                  <a:lnTo>
                    <a:pt x="2413597" y="1014793"/>
                  </a:lnTo>
                  <a:lnTo>
                    <a:pt x="2408923" y="1011237"/>
                  </a:lnTo>
                  <a:lnTo>
                    <a:pt x="2406027" y="1006462"/>
                  </a:lnTo>
                  <a:lnTo>
                    <a:pt x="2404910" y="1000467"/>
                  </a:lnTo>
                  <a:lnTo>
                    <a:pt x="2468765" y="1000467"/>
                  </a:lnTo>
                  <a:lnTo>
                    <a:pt x="2468969" y="998029"/>
                  </a:lnTo>
                  <a:lnTo>
                    <a:pt x="2469070" y="987818"/>
                  </a:lnTo>
                  <a:lnTo>
                    <a:pt x="2469070" y="986497"/>
                  </a:lnTo>
                  <a:close/>
                </a:path>
                <a:path w="2551430" h="1036954">
                  <a:moveTo>
                    <a:pt x="2551392" y="953681"/>
                  </a:moveTo>
                  <a:lnTo>
                    <a:pt x="2475192" y="953681"/>
                  </a:lnTo>
                  <a:lnTo>
                    <a:pt x="2475192" y="969835"/>
                  </a:lnTo>
                  <a:lnTo>
                    <a:pt x="2503843" y="969835"/>
                  </a:lnTo>
                  <a:lnTo>
                    <a:pt x="2503843" y="1035062"/>
                  </a:lnTo>
                  <a:lnTo>
                    <a:pt x="2522893" y="1035062"/>
                  </a:lnTo>
                  <a:lnTo>
                    <a:pt x="2522893" y="969835"/>
                  </a:lnTo>
                  <a:lnTo>
                    <a:pt x="2551392" y="969835"/>
                  </a:lnTo>
                  <a:lnTo>
                    <a:pt x="2551392" y="953681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08071" y="5513014"/>
              <a:ext cx="4217225" cy="57444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654300" y="55626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14320" y="6229350"/>
              <a:ext cx="3878110" cy="59547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45057" y="6286499"/>
              <a:ext cx="1711325" cy="544195"/>
            </a:xfrm>
            <a:custGeom>
              <a:avLst/>
              <a:gdLst/>
              <a:ahLst/>
              <a:cxnLst/>
              <a:rect l="l" t="t" r="r" b="b"/>
              <a:pathLst>
                <a:path w="1711325" h="544195">
                  <a:moveTo>
                    <a:pt x="85102" y="464324"/>
                  </a:moveTo>
                  <a:lnTo>
                    <a:pt x="74282" y="428053"/>
                  </a:lnTo>
                  <a:lnTo>
                    <a:pt x="72999" y="426224"/>
                  </a:lnTo>
                  <a:lnTo>
                    <a:pt x="66357" y="420217"/>
                  </a:lnTo>
                  <a:lnTo>
                    <a:pt x="62179" y="417957"/>
                  </a:lnTo>
                  <a:lnTo>
                    <a:pt x="62179" y="451319"/>
                  </a:lnTo>
                  <a:lnTo>
                    <a:pt x="60147" y="455688"/>
                  </a:lnTo>
                  <a:lnTo>
                    <a:pt x="56083" y="459143"/>
                  </a:lnTo>
                  <a:lnTo>
                    <a:pt x="51993" y="462699"/>
                  </a:lnTo>
                  <a:lnTo>
                    <a:pt x="51816" y="462699"/>
                  </a:lnTo>
                  <a:lnTo>
                    <a:pt x="46939" y="464324"/>
                  </a:lnTo>
                  <a:lnTo>
                    <a:pt x="34036" y="464324"/>
                  </a:lnTo>
                  <a:lnTo>
                    <a:pt x="28854" y="462699"/>
                  </a:lnTo>
                  <a:lnTo>
                    <a:pt x="21132" y="456196"/>
                  </a:lnTo>
                  <a:lnTo>
                    <a:pt x="19202" y="451777"/>
                  </a:lnTo>
                  <a:lnTo>
                    <a:pt x="19202" y="440702"/>
                  </a:lnTo>
                  <a:lnTo>
                    <a:pt x="21018" y="436587"/>
                  </a:lnTo>
                  <a:lnTo>
                    <a:pt x="21132" y="436333"/>
                  </a:lnTo>
                  <a:lnTo>
                    <a:pt x="24993" y="433082"/>
                  </a:lnTo>
                  <a:lnTo>
                    <a:pt x="28790" y="429780"/>
                  </a:lnTo>
                  <a:lnTo>
                    <a:pt x="31140" y="428967"/>
                  </a:lnTo>
                  <a:lnTo>
                    <a:pt x="33883" y="428053"/>
                  </a:lnTo>
                  <a:lnTo>
                    <a:pt x="46990" y="428053"/>
                  </a:lnTo>
                  <a:lnTo>
                    <a:pt x="52374" y="429780"/>
                  </a:lnTo>
                  <a:lnTo>
                    <a:pt x="56235" y="433235"/>
                  </a:lnTo>
                  <a:lnTo>
                    <a:pt x="60198" y="436587"/>
                  </a:lnTo>
                  <a:lnTo>
                    <a:pt x="62103" y="440702"/>
                  </a:lnTo>
                  <a:lnTo>
                    <a:pt x="62179" y="451319"/>
                  </a:lnTo>
                  <a:lnTo>
                    <a:pt x="62179" y="417957"/>
                  </a:lnTo>
                  <a:lnTo>
                    <a:pt x="58483" y="415937"/>
                  </a:lnTo>
                  <a:lnTo>
                    <a:pt x="49364" y="413359"/>
                  </a:lnTo>
                  <a:lnTo>
                    <a:pt x="39014" y="412508"/>
                  </a:lnTo>
                  <a:lnTo>
                    <a:pt x="31699" y="412508"/>
                  </a:lnTo>
                  <a:lnTo>
                    <a:pt x="25095" y="413931"/>
                  </a:lnTo>
                  <a:lnTo>
                    <a:pt x="13309" y="419620"/>
                  </a:lnTo>
                  <a:lnTo>
                    <a:pt x="8636" y="423684"/>
                  </a:lnTo>
                  <a:lnTo>
                    <a:pt x="5181" y="428967"/>
                  </a:lnTo>
                  <a:lnTo>
                    <a:pt x="1727" y="434149"/>
                  </a:lnTo>
                  <a:lnTo>
                    <a:pt x="0" y="440194"/>
                  </a:lnTo>
                  <a:lnTo>
                    <a:pt x="0" y="453605"/>
                  </a:lnTo>
                  <a:lnTo>
                    <a:pt x="29718" y="479869"/>
                  </a:lnTo>
                  <a:lnTo>
                    <a:pt x="42824" y="479869"/>
                  </a:lnTo>
                  <a:lnTo>
                    <a:pt x="65151" y="468833"/>
                  </a:lnTo>
                  <a:lnTo>
                    <a:pt x="64947" y="472401"/>
                  </a:lnTo>
                  <a:lnTo>
                    <a:pt x="64909" y="473163"/>
                  </a:lnTo>
                  <a:lnTo>
                    <a:pt x="64795" y="475195"/>
                  </a:lnTo>
                  <a:lnTo>
                    <a:pt x="64681" y="477278"/>
                  </a:lnTo>
                  <a:lnTo>
                    <a:pt x="32461" y="505625"/>
                  </a:lnTo>
                  <a:lnTo>
                    <a:pt x="24231" y="505625"/>
                  </a:lnTo>
                  <a:lnTo>
                    <a:pt x="17475" y="503897"/>
                  </a:lnTo>
                  <a:lnTo>
                    <a:pt x="12192" y="500443"/>
                  </a:lnTo>
                  <a:lnTo>
                    <a:pt x="4876" y="515378"/>
                  </a:lnTo>
                  <a:lnTo>
                    <a:pt x="27432" y="522236"/>
                  </a:lnTo>
                  <a:lnTo>
                    <a:pt x="32918" y="522236"/>
                  </a:lnTo>
                  <a:lnTo>
                    <a:pt x="70751" y="507492"/>
                  </a:lnTo>
                  <a:lnTo>
                    <a:pt x="72275" y="505625"/>
                  </a:lnTo>
                  <a:lnTo>
                    <a:pt x="75018" y="502272"/>
                  </a:lnTo>
                  <a:lnTo>
                    <a:pt x="85026" y="468833"/>
                  </a:lnTo>
                  <a:lnTo>
                    <a:pt x="85102" y="464324"/>
                  </a:lnTo>
                  <a:close/>
                </a:path>
                <a:path w="1711325" h="544195">
                  <a:moveTo>
                    <a:pt x="121183" y="505371"/>
                  </a:moveTo>
                  <a:lnTo>
                    <a:pt x="120015" y="502323"/>
                  </a:lnTo>
                  <a:lnTo>
                    <a:pt x="115341" y="497649"/>
                  </a:lnTo>
                  <a:lnTo>
                    <a:pt x="112395" y="496481"/>
                  </a:lnTo>
                  <a:lnTo>
                    <a:pt x="105283" y="496481"/>
                  </a:lnTo>
                  <a:lnTo>
                    <a:pt x="102336" y="497649"/>
                  </a:lnTo>
                  <a:lnTo>
                    <a:pt x="97663" y="502323"/>
                  </a:lnTo>
                  <a:lnTo>
                    <a:pt x="96494" y="505371"/>
                  </a:lnTo>
                  <a:lnTo>
                    <a:pt x="96494" y="511771"/>
                  </a:lnTo>
                  <a:lnTo>
                    <a:pt x="103657" y="520407"/>
                  </a:lnTo>
                  <a:lnTo>
                    <a:pt x="97561" y="543725"/>
                  </a:lnTo>
                  <a:lnTo>
                    <a:pt x="109905" y="543725"/>
                  </a:lnTo>
                  <a:lnTo>
                    <a:pt x="117678" y="522236"/>
                  </a:lnTo>
                  <a:lnTo>
                    <a:pt x="119100" y="518680"/>
                  </a:lnTo>
                  <a:lnTo>
                    <a:pt x="119989" y="516140"/>
                  </a:lnTo>
                  <a:lnTo>
                    <a:pt x="120421" y="514311"/>
                  </a:lnTo>
                  <a:lnTo>
                    <a:pt x="120929" y="512483"/>
                  </a:lnTo>
                  <a:lnTo>
                    <a:pt x="121183" y="510755"/>
                  </a:lnTo>
                  <a:lnTo>
                    <a:pt x="121183" y="505371"/>
                  </a:lnTo>
                  <a:close/>
                </a:path>
                <a:path w="1711325" h="544195">
                  <a:moveTo>
                    <a:pt x="125120" y="236232"/>
                  </a:moveTo>
                  <a:lnTo>
                    <a:pt x="115824" y="236232"/>
                  </a:lnTo>
                  <a:lnTo>
                    <a:pt x="69951" y="315328"/>
                  </a:lnTo>
                  <a:lnTo>
                    <a:pt x="36385" y="258025"/>
                  </a:lnTo>
                  <a:lnTo>
                    <a:pt x="23622" y="236232"/>
                  </a:lnTo>
                  <a:lnTo>
                    <a:pt x="14325" y="236232"/>
                  </a:lnTo>
                  <a:lnTo>
                    <a:pt x="14325" y="342912"/>
                  </a:lnTo>
                  <a:lnTo>
                    <a:pt x="25146" y="342912"/>
                  </a:lnTo>
                  <a:lnTo>
                    <a:pt x="25146" y="258025"/>
                  </a:lnTo>
                  <a:lnTo>
                    <a:pt x="67056" y="329349"/>
                  </a:lnTo>
                  <a:lnTo>
                    <a:pt x="72390" y="329349"/>
                  </a:lnTo>
                  <a:lnTo>
                    <a:pt x="80568" y="315328"/>
                  </a:lnTo>
                  <a:lnTo>
                    <a:pt x="114300" y="257568"/>
                  </a:lnTo>
                  <a:lnTo>
                    <a:pt x="114300" y="342912"/>
                  </a:lnTo>
                  <a:lnTo>
                    <a:pt x="125120" y="342912"/>
                  </a:lnTo>
                  <a:lnTo>
                    <a:pt x="125120" y="257568"/>
                  </a:lnTo>
                  <a:lnTo>
                    <a:pt x="125120" y="236232"/>
                  </a:lnTo>
                  <a:close/>
                </a:path>
                <a:path w="1711325" h="544195">
                  <a:moveTo>
                    <a:pt x="218516" y="282968"/>
                  </a:moveTo>
                  <a:lnTo>
                    <a:pt x="215722" y="275247"/>
                  </a:lnTo>
                  <a:lnTo>
                    <a:pt x="211785" y="271589"/>
                  </a:lnTo>
                  <a:lnTo>
                    <a:pt x="210134" y="270065"/>
                  </a:lnTo>
                  <a:lnTo>
                    <a:pt x="204546" y="264782"/>
                  </a:lnTo>
                  <a:lnTo>
                    <a:pt x="196519" y="262140"/>
                  </a:lnTo>
                  <a:lnTo>
                    <a:pt x="179755" y="262140"/>
                  </a:lnTo>
                  <a:lnTo>
                    <a:pt x="173761" y="263105"/>
                  </a:lnTo>
                  <a:lnTo>
                    <a:pt x="168071" y="265036"/>
                  </a:lnTo>
                  <a:lnTo>
                    <a:pt x="162382" y="266865"/>
                  </a:lnTo>
                  <a:lnTo>
                    <a:pt x="157505" y="269506"/>
                  </a:lnTo>
                  <a:lnTo>
                    <a:pt x="153441" y="272961"/>
                  </a:lnTo>
                  <a:lnTo>
                    <a:pt x="158318" y="281038"/>
                  </a:lnTo>
                  <a:lnTo>
                    <a:pt x="161671" y="278091"/>
                  </a:lnTo>
                  <a:lnTo>
                    <a:pt x="165684" y="275805"/>
                  </a:lnTo>
                  <a:lnTo>
                    <a:pt x="170357" y="274180"/>
                  </a:lnTo>
                  <a:lnTo>
                    <a:pt x="175031" y="272453"/>
                  </a:lnTo>
                  <a:lnTo>
                    <a:pt x="179908" y="271589"/>
                  </a:lnTo>
                  <a:lnTo>
                    <a:pt x="192405" y="271589"/>
                  </a:lnTo>
                  <a:lnTo>
                    <a:pt x="198043" y="273418"/>
                  </a:lnTo>
                  <a:lnTo>
                    <a:pt x="201904" y="277075"/>
                  </a:lnTo>
                  <a:lnTo>
                    <a:pt x="205765" y="280631"/>
                  </a:lnTo>
                  <a:lnTo>
                    <a:pt x="207695" y="285864"/>
                  </a:lnTo>
                  <a:lnTo>
                    <a:pt x="207695" y="297649"/>
                  </a:lnTo>
                  <a:lnTo>
                    <a:pt x="207695" y="305727"/>
                  </a:lnTo>
                  <a:lnTo>
                    <a:pt x="207695" y="318833"/>
                  </a:lnTo>
                  <a:lnTo>
                    <a:pt x="205562" y="324116"/>
                  </a:lnTo>
                  <a:lnTo>
                    <a:pt x="188341" y="335140"/>
                  </a:lnTo>
                  <a:lnTo>
                    <a:pt x="175844" y="335140"/>
                  </a:lnTo>
                  <a:lnTo>
                    <a:pt x="170865" y="333819"/>
                  </a:lnTo>
                  <a:lnTo>
                    <a:pt x="167309" y="331177"/>
                  </a:lnTo>
                  <a:lnTo>
                    <a:pt x="163753" y="328434"/>
                  </a:lnTo>
                  <a:lnTo>
                    <a:pt x="161975" y="324726"/>
                  </a:lnTo>
                  <a:lnTo>
                    <a:pt x="161975" y="310502"/>
                  </a:lnTo>
                  <a:lnTo>
                    <a:pt x="168833" y="305727"/>
                  </a:lnTo>
                  <a:lnTo>
                    <a:pt x="207695" y="305727"/>
                  </a:lnTo>
                  <a:lnTo>
                    <a:pt x="207695" y="297649"/>
                  </a:lnTo>
                  <a:lnTo>
                    <a:pt x="171475" y="297649"/>
                  </a:lnTo>
                  <a:lnTo>
                    <a:pt x="163601" y="299732"/>
                  </a:lnTo>
                  <a:lnTo>
                    <a:pt x="158623" y="303898"/>
                  </a:lnTo>
                  <a:lnTo>
                    <a:pt x="153746" y="308063"/>
                  </a:lnTo>
                  <a:lnTo>
                    <a:pt x="151307" y="313550"/>
                  </a:lnTo>
                  <a:lnTo>
                    <a:pt x="151307" y="327367"/>
                  </a:lnTo>
                  <a:lnTo>
                    <a:pt x="153949" y="333006"/>
                  </a:lnTo>
                  <a:lnTo>
                    <a:pt x="164515" y="341541"/>
                  </a:lnTo>
                  <a:lnTo>
                    <a:pt x="171627" y="343674"/>
                  </a:lnTo>
                  <a:lnTo>
                    <a:pt x="187071" y="343674"/>
                  </a:lnTo>
                  <a:lnTo>
                    <a:pt x="192659" y="342506"/>
                  </a:lnTo>
                  <a:lnTo>
                    <a:pt x="197332" y="340169"/>
                  </a:lnTo>
                  <a:lnTo>
                    <a:pt x="202107" y="337832"/>
                  </a:lnTo>
                  <a:lnTo>
                    <a:pt x="205092" y="335140"/>
                  </a:lnTo>
                  <a:lnTo>
                    <a:pt x="205714" y="334581"/>
                  </a:lnTo>
                  <a:lnTo>
                    <a:pt x="208153" y="330415"/>
                  </a:lnTo>
                  <a:lnTo>
                    <a:pt x="208153" y="342912"/>
                  </a:lnTo>
                  <a:lnTo>
                    <a:pt x="218516" y="342912"/>
                  </a:lnTo>
                  <a:lnTo>
                    <a:pt x="218516" y="330415"/>
                  </a:lnTo>
                  <a:lnTo>
                    <a:pt x="218516" y="305727"/>
                  </a:lnTo>
                  <a:lnTo>
                    <a:pt x="218516" y="282968"/>
                  </a:lnTo>
                  <a:close/>
                </a:path>
                <a:path w="1711325" h="544195">
                  <a:moveTo>
                    <a:pt x="221373" y="467372"/>
                  </a:moveTo>
                  <a:lnTo>
                    <a:pt x="211772" y="429729"/>
                  </a:lnTo>
                  <a:lnTo>
                    <a:pt x="206387" y="423329"/>
                  </a:lnTo>
                  <a:lnTo>
                    <a:pt x="201409" y="420217"/>
                  </a:lnTo>
                  <a:lnTo>
                    <a:pt x="201409" y="467372"/>
                  </a:lnTo>
                  <a:lnTo>
                    <a:pt x="201015" y="475615"/>
                  </a:lnTo>
                  <a:lnTo>
                    <a:pt x="184340" y="505015"/>
                  </a:lnTo>
                  <a:lnTo>
                    <a:pt x="169202" y="505015"/>
                  </a:lnTo>
                  <a:lnTo>
                    <a:pt x="163207" y="501865"/>
                  </a:lnTo>
                  <a:lnTo>
                    <a:pt x="158737" y="495566"/>
                  </a:lnTo>
                  <a:lnTo>
                    <a:pt x="155956" y="490397"/>
                  </a:lnTo>
                  <a:lnTo>
                    <a:pt x="155879" y="490258"/>
                  </a:lnTo>
                  <a:lnTo>
                    <a:pt x="153822" y="483793"/>
                  </a:lnTo>
                  <a:lnTo>
                    <a:pt x="152603" y="476161"/>
                  </a:lnTo>
                  <a:lnTo>
                    <a:pt x="152184" y="467372"/>
                  </a:lnTo>
                  <a:lnTo>
                    <a:pt x="152577" y="459130"/>
                  </a:lnTo>
                  <a:lnTo>
                    <a:pt x="152603" y="458571"/>
                  </a:lnTo>
                  <a:lnTo>
                    <a:pt x="153746" y="451485"/>
                  </a:lnTo>
                  <a:lnTo>
                    <a:pt x="153822" y="450951"/>
                  </a:lnTo>
                  <a:lnTo>
                    <a:pt x="155879" y="444474"/>
                  </a:lnTo>
                  <a:lnTo>
                    <a:pt x="158737" y="439178"/>
                  </a:lnTo>
                  <a:lnTo>
                    <a:pt x="163207" y="432879"/>
                  </a:lnTo>
                  <a:lnTo>
                    <a:pt x="169202" y="429729"/>
                  </a:lnTo>
                  <a:lnTo>
                    <a:pt x="184340" y="429729"/>
                  </a:lnTo>
                  <a:lnTo>
                    <a:pt x="201409" y="467372"/>
                  </a:lnTo>
                  <a:lnTo>
                    <a:pt x="201409" y="420217"/>
                  </a:lnTo>
                  <a:lnTo>
                    <a:pt x="199580" y="419061"/>
                  </a:lnTo>
                  <a:lnTo>
                    <a:pt x="192874" y="414693"/>
                  </a:lnTo>
                  <a:lnTo>
                    <a:pt x="185254" y="412508"/>
                  </a:lnTo>
                  <a:lnTo>
                    <a:pt x="168186" y="412508"/>
                  </a:lnTo>
                  <a:lnTo>
                    <a:pt x="160566" y="414693"/>
                  </a:lnTo>
                  <a:lnTo>
                    <a:pt x="153860" y="419061"/>
                  </a:lnTo>
                  <a:lnTo>
                    <a:pt x="147154" y="423329"/>
                  </a:lnTo>
                  <a:lnTo>
                    <a:pt x="132664" y="458571"/>
                  </a:lnTo>
                  <a:lnTo>
                    <a:pt x="132219" y="467372"/>
                  </a:lnTo>
                  <a:lnTo>
                    <a:pt x="132588" y="475615"/>
                  </a:lnTo>
                  <a:lnTo>
                    <a:pt x="141808" y="505015"/>
                  </a:lnTo>
                  <a:lnTo>
                    <a:pt x="141871" y="505167"/>
                  </a:lnTo>
                  <a:lnTo>
                    <a:pt x="147154" y="511467"/>
                  </a:lnTo>
                  <a:lnTo>
                    <a:pt x="153860" y="515835"/>
                  </a:lnTo>
                  <a:lnTo>
                    <a:pt x="160566" y="520103"/>
                  </a:lnTo>
                  <a:lnTo>
                    <a:pt x="168186" y="522236"/>
                  </a:lnTo>
                  <a:lnTo>
                    <a:pt x="185254" y="522236"/>
                  </a:lnTo>
                  <a:lnTo>
                    <a:pt x="215582" y="496938"/>
                  </a:lnTo>
                  <a:lnTo>
                    <a:pt x="219798" y="483793"/>
                  </a:lnTo>
                  <a:lnTo>
                    <a:pt x="219925" y="483298"/>
                  </a:lnTo>
                  <a:lnTo>
                    <a:pt x="220941" y="476161"/>
                  </a:lnTo>
                  <a:lnTo>
                    <a:pt x="221018" y="475615"/>
                  </a:lnTo>
                  <a:lnTo>
                    <a:pt x="221373" y="467372"/>
                  </a:lnTo>
                  <a:close/>
                </a:path>
                <a:path w="1711325" h="544195">
                  <a:moveTo>
                    <a:pt x="318795" y="342912"/>
                  </a:moveTo>
                  <a:lnTo>
                    <a:pt x="289585" y="307251"/>
                  </a:lnTo>
                  <a:lnTo>
                    <a:pt x="284962" y="301612"/>
                  </a:lnTo>
                  <a:lnTo>
                    <a:pt x="287934" y="297954"/>
                  </a:lnTo>
                  <a:lnTo>
                    <a:pt x="316509" y="262750"/>
                  </a:lnTo>
                  <a:lnTo>
                    <a:pt x="304774" y="262750"/>
                  </a:lnTo>
                  <a:lnTo>
                    <a:pt x="276580" y="297954"/>
                  </a:lnTo>
                  <a:lnTo>
                    <a:pt x="258140" y="297954"/>
                  </a:lnTo>
                  <a:lnTo>
                    <a:pt x="258140" y="262750"/>
                  </a:lnTo>
                  <a:lnTo>
                    <a:pt x="247319" y="262750"/>
                  </a:lnTo>
                  <a:lnTo>
                    <a:pt x="247319" y="342912"/>
                  </a:lnTo>
                  <a:lnTo>
                    <a:pt x="258140" y="342912"/>
                  </a:lnTo>
                  <a:lnTo>
                    <a:pt x="258140" y="307251"/>
                  </a:lnTo>
                  <a:lnTo>
                    <a:pt x="276428" y="307251"/>
                  </a:lnTo>
                  <a:lnTo>
                    <a:pt x="305993" y="342912"/>
                  </a:lnTo>
                  <a:lnTo>
                    <a:pt x="318795" y="342912"/>
                  </a:lnTo>
                  <a:close/>
                </a:path>
                <a:path w="1711325" h="544195">
                  <a:moveTo>
                    <a:pt x="363753" y="520712"/>
                  </a:moveTo>
                  <a:lnTo>
                    <a:pt x="339382" y="488099"/>
                  </a:lnTo>
                  <a:lnTo>
                    <a:pt x="332206" y="478497"/>
                  </a:lnTo>
                  <a:lnTo>
                    <a:pt x="336918" y="472249"/>
                  </a:lnTo>
                  <a:lnTo>
                    <a:pt x="361772" y="439331"/>
                  </a:lnTo>
                  <a:lnTo>
                    <a:pt x="341350" y="439331"/>
                  </a:lnTo>
                  <a:lnTo>
                    <a:pt x="317271" y="472249"/>
                  </a:lnTo>
                  <a:lnTo>
                    <a:pt x="302031" y="472249"/>
                  </a:lnTo>
                  <a:lnTo>
                    <a:pt x="302031" y="439331"/>
                  </a:lnTo>
                  <a:lnTo>
                    <a:pt x="282981" y="439331"/>
                  </a:lnTo>
                  <a:lnTo>
                    <a:pt x="282981" y="520712"/>
                  </a:lnTo>
                  <a:lnTo>
                    <a:pt x="302031" y="520712"/>
                  </a:lnTo>
                  <a:lnTo>
                    <a:pt x="302031" y="488099"/>
                  </a:lnTo>
                  <a:lnTo>
                    <a:pt x="316814" y="488099"/>
                  </a:lnTo>
                  <a:lnTo>
                    <a:pt x="341350" y="520712"/>
                  </a:lnTo>
                  <a:lnTo>
                    <a:pt x="363753" y="520712"/>
                  </a:lnTo>
                  <a:close/>
                </a:path>
                <a:path w="1711325" h="544195">
                  <a:moveTo>
                    <a:pt x="398030" y="278091"/>
                  </a:moveTo>
                  <a:lnTo>
                    <a:pt x="394881" y="272910"/>
                  </a:lnTo>
                  <a:lnTo>
                    <a:pt x="394601" y="272605"/>
                  </a:lnTo>
                  <a:lnTo>
                    <a:pt x="393471" y="271589"/>
                  </a:lnTo>
                  <a:lnTo>
                    <a:pt x="390499" y="268897"/>
                  </a:lnTo>
                  <a:lnTo>
                    <a:pt x="385013" y="266255"/>
                  </a:lnTo>
                  <a:lnTo>
                    <a:pt x="379628" y="263512"/>
                  </a:lnTo>
                  <a:lnTo>
                    <a:pt x="373481" y="262140"/>
                  </a:lnTo>
                  <a:lnTo>
                    <a:pt x="358648" y="262140"/>
                  </a:lnTo>
                  <a:lnTo>
                    <a:pt x="351536" y="263867"/>
                  </a:lnTo>
                  <a:lnTo>
                    <a:pt x="339039" y="270776"/>
                  </a:lnTo>
                  <a:lnTo>
                    <a:pt x="334162" y="275602"/>
                  </a:lnTo>
                  <a:lnTo>
                    <a:pt x="327050" y="287997"/>
                  </a:lnTo>
                  <a:lnTo>
                    <a:pt x="325272" y="295008"/>
                  </a:lnTo>
                  <a:lnTo>
                    <a:pt x="325272" y="310654"/>
                  </a:lnTo>
                  <a:lnTo>
                    <a:pt x="351536" y="341947"/>
                  </a:lnTo>
                  <a:lnTo>
                    <a:pt x="358648" y="343674"/>
                  </a:lnTo>
                  <a:lnTo>
                    <a:pt x="373380" y="343674"/>
                  </a:lnTo>
                  <a:lnTo>
                    <a:pt x="379526" y="342353"/>
                  </a:lnTo>
                  <a:lnTo>
                    <a:pt x="385013" y="339712"/>
                  </a:lnTo>
                  <a:lnTo>
                    <a:pt x="390499" y="336969"/>
                  </a:lnTo>
                  <a:lnTo>
                    <a:pt x="393661" y="334073"/>
                  </a:lnTo>
                  <a:lnTo>
                    <a:pt x="394716" y="333108"/>
                  </a:lnTo>
                  <a:lnTo>
                    <a:pt x="394944" y="332803"/>
                  </a:lnTo>
                  <a:lnTo>
                    <a:pt x="397967" y="327825"/>
                  </a:lnTo>
                  <a:lnTo>
                    <a:pt x="389890" y="322338"/>
                  </a:lnTo>
                  <a:lnTo>
                    <a:pt x="387248" y="326301"/>
                  </a:lnTo>
                  <a:lnTo>
                    <a:pt x="383895" y="329247"/>
                  </a:lnTo>
                  <a:lnTo>
                    <a:pt x="375767" y="333108"/>
                  </a:lnTo>
                  <a:lnTo>
                    <a:pt x="371348" y="334073"/>
                  </a:lnTo>
                  <a:lnTo>
                    <a:pt x="360781" y="334073"/>
                  </a:lnTo>
                  <a:lnTo>
                    <a:pt x="336245" y="309029"/>
                  </a:lnTo>
                  <a:lnTo>
                    <a:pt x="336245" y="296735"/>
                  </a:lnTo>
                  <a:lnTo>
                    <a:pt x="360781" y="271589"/>
                  </a:lnTo>
                  <a:lnTo>
                    <a:pt x="371348" y="271589"/>
                  </a:lnTo>
                  <a:lnTo>
                    <a:pt x="375767" y="272605"/>
                  </a:lnTo>
                  <a:lnTo>
                    <a:pt x="379831" y="274637"/>
                  </a:lnTo>
                  <a:lnTo>
                    <a:pt x="383895" y="276567"/>
                  </a:lnTo>
                  <a:lnTo>
                    <a:pt x="387248" y="279514"/>
                  </a:lnTo>
                  <a:lnTo>
                    <a:pt x="389890" y="283476"/>
                  </a:lnTo>
                  <a:lnTo>
                    <a:pt x="397827" y="278091"/>
                  </a:lnTo>
                  <a:lnTo>
                    <a:pt x="398030" y="278091"/>
                  </a:lnTo>
                  <a:close/>
                </a:path>
                <a:path w="1711325" h="544195">
                  <a:moveTo>
                    <a:pt x="439674" y="439331"/>
                  </a:moveTo>
                  <a:lnTo>
                    <a:pt x="377190" y="439331"/>
                  </a:lnTo>
                  <a:lnTo>
                    <a:pt x="377190" y="520712"/>
                  </a:lnTo>
                  <a:lnTo>
                    <a:pt x="396240" y="520712"/>
                  </a:lnTo>
                  <a:lnTo>
                    <a:pt x="396240" y="455485"/>
                  </a:lnTo>
                  <a:lnTo>
                    <a:pt x="439674" y="455485"/>
                  </a:lnTo>
                  <a:lnTo>
                    <a:pt x="439674" y="439331"/>
                  </a:lnTo>
                  <a:close/>
                </a:path>
                <a:path w="1711325" h="544195">
                  <a:moveTo>
                    <a:pt x="492836" y="262750"/>
                  </a:moveTo>
                  <a:lnTo>
                    <a:pt x="483235" y="262750"/>
                  </a:lnTo>
                  <a:lnTo>
                    <a:pt x="429742" y="326453"/>
                  </a:lnTo>
                  <a:lnTo>
                    <a:pt x="429742" y="262750"/>
                  </a:lnTo>
                  <a:lnTo>
                    <a:pt x="418922" y="262750"/>
                  </a:lnTo>
                  <a:lnTo>
                    <a:pt x="418922" y="342912"/>
                  </a:lnTo>
                  <a:lnTo>
                    <a:pt x="428675" y="342912"/>
                  </a:lnTo>
                  <a:lnTo>
                    <a:pt x="442455" y="326453"/>
                  </a:lnTo>
                  <a:lnTo>
                    <a:pt x="482015" y="279209"/>
                  </a:lnTo>
                  <a:lnTo>
                    <a:pt x="482015" y="342912"/>
                  </a:lnTo>
                  <a:lnTo>
                    <a:pt x="492836" y="342912"/>
                  </a:lnTo>
                  <a:lnTo>
                    <a:pt x="492836" y="279209"/>
                  </a:lnTo>
                  <a:lnTo>
                    <a:pt x="492836" y="262750"/>
                  </a:lnTo>
                  <a:close/>
                </a:path>
                <a:path w="1711325" h="544195">
                  <a:moveTo>
                    <a:pt x="613460" y="262750"/>
                  </a:moveTo>
                  <a:lnTo>
                    <a:pt x="603402" y="262750"/>
                  </a:lnTo>
                  <a:lnTo>
                    <a:pt x="568807" y="320509"/>
                  </a:lnTo>
                  <a:lnTo>
                    <a:pt x="544677" y="279514"/>
                  </a:lnTo>
                  <a:lnTo>
                    <a:pt x="544588" y="279361"/>
                  </a:lnTo>
                  <a:lnTo>
                    <a:pt x="534822" y="262750"/>
                  </a:lnTo>
                  <a:lnTo>
                    <a:pt x="523849" y="262750"/>
                  </a:lnTo>
                  <a:lnTo>
                    <a:pt x="523849" y="342912"/>
                  </a:lnTo>
                  <a:lnTo>
                    <a:pt x="533755" y="342912"/>
                  </a:lnTo>
                  <a:lnTo>
                    <a:pt x="533755" y="279361"/>
                  </a:lnTo>
                  <a:lnTo>
                    <a:pt x="566216" y="333159"/>
                  </a:lnTo>
                  <a:lnTo>
                    <a:pt x="571093" y="333159"/>
                  </a:lnTo>
                  <a:lnTo>
                    <a:pt x="578739" y="320509"/>
                  </a:lnTo>
                  <a:lnTo>
                    <a:pt x="603554" y="279514"/>
                  </a:lnTo>
                  <a:lnTo>
                    <a:pt x="603554" y="342912"/>
                  </a:lnTo>
                  <a:lnTo>
                    <a:pt x="613460" y="342912"/>
                  </a:lnTo>
                  <a:lnTo>
                    <a:pt x="613460" y="279514"/>
                  </a:lnTo>
                  <a:lnTo>
                    <a:pt x="613460" y="262750"/>
                  </a:lnTo>
                  <a:close/>
                </a:path>
                <a:path w="1711325" h="544195">
                  <a:moveTo>
                    <a:pt x="712368" y="262750"/>
                  </a:moveTo>
                  <a:lnTo>
                    <a:pt x="701700" y="262750"/>
                  </a:lnTo>
                  <a:lnTo>
                    <a:pt x="671525" y="330873"/>
                  </a:lnTo>
                  <a:lnTo>
                    <a:pt x="641350" y="262750"/>
                  </a:lnTo>
                  <a:lnTo>
                    <a:pt x="630072" y="262750"/>
                  </a:lnTo>
                  <a:lnTo>
                    <a:pt x="665886" y="342760"/>
                  </a:lnTo>
                  <a:lnTo>
                    <a:pt x="662381" y="350532"/>
                  </a:lnTo>
                  <a:lnTo>
                    <a:pt x="660146" y="355409"/>
                  </a:lnTo>
                  <a:lnTo>
                    <a:pt x="657707" y="358863"/>
                  </a:lnTo>
                  <a:lnTo>
                    <a:pt x="655066" y="360895"/>
                  </a:lnTo>
                  <a:lnTo>
                    <a:pt x="652526" y="362927"/>
                  </a:lnTo>
                  <a:lnTo>
                    <a:pt x="649427" y="363943"/>
                  </a:lnTo>
                  <a:lnTo>
                    <a:pt x="640080" y="363943"/>
                  </a:lnTo>
                  <a:lnTo>
                    <a:pt x="635203" y="361911"/>
                  </a:lnTo>
                  <a:lnTo>
                    <a:pt x="631139" y="357847"/>
                  </a:lnTo>
                  <a:lnTo>
                    <a:pt x="626110" y="365925"/>
                  </a:lnTo>
                  <a:lnTo>
                    <a:pt x="628548" y="368363"/>
                  </a:lnTo>
                  <a:lnTo>
                    <a:pt x="631444" y="370192"/>
                  </a:lnTo>
                  <a:lnTo>
                    <a:pt x="638149" y="372630"/>
                  </a:lnTo>
                  <a:lnTo>
                    <a:pt x="641756" y="373240"/>
                  </a:lnTo>
                  <a:lnTo>
                    <a:pt x="651611" y="373240"/>
                  </a:lnTo>
                  <a:lnTo>
                    <a:pt x="672287" y="352513"/>
                  </a:lnTo>
                  <a:lnTo>
                    <a:pt x="681951" y="330873"/>
                  </a:lnTo>
                  <a:lnTo>
                    <a:pt x="712368" y="262750"/>
                  </a:lnTo>
                  <a:close/>
                </a:path>
                <a:path w="1711325" h="544195">
                  <a:moveTo>
                    <a:pt x="818845" y="262750"/>
                  </a:moveTo>
                  <a:lnTo>
                    <a:pt x="808786" y="262750"/>
                  </a:lnTo>
                  <a:lnTo>
                    <a:pt x="774192" y="320509"/>
                  </a:lnTo>
                  <a:lnTo>
                    <a:pt x="750062" y="279514"/>
                  </a:lnTo>
                  <a:lnTo>
                    <a:pt x="749973" y="279361"/>
                  </a:lnTo>
                  <a:lnTo>
                    <a:pt x="740206" y="262750"/>
                  </a:lnTo>
                  <a:lnTo>
                    <a:pt x="729234" y="262750"/>
                  </a:lnTo>
                  <a:lnTo>
                    <a:pt x="729234" y="342912"/>
                  </a:lnTo>
                  <a:lnTo>
                    <a:pt x="739140" y="342912"/>
                  </a:lnTo>
                  <a:lnTo>
                    <a:pt x="739140" y="279361"/>
                  </a:lnTo>
                  <a:lnTo>
                    <a:pt x="771601" y="333159"/>
                  </a:lnTo>
                  <a:lnTo>
                    <a:pt x="776478" y="333159"/>
                  </a:lnTo>
                  <a:lnTo>
                    <a:pt x="784123" y="320509"/>
                  </a:lnTo>
                  <a:lnTo>
                    <a:pt x="808939" y="279514"/>
                  </a:lnTo>
                  <a:lnTo>
                    <a:pt x="808939" y="342912"/>
                  </a:lnTo>
                  <a:lnTo>
                    <a:pt x="818845" y="342912"/>
                  </a:lnTo>
                  <a:lnTo>
                    <a:pt x="818845" y="279514"/>
                  </a:lnTo>
                  <a:lnTo>
                    <a:pt x="818845" y="262750"/>
                  </a:lnTo>
                  <a:close/>
                </a:path>
                <a:path w="1711325" h="544195">
                  <a:moveTo>
                    <a:pt x="1710842" y="0"/>
                  </a:moveTo>
                  <a:lnTo>
                    <a:pt x="1609242" y="0"/>
                  </a:lnTo>
                  <a:lnTo>
                    <a:pt x="1609242" y="12700"/>
                  </a:lnTo>
                  <a:lnTo>
                    <a:pt x="1710842" y="12700"/>
                  </a:lnTo>
                  <a:lnTo>
                    <a:pt x="1710842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31176" y="5975349"/>
              <a:ext cx="614045" cy="368300"/>
            </a:xfrm>
            <a:custGeom>
              <a:avLst/>
              <a:gdLst/>
              <a:ahLst/>
              <a:cxnLst/>
              <a:rect l="l" t="t" r="r" b="b"/>
              <a:pathLst>
                <a:path w="614044" h="368300">
                  <a:moveTo>
                    <a:pt x="238010" y="108115"/>
                  </a:moveTo>
                  <a:lnTo>
                    <a:pt x="227190" y="77012"/>
                  </a:lnTo>
                  <a:lnTo>
                    <a:pt x="227190" y="94805"/>
                  </a:lnTo>
                  <a:lnTo>
                    <a:pt x="227190" y="106489"/>
                  </a:lnTo>
                  <a:lnTo>
                    <a:pt x="206209" y="124980"/>
                  </a:lnTo>
                  <a:lnTo>
                    <a:pt x="195033" y="124980"/>
                  </a:lnTo>
                  <a:lnTo>
                    <a:pt x="172935" y="105981"/>
                  </a:lnTo>
                  <a:lnTo>
                    <a:pt x="173050" y="97243"/>
                  </a:lnTo>
                  <a:lnTo>
                    <a:pt x="173901" y="94348"/>
                  </a:lnTo>
                  <a:lnTo>
                    <a:pt x="174002" y="93992"/>
                  </a:lnTo>
                  <a:lnTo>
                    <a:pt x="174104" y="93687"/>
                  </a:lnTo>
                  <a:lnTo>
                    <a:pt x="176999" y="89369"/>
                  </a:lnTo>
                  <a:lnTo>
                    <a:pt x="178777" y="86677"/>
                  </a:lnTo>
                  <a:lnTo>
                    <a:pt x="181978" y="83883"/>
                  </a:lnTo>
                  <a:lnTo>
                    <a:pt x="190106" y="79819"/>
                  </a:lnTo>
                  <a:lnTo>
                    <a:pt x="194881" y="78803"/>
                  </a:lnTo>
                  <a:lnTo>
                    <a:pt x="208597" y="78803"/>
                  </a:lnTo>
                  <a:lnTo>
                    <a:pt x="215150" y="80937"/>
                  </a:lnTo>
                  <a:lnTo>
                    <a:pt x="219875" y="85051"/>
                  </a:lnTo>
                  <a:lnTo>
                    <a:pt x="224751" y="89217"/>
                  </a:lnTo>
                  <a:lnTo>
                    <a:pt x="227190" y="94805"/>
                  </a:lnTo>
                  <a:lnTo>
                    <a:pt x="227190" y="77012"/>
                  </a:lnTo>
                  <a:lnTo>
                    <a:pt x="226174" y="76111"/>
                  </a:lnTo>
                  <a:lnTo>
                    <a:pt x="215404" y="70827"/>
                  </a:lnTo>
                  <a:lnTo>
                    <a:pt x="209156" y="69507"/>
                  </a:lnTo>
                  <a:lnTo>
                    <a:pt x="196253" y="69507"/>
                  </a:lnTo>
                  <a:lnTo>
                    <a:pt x="190919" y="70472"/>
                  </a:lnTo>
                  <a:lnTo>
                    <a:pt x="181165" y="74333"/>
                  </a:lnTo>
                  <a:lnTo>
                    <a:pt x="177101" y="77177"/>
                  </a:lnTo>
                  <a:lnTo>
                    <a:pt x="173850" y="80937"/>
                  </a:lnTo>
                  <a:lnTo>
                    <a:pt x="170599" y="84594"/>
                  </a:lnTo>
                  <a:lnTo>
                    <a:pt x="169265" y="87312"/>
                  </a:lnTo>
                  <a:lnTo>
                    <a:pt x="169202" y="87452"/>
                  </a:lnTo>
                  <a:lnTo>
                    <a:pt x="169265" y="74333"/>
                  </a:lnTo>
                  <a:lnTo>
                    <a:pt x="169392" y="72237"/>
                  </a:lnTo>
                  <a:lnTo>
                    <a:pt x="169506" y="70472"/>
                  </a:lnTo>
                  <a:lnTo>
                    <a:pt x="169608" y="68884"/>
                  </a:lnTo>
                  <a:lnTo>
                    <a:pt x="198132" y="36182"/>
                  </a:lnTo>
                  <a:lnTo>
                    <a:pt x="197065" y="36182"/>
                  </a:lnTo>
                  <a:lnTo>
                    <a:pt x="206768" y="35369"/>
                  </a:lnTo>
                  <a:lnTo>
                    <a:pt x="210731" y="35369"/>
                  </a:lnTo>
                  <a:lnTo>
                    <a:pt x="214490" y="35775"/>
                  </a:lnTo>
                  <a:lnTo>
                    <a:pt x="218046" y="36588"/>
                  </a:lnTo>
                  <a:lnTo>
                    <a:pt x="221602" y="37299"/>
                  </a:lnTo>
                  <a:lnTo>
                    <a:pt x="224751" y="38569"/>
                  </a:lnTo>
                  <a:lnTo>
                    <a:pt x="227495" y="40398"/>
                  </a:lnTo>
                  <a:lnTo>
                    <a:pt x="230009" y="35369"/>
                  </a:lnTo>
                  <a:lnTo>
                    <a:pt x="211391" y="25768"/>
                  </a:lnTo>
                  <a:lnTo>
                    <a:pt x="206616" y="25768"/>
                  </a:lnTo>
                  <a:lnTo>
                    <a:pt x="198386" y="26225"/>
                  </a:lnTo>
                  <a:lnTo>
                    <a:pt x="199212" y="26225"/>
                  </a:lnTo>
                  <a:lnTo>
                    <a:pt x="193014" y="27330"/>
                  </a:lnTo>
                  <a:lnTo>
                    <a:pt x="161277" y="57073"/>
                  </a:lnTo>
                  <a:lnTo>
                    <a:pt x="158229" y="72237"/>
                  </a:lnTo>
                  <a:lnTo>
                    <a:pt x="158305" y="90233"/>
                  </a:lnTo>
                  <a:lnTo>
                    <a:pt x="177660" y="128028"/>
                  </a:lnTo>
                  <a:lnTo>
                    <a:pt x="192138" y="134277"/>
                  </a:lnTo>
                  <a:lnTo>
                    <a:pt x="208495" y="134277"/>
                  </a:lnTo>
                  <a:lnTo>
                    <a:pt x="214693" y="132956"/>
                  </a:lnTo>
                  <a:lnTo>
                    <a:pt x="225767" y="127571"/>
                  </a:lnTo>
                  <a:lnTo>
                    <a:pt x="228727" y="124980"/>
                  </a:lnTo>
                  <a:lnTo>
                    <a:pt x="230136" y="123761"/>
                  </a:lnTo>
                  <a:lnTo>
                    <a:pt x="233286" y="118884"/>
                  </a:lnTo>
                  <a:lnTo>
                    <a:pt x="236435" y="113906"/>
                  </a:lnTo>
                  <a:lnTo>
                    <a:pt x="238010" y="108115"/>
                  </a:lnTo>
                  <a:close/>
                </a:path>
                <a:path w="614044" h="368300">
                  <a:moveTo>
                    <a:pt x="248526" y="298767"/>
                  </a:moveTo>
                  <a:lnTo>
                    <a:pt x="227190" y="298767"/>
                  </a:lnTo>
                  <a:lnTo>
                    <a:pt x="227190" y="274078"/>
                  </a:lnTo>
                  <a:lnTo>
                    <a:pt x="216522" y="274078"/>
                  </a:lnTo>
                  <a:lnTo>
                    <a:pt x="216522" y="298767"/>
                  </a:lnTo>
                  <a:lnTo>
                    <a:pt x="170192" y="298767"/>
                  </a:lnTo>
                  <a:lnTo>
                    <a:pt x="224751" y="229882"/>
                  </a:lnTo>
                  <a:lnTo>
                    <a:pt x="212559" y="229882"/>
                  </a:lnTo>
                  <a:lnTo>
                    <a:pt x="156019" y="300596"/>
                  </a:lnTo>
                  <a:lnTo>
                    <a:pt x="156019" y="308521"/>
                  </a:lnTo>
                  <a:lnTo>
                    <a:pt x="216217" y="308521"/>
                  </a:lnTo>
                  <a:lnTo>
                    <a:pt x="216217" y="336562"/>
                  </a:lnTo>
                  <a:lnTo>
                    <a:pt x="227190" y="336562"/>
                  </a:lnTo>
                  <a:lnTo>
                    <a:pt x="227190" y="308521"/>
                  </a:lnTo>
                  <a:lnTo>
                    <a:pt x="248526" y="308521"/>
                  </a:lnTo>
                  <a:lnTo>
                    <a:pt x="248526" y="298767"/>
                  </a:lnTo>
                  <a:close/>
                </a:path>
                <a:path w="614044" h="368300">
                  <a:moveTo>
                    <a:pt x="335902" y="80022"/>
                  </a:moveTo>
                  <a:lnTo>
                    <a:pt x="326605" y="42786"/>
                  </a:lnTo>
                  <a:lnTo>
                    <a:pt x="324624" y="40347"/>
                  </a:lnTo>
                  <a:lnTo>
                    <a:pt x="324624" y="70472"/>
                  </a:lnTo>
                  <a:lnTo>
                    <a:pt x="324624" y="89573"/>
                  </a:lnTo>
                  <a:lnTo>
                    <a:pt x="305015" y="122542"/>
                  </a:lnTo>
                  <a:lnTo>
                    <a:pt x="299529" y="124218"/>
                  </a:lnTo>
                  <a:lnTo>
                    <a:pt x="287134" y="124218"/>
                  </a:lnTo>
                  <a:lnTo>
                    <a:pt x="261835" y="89573"/>
                  </a:lnTo>
                  <a:lnTo>
                    <a:pt x="261835" y="70472"/>
                  </a:lnTo>
                  <a:lnTo>
                    <a:pt x="263156" y="62445"/>
                  </a:lnTo>
                  <a:lnTo>
                    <a:pt x="265798" y="55943"/>
                  </a:lnTo>
                  <a:lnTo>
                    <a:pt x="268439" y="49339"/>
                  </a:lnTo>
                  <a:lnTo>
                    <a:pt x="272148" y="44361"/>
                  </a:lnTo>
                  <a:lnTo>
                    <a:pt x="276923" y="41008"/>
                  </a:lnTo>
                  <a:lnTo>
                    <a:pt x="281698" y="37553"/>
                  </a:lnTo>
                  <a:lnTo>
                    <a:pt x="287134" y="35826"/>
                  </a:lnTo>
                  <a:lnTo>
                    <a:pt x="299529" y="35826"/>
                  </a:lnTo>
                  <a:lnTo>
                    <a:pt x="305015" y="37553"/>
                  </a:lnTo>
                  <a:lnTo>
                    <a:pt x="309689" y="41008"/>
                  </a:lnTo>
                  <a:lnTo>
                    <a:pt x="314363" y="44361"/>
                  </a:lnTo>
                  <a:lnTo>
                    <a:pt x="318020" y="49339"/>
                  </a:lnTo>
                  <a:lnTo>
                    <a:pt x="320662" y="55943"/>
                  </a:lnTo>
                  <a:lnTo>
                    <a:pt x="323303" y="62445"/>
                  </a:lnTo>
                  <a:lnTo>
                    <a:pt x="324624" y="70472"/>
                  </a:lnTo>
                  <a:lnTo>
                    <a:pt x="324624" y="40347"/>
                  </a:lnTo>
                  <a:lnTo>
                    <a:pt x="321576" y="36588"/>
                  </a:lnTo>
                  <a:lnTo>
                    <a:pt x="320433" y="35826"/>
                  </a:lnTo>
                  <a:lnTo>
                    <a:pt x="315175" y="32321"/>
                  </a:lnTo>
                  <a:lnTo>
                    <a:pt x="308775" y="27952"/>
                  </a:lnTo>
                  <a:lnTo>
                    <a:pt x="301459" y="25768"/>
                  </a:lnTo>
                  <a:lnTo>
                    <a:pt x="285000" y="25768"/>
                  </a:lnTo>
                  <a:lnTo>
                    <a:pt x="277685" y="27952"/>
                  </a:lnTo>
                  <a:lnTo>
                    <a:pt x="271284" y="32321"/>
                  </a:lnTo>
                  <a:lnTo>
                    <a:pt x="264883" y="36588"/>
                  </a:lnTo>
                  <a:lnTo>
                    <a:pt x="250710" y="80022"/>
                  </a:lnTo>
                  <a:lnTo>
                    <a:pt x="251053" y="88252"/>
                  </a:lnTo>
                  <a:lnTo>
                    <a:pt x="271284" y="127876"/>
                  </a:lnTo>
                  <a:lnTo>
                    <a:pt x="285000" y="134277"/>
                  </a:lnTo>
                  <a:lnTo>
                    <a:pt x="301459" y="134277"/>
                  </a:lnTo>
                  <a:lnTo>
                    <a:pt x="330263" y="109283"/>
                  </a:lnTo>
                  <a:lnTo>
                    <a:pt x="335546" y="88252"/>
                  </a:lnTo>
                  <a:lnTo>
                    <a:pt x="335902" y="80022"/>
                  </a:lnTo>
                  <a:close/>
                </a:path>
                <a:path w="614044" h="368300">
                  <a:moveTo>
                    <a:pt x="343789" y="283222"/>
                  </a:moveTo>
                  <a:lnTo>
                    <a:pt x="334645" y="246189"/>
                  </a:lnTo>
                  <a:lnTo>
                    <a:pt x="332511" y="243547"/>
                  </a:lnTo>
                  <a:lnTo>
                    <a:pt x="332511" y="273875"/>
                  </a:lnTo>
                  <a:lnTo>
                    <a:pt x="332511" y="292569"/>
                  </a:lnTo>
                  <a:lnTo>
                    <a:pt x="331190" y="300545"/>
                  </a:lnTo>
                  <a:lnTo>
                    <a:pt x="325907" y="313753"/>
                  </a:lnTo>
                  <a:lnTo>
                    <a:pt x="322199" y="318782"/>
                  </a:lnTo>
                  <a:lnTo>
                    <a:pt x="317423" y="322237"/>
                  </a:lnTo>
                  <a:lnTo>
                    <a:pt x="312750" y="325691"/>
                  </a:lnTo>
                  <a:lnTo>
                    <a:pt x="307314" y="327418"/>
                  </a:lnTo>
                  <a:lnTo>
                    <a:pt x="294919" y="327418"/>
                  </a:lnTo>
                  <a:lnTo>
                    <a:pt x="269722" y="292569"/>
                  </a:lnTo>
                  <a:lnTo>
                    <a:pt x="269722" y="273875"/>
                  </a:lnTo>
                  <a:lnTo>
                    <a:pt x="289433" y="240753"/>
                  </a:lnTo>
                  <a:lnTo>
                    <a:pt x="294919" y="239026"/>
                  </a:lnTo>
                  <a:lnTo>
                    <a:pt x="307314" y="239026"/>
                  </a:lnTo>
                  <a:lnTo>
                    <a:pt x="312750" y="240753"/>
                  </a:lnTo>
                  <a:lnTo>
                    <a:pt x="317423" y="244208"/>
                  </a:lnTo>
                  <a:lnTo>
                    <a:pt x="322199" y="247662"/>
                  </a:lnTo>
                  <a:lnTo>
                    <a:pt x="325907" y="252691"/>
                  </a:lnTo>
                  <a:lnTo>
                    <a:pt x="331190" y="265899"/>
                  </a:lnTo>
                  <a:lnTo>
                    <a:pt x="332511" y="273875"/>
                  </a:lnTo>
                  <a:lnTo>
                    <a:pt x="332511" y="243547"/>
                  </a:lnTo>
                  <a:lnTo>
                    <a:pt x="329565" y="239890"/>
                  </a:lnTo>
                  <a:lnTo>
                    <a:pt x="328282" y="239026"/>
                  </a:lnTo>
                  <a:lnTo>
                    <a:pt x="323062" y="235521"/>
                  </a:lnTo>
                  <a:lnTo>
                    <a:pt x="316661" y="231152"/>
                  </a:lnTo>
                  <a:lnTo>
                    <a:pt x="309346" y="228968"/>
                  </a:lnTo>
                  <a:lnTo>
                    <a:pt x="292887" y="228968"/>
                  </a:lnTo>
                  <a:lnTo>
                    <a:pt x="263931" y="254419"/>
                  </a:lnTo>
                  <a:lnTo>
                    <a:pt x="258597" y="283222"/>
                  </a:lnTo>
                  <a:lnTo>
                    <a:pt x="258927" y="291261"/>
                  </a:lnTo>
                  <a:lnTo>
                    <a:pt x="279019" y="330923"/>
                  </a:lnTo>
                  <a:lnTo>
                    <a:pt x="292887" y="337477"/>
                  </a:lnTo>
                  <a:lnTo>
                    <a:pt x="309346" y="337477"/>
                  </a:lnTo>
                  <a:lnTo>
                    <a:pt x="316661" y="335292"/>
                  </a:lnTo>
                  <a:lnTo>
                    <a:pt x="323062" y="330923"/>
                  </a:lnTo>
                  <a:lnTo>
                    <a:pt x="328282" y="327418"/>
                  </a:lnTo>
                  <a:lnTo>
                    <a:pt x="343446" y="291261"/>
                  </a:lnTo>
                  <a:lnTo>
                    <a:pt x="343789" y="283222"/>
                  </a:lnTo>
                  <a:close/>
                </a:path>
                <a:path w="614044" h="368300">
                  <a:moveTo>
                    <a:pt x="439813" y="45529"/>
                  </a:moveTo>
                  <a:lnTo>
                    <a:pt x="438746" y="41465"/>
                  </a:lnTo>
                  <a:lnTo>
                    <a:pt x="434479" y="34150"/>
                  </a:lnTo>
                  <a:lnTo>
                    <a:pt x="433108" y="32816"/>
                  </a:lnTo>
                  <a:lnTo>
                    <a:pt x="433108" y="46647"/>
                  </a:lnTo>
                  <a:lnTo>
                    <a:pt x="433108" y="53352"/>
                  </a:lnTo>
                  <a:lnTo>
                    <a:pt x="418833" y="67830"/>
                  </a:lnTo>
                  <a:lnTo>
                    <a:pt x="412229" y="67830"/>
                  </a:lnTo>
                  <a:lnTo>
                    <a:pt x="397903" y="53352"/>
                  </a:lnTo>
                  <a:lnTo>
                    <a:pt x="397903" y="46647"/>
                  </a:lnTo>
                  <a:lnTo>
                    <a:pt x="398665" y="43649"/>
                  </a:lnTo>
                  <a:lnTo>
                    <a:pt x="400189" y="41008"/>
                  </a:lnTo>
                  <a:lnTo>
                    <a:pt x="401713" y="38265"/>
                  </a:lnTo>
                  <a:lnTo>
                    <a:pt x="403796" y="36131"/>
                  </a:lnTo>
                  <a:lnTo>
                    <a:pt x="406438" y="34607"/>
                  </a:lnTo>
                  <a:lnTo>
                    <a:pt x="409181" y="33083"/>
                  </a:lnTo>
                  <a:lnTo>
                    <a:pt x="412229" y="32321"/>
                  </a:lnTo>
                  <a:lnTo>
                    <a:pt x="418833" y="32321"/>
                  </a:lnTo>
                  <a:lnTo>
                    <a:pt x="421779" y="33083"/>
                  </a:lnTo>
                  <a:lnTo>
                    <a:pt x="424421" y="34607"/>
                  </a:lnTo>
                  <a:lnTo>
                    <a:pt x="427164" y="36131"/>
                  </a:lnTo>
                  <a:lnTo>
                    <a:pt x="429298" y="38265"/>
                  </a:lnTo>
                  <a:lnTo>
                    <a:pt x="430822" y="41008"/>
                  </a:lnTo>
                  <a:lnTo>
                    <a:pt x="432346" y="43649"/>
                  </a:lnTo>
                  <a:lnTo>
                    <a:pt x="433108" y="46647"/>
                  </a:lnTo>
                  <a:lnTo>
                    <a:pt x="433108" y="32816"/>
                  </a:lnTo>
                  <a:lnTo>
                    <a:pt x="432612" y="32321"/>
                  </a:lnTo>
                  <a:lnTo>
                    <a:pt x="431533" y="31254"/>
                  </a:lnTo>
                  <a:lnTo>
                    <a:pt x="427774" y="29121"/>
                  </a:lnTo>
                  <a:lnTo>
                    <a:pt x="424116" y="26987"/>
                  </a:lnTo>
                  <a:lnTo>
                    <a:pt x="420001" y="25920"/>
                  </a:lnTo>
                  <a:lnTo>
                    <a:pt x="410959" y="25920"/>
                  </a:lnTo>
                  <a:lnTo>
                    <a:pt x="391198" y="45529"/>
                  </a:lnTo>
                  <a:lnTo>
                    <a:pt x="391198" y="54571"/>
                  </a:lnTo>
                  <a:lnTo>
                    <a:pt x="392226" y="58534"/>
                  </a:lnTo>
                  <a:lnTo>
                    <a:pt x="392264" y="58686"/>
                  </a:lnTo>
                  <a:lnTo>
                    <a:pt x="410959" y="74231"/>
                  </a:lnTo>
                  <a:lnTo>
                    <a:pt x="420001" y="74231"/>
                  </a:lnTo>
                  <a:lnTo>
                    <a:pt x="424116" y="73164"/>
                  </a:lnTo>
                  <a:lnTo>
                    <a:pt x="427774" y="71031"/>
                  </a:lnTo>
                  <a:lnTo>
                    <a:pt x="431533" y="68795"/>
                  </a:lnTo>
                  <a:lnTo>
                    <a:pt x="432498" y="67830"/>
                  </a:lnTo>
                  <a:lnTo>
                    <a:pt x="434428" y="65900"/>
                  </a:lnTo>
                  <a:lnTo>
                    <a:pt x="434657" y="65544"/>
                  </a:lnTo>
                  <a:lnTo>
                    <a:pt x="438658" y="58686"/>
                  </a:lnTo>
                  <a:lnTo>
                    <a:pt x="438746" y="58534"/>
                  </a:lnTo>
                  <a:lnTo>
                    <a:pt x="439788" y="54571"/>
                  </a:lnTo>
                  <a:lnTo>
                    <a:pt x="439813" y="45529"/>
                  </a:lnTo>
                  <a:close/>
                </a:path>
                <a:path w="614044" h="368300">
                  <a:moveTo>
                    <a:pt x="447700" y="248831"/>
                  </a:moveTo>
                  <a:lnTo>
                    <a:pt x="446633" y="244817"/>
                  </a:lnTo>
                  <a:lnTo>
                    <a:pt x="444500" y="241160"/>
                  </a:lnTo>
                  <a:lnTo>
                    <a:pt x="442366" y="237401"/>
                  </a:lnTo>
                  <a:lnTo>
                    <a:pt x="440994" y="236029"/>
                  </a:lnTo>
                  <a:lnTo>
                    <a:pt x="440994" y="248221"/>
                  </a:lnTo>
                  <a:lnTo>
                    <a:pt x="440994" y="258279"/>
                  </a:lnTo>
                  <a:lnTo>
                    <a:pt x="439267" y="262547"/>
                  </a:lnTo>
                  <a:lnTo>
                    <a:pt x="432460" y="269354"/>
                  </a:lnTo>
                  <a:lnTo>
                    <a:pt x="428294" y="271030"/>
                  </a:lnTo>
                  <a:lnTo>
                    <a:pt x="418338" y="271030"/>
                  </a:lnTo>
                  <a:lnTo>
                    <a:pt x="414172" y="269354"/>
                  </a:lnTo>
                  <a:lnTo>
                    <a:pt x="410819" y="266001"/>
                  </a:lnTo>
                  <a:lnTo>
                    <a:pt x="407466" y="262547"/>
                  </a:lnTo>
                  <a:lnTo>
                    <a:pt x="405790" y="258279"/>
                  </a:lnTo>
                  <a:lnTo>
                    <a:pt x="405790" y="248221"/>
                  </a:lnTo>
                  <a:lnTo>
                    <a:pt x="407466" y="244055"/>
                  </a:lnTo>
                  <a:lnTo>
                    <a:pt x="410819" y="240703"/>
                  </a:lnTo>
                  <a:lnTo>
                    <a:pt x="414172" y="237248"/>
                  </a:lnTo>
                  <a:lnTo>
                    <a:pt x="418338" y="235521"/>
                  </a:lnTo>
                  <a:lnTo>
                    <a:pt x="428294" y="235521"/>
                  </a:lnTo>
                  <a:lnTo>
                    <a:pt x="432460" y="237248"/>
                  </a:lnTo>
                  <a:lnTo>
                    <a:pt x="435813" y="240703"/>
                  </a:lnTo>
                  <a:lnTo>
                    <a:pt x="439267" y="244055"/>
                  </a:lnTo>
                  <a:lnTo>
                    <a:pt x="440994" y="248221"/>
                  </a:lnTo>
                  <a:lnTo>
                    <a:pt x="440994" y="236029"/>
                  </a:lnTo>
                  <a:lnTo>
                    <a:pt x="440486" y="235521"/>
                  </a:lnTo>
                  <a:lnTo>
                    <a:pt x="439420" y="234454"/>
                  </a:lnTo>
                  <a:lnTo>
                    <a:pt x="431901" y="230187"/>
                  </a:lnTo>
                  <a:lnTo>
                    <a:pt x="427786" y="229120"/>
                  </a:lnTo>
                  <a:lnTo>
                    <a:pt x="418846" y="229120"/>
                  </a:lnTo>
                  <a:lnTo>
                    <a:pt x="402285" y="241160"/>
                  </a:lnTo>
                  <a:lnTo>
                    <a:pt x="400151" y="244817"/>
                  </a:lnTo>
                  <a:lnTo>
                    <a:pt x="399084" y="248831"/>
                  </a:lnTo>
                  <a:lnTo>
                    <a:pt x="399084" y="257670"/>
                  </a:lnTo>
                  <a:lnTo>
                    <a:pt x="418846" y="277431"/>
                  </a:lnTo>
                  <a:lnTo>
                    <a:pt x="427786" y="277431"/>
                  </a:lnTo>
                  <a:lnTo>
                    <a:pt x="431901" y="276364"/>
                  </a:lnTo>
                  <a:lnTo>
                    <a:pt x="439420" y="272097"/>
                  </a:lnTo>
                  <a:lnTo>
                    <a:pt x="440499" y="271030"/>
                  </a:lnTo>
                  <a:lnTo>
                    <a:pt x="442366" y="269201"/>
                  </a:lnTo>
                  <a:lnTo>
                    <a:pt x="444500" y="265544"/>
                  </a:lnTo>
                  <a:lnTo>
                    <a:pt x="446633" y="261785"/>
                  </a:lnTo>
                  <a:lnTo>
                    <a:pt x="447700" y="257670"/>
                  </a:lnTo>
                  <a:lnTo>
                    <a:pt x="447700" y="248831"/>
                  </a:lnTo>
                  <a:close/>
                </a:path>
                <a:path w="614044" h="368300">
                  <a:moveTo>
                    <a:pt x="551789" y="41313"/>
                  </a:moveTo>
                  <a:lnTo>
                    <a:pt x="547116" y="36131"/>
                  </a:lnTo>
                  <a:lnTo>
                    <a:pt x="546658" y="35826"/>
                  </a:lnTo>
                  <a:lnTo>
                    <a:pt x="541375" y="32270"/>
                  </a:lnTo>
                  <a:lnTo>
                    <a:pt x="534568" y="29730"/>
                  </a:lnTo>
                  <a:lnTo>
                    <a:pt x="527888" y="27139"/>
                  </a:lnTo>
                  <a:lnTo>
                    <a:pt x="528040" y="27139"/>
                  </a:lnTo>
                  <a:lnTo>
                    <a:pt x="520496" y="25768"/>
                  </a:lnTo>
                  <a:lnTo>
                    <a:pt x="504748" y="25768"/>
                  </a:lnTo>
                  <a:lnTo>
                    <a:pt x="497332" y="27139"/>
                  </a:lnTo>
                  <a:lnTo>
                    <a:pt x="490524" y="29883"/>
                  </a:lnTo>
                  <a:lnTo>
                    <a:pt x="483717" y="32524"/>
                  </a:lnTo>
                  <a:lnTo>
                    <a:pt x="458216" y="64985"/>
                  </a:lnTo>
                  <a:lnTo>
                    <a:pt x="456844" y="72199"/>
                  </a:lnTo>
                  <a:lnTo>
                    <a:pt x="456844" y="87845"/>
                  </a:lnTo>
                  <a:lnTo>
                    <a:pt x="477672" y="123761"/>
                  </a:lnTo>
                  <a:lnTo>
                    <a:pt x="504596" y="134277"/>
                  </a:lnTo>
                  <a:lnTo>
                    <a:pt x="520446" y="134277"/>
                  </a:lnTo>
                  <a:lnTo>
                    <a:pt x="527761" y="132956"/>
                  </a:lnTo>
                  <a:lnTo>
                    <a:pt x="541375" y="127673"/>
                  </a:lnTo>
                  <a:lnTo>
                    <a:pt x="546442" y="124218"/>
                  </a:lnTo>
                  <a:lnTo>
                    <a:pt x="547116" y="123761"/>
                  </a:lnTo>
                  <a:lnTo>
                    <a:pt x="551789" y="118579"/>
                  </a:lnTo>
                  <a:lnTo>
                    <a:pt x="544626" y="111417"/>
                  </a:lnTo>
                  <a:lnTo>
                    <a:pt x="540258" y="115887"/>
                  </a:lnTo>
                  <a:lnTo>
                    <a:pt x="535432" y="119138"/>
                  </a:lnTo>
                  <a:lnTo>
                    <a:pt x="524865" y="123202"/>
                  </a:lnTo>
                  <a:lnTo>
                    <a:pt x="519176" y="124218"/>
                  </a:lnTo>
                  <a:lnTo>
                    <a:pt x="506679" y="124218"/>
                  </a:lnTo>
                  <a:lnTo>
                    <a:pt x="501015" y="123202"/>
                  </a:lnTo>
                  <a:lnTo>
                    <a:pt x="500862" y="123202"/>
                  </a:lnTo>
                  <a:lnTo>
                    <a:pt x="471322" y="97701"/>
                  </a:lnTo>
                  <a:lnTo>
                    <a:pt x="467969" y="86423"/>
                  </a:lnTo>
                  <a:lnTo>
                    <a:pt x="467969" y="73621"/>
                  </a:lnTo>
                  <a:lnTo>
                    <a:pt x="480923" y="48475"/>
                  </a:lnTo>
                  <a:lnTo>
                    <a:pt x="484987" y="44411"/>
                  </a:lnTo>
                  <a:lnTo>
                    <a:pt x="489762" y="41313"/>
                  </a:lnTo>
                  <a:lnTo>
                    <a:pt x="495249" y="39179"/>
                  </a:lnTo>
                  <a:lnTo>
                    <a:pt x="500735" y="36944"/>
                  </a:lnTo>
                  <a:lnTo>
                    <a:pt x="506679" y="35826"/>
                  </a:lnTo>
                  <a:lnTo>
                    <a:pt x="519176" y="35826"/>
                  </a:lnTo>
                  <a:lnTo>
                    <a:pt x="525424" y="36944"/>
                  </a:lnTo>
                  <a:lnTo>
                    <a:pt x="525119" y="36944"/>
                  </a:lnTo>
                  <a:lnTo>
                    <a:pt x="530148" y="38874"/>
                  </a:lnTo>
                  <a:lnTo>
                    <a:pt x="535432" y="40805"/>
                  </a:lnTo>
                  <a:lnTo>
                    <a:pt x="540258" y="44005"/>
                  </a:lnTo>
                  <a:lnTo>
                    <a:pt x="544626" y="48475"/>
                  </a:lnTo>
                  <a:lnTo>
                    <a:pt x="551789" y="41313"/>
                  </a:lnTo>
                  <a:close/>
                </a:path>
                <a:path w="614044" h="368300">
                  <a:moveTo>
                    <a:pt x="559676" y="244513"/>
                  </a:moveTo>
                  <a:lnTo>
                    <a:pt x="555002" y="239433"/>
                  </a:lnTo>
                  <a:lnTo>
                    <a:pt x="554393" y="239026"/>
                  </a:lnTo>
                  <a:lnTo>
                    <a:pt x="549313" y="235572"/>
                  </a:lnTo>
                  <a:lnTo>
                    <a:pt x="535901" y="230289"/>
                  </a:lnTo>
                  <a:lnTo>
                    <a:pt x="528586" y="228968"/>
                  </a:lnTo>
                  <a:lnTo>
                    <a:pt x="520661" y="228968"/>
                  </a:lnTo>
                  <a:lnTo>
                    <a:pt x="480580" y="244360"/>
                  </a:lnTo>
                  <a:lnTo>
                    <a:pt x="464731" y="283222"/>
                  </a:lnTo>
                  <a:lnTo>
                    <a:pt x="465175" y="290728"/>
                  </a:lnTo>
                  <a:lnTo>
                    <a:pt x="485863" y="326618"/>
                  </a:lnTo>
                  <a:lnTo>
                    <a:pt x="520509" y="337477"/>
                  </a:lnTo>
                  <a:lnTo>
                    <a:pt x="528434" y="337477"/>
                  </a:lnTo>
                  <a:lnTo>
                    <a:pt x="535749" y="336156"/>
                  </a:lnTo>
                  <a:lnTo>
                    <a:pt x="549262" y="330771"/>
                  </a:lnTo>
                  <a:lnTo>
                    <a:pt x="554177" y="327418"/>
                  </a:lnTo>
                  <a:lnTo>
                    <a:pt x="555002" y="326859"/>
                  </a:lnTo>
                  <a:lnTo>
                    <a:pt x="559676" y="321779"/>
                  </a:lnTo>
                  <a:lnTo>
                    <a:pt x="552513" y="314617"/>
                  </a:lnTo>
                  <a:lnTo>
                    <a:pt x="545909" y="320217"/>
                  </a:lnTo>
                  <a:lnTo>
                    <a:pt x="538454" y="324218"/>
                  </a:lnTo>
                  <a:lnTo>
                    <a:pt x="530021" y="326618"/>
                  </a:lnTo>
                  <a:lnTo>
                    <a:pt x="520966" y="327418"/>
                  </a:lnTo>
                  <a:lnTo>
                    <a:pt x="512533" y="327418"/>
                  </a:lnTo>
                  <a:lnTo>
                    <a:pt x="477786" y="299072"/>
                  </a:lnTo>
                  <a:lnTo>
                    <a:pt x="475856" y="291553"/>
                  </a:lnTo>
                  <a:lnTo>
                    <a:pt x="475856" y="274891"/>
                  </a:lnTo>
                  <a:lnTo>
                    <a:pt x="504863" y="240957"/>
                  </a:lnTo>
                  <a:lnTo>
                    <a:pt x="512533" y="239026"/>
                  </a:lnTo>
                  <a:lnTo>
                    <a:pt x="520966" y="239026"/>
                  </a:lnTo>
                  <a:lnTo>
                    <a:pt x="530110" y="239826"/>
                  </a:lnTo>
                  <a:lnTo>
                    <a:pt x="538378" y="242189"/>
                  </a:lnTo>
                  <a:lnTo>
                    <a:pt x="545846" y="246138"/>
                  </a:lnTo>
                  <a:lnTo>
                    <a:pt x="552513" y="251675"/>
                  </a:lnTo>
                  <a:lnTo>
                    <a:pt x="559676" y="244513"/>
                  </a:lnTo>
                  <a:close/>
                </a:path>
                <a:path w="614044" h="368300">
                  <a:moveTo>
                    <a:pt x="613473" y="203200"/>
                  </a:moveTo>
                  <a:lnTo>
                    <a:pt x="607123" y="203200"/>
                  </a:lnTo>
                  <a:lnTo>
                    <a:pt x="106299" y="203200"/>
                  </a:lnTo>
                  <a:lnTo>
                    <a:pt x="104089" y="203200"/>
                  </a:lnTo>
                  <a:lnTo>
                    <a:pt x="102362" y="204584"/>
                  </a:lnTo>
                  <a:lnTo>
                    <a:pt x="6273" y="280784"/>
                  </a:lnTo>
                  <a:lnTo>
                    <a:pt x="0" y="285762"/>
                  </a:lnTo>
                  <a:lnTo>
                    <a:pt x="6273" y="290728"/>
                  </a:lnTo>
                  <a:lnTo>
                    <a:pt x="10210" y="285762"/>
                  </a:lnTo>
                  <a:lnTo>
                    <a:pt x="20434" y="285762"/>
                  </a:lnTo>
                  <a:lnTo>
                    <a:pt x="26708" y="280784"/>
                  </a:lnTo>
                  <a:lnTo>
                    <a:pt x="108521" y="215900"/>
                  </a:lnTo>
                  <a:lnTo>
                    <a:pt x="600773" y="215900"/>
                  </a:lnTo>
                  <a:lnTo>
                    <a:pt x="600773" y="355600"/>
                  </a:lnTo>
                  <a:lnTo>
                    <a:pt x="108521" y="355600"/>
                  </a:lnTo>
                  <a:lnTo>
                    <a:pt x="26708" y="290728"/>
                  </a:lnTo>
                  <a:lnTo>
                    <a:pt x="14160" y="290728"/>
                  </a:lnTo>
                  <a:lnTo>
                    <a:pt x="6273" y="290728"/>
                  </a:lnTo>
                  <a:lnTo>
                    <a:pt x="102362" y="366928"/>
                  </a:lnTo>
                  <a:lnTo>
                    <a:pt x="104089" y="368300"/>
                  </a:lnTo>
                  <a:lnTo>
                    <a:pt x="106299" y="368300"/>
                  </a:lnTo>
                  <a:lnTo>
                    <a:pt x="607123" y="368300"/>
                  </a:lnTo>
                  <a:lnTo>
                    <a:pt x="613473" y="368300"/>
                  </a:lnTo>
                  <a:lnTo>
                    <a:pt x="613473" y="355600"/>
                  </a:lnTo>
                  <a:lnTo>
                    <a:pt x="613473" y="215900"/>
                  </a:lnTo>
                  <a:lnTo>
                    <a:pt x="613473" y="203200"/>
                  </a:lnTo>
                  <a:close/>
                </a:path>
                <a:path w="614044" h="368300">
                  <a:moveTo>
                    <a:pt x="613473" y="0"/>
                  </a:moveTo>
                  <a:lnTo>
                    <a:pt x="607123" y="0"/>
                  </a:lnTo>
                  <a:lnTo>
                    <a:pt x="106299" y="0"/>
                  </a:lnTo>
                  <a:lnTo>
                    <a:pt x="104089" y="0"/>
                  </a:lnTo>
                  <a:lnTo>
                    <a:pt x="102362" y="1384"/>
                  </a:lnTo>
                  <a:lnTo>
                    <a:pt x="6273" y="77584"/>
                  </a:lnTo>
                  <a:lnTo>
                    <a:pt x="0" y="82562"/>
                  </a:lnTo>
                  <a:lnTo>
                    <a:pt x="6273" y="87528"/>
                  </a:lnTo>
                  <a:lnTo>
                    <a:pt x="10210" y="82562"/>
                  </a:lnTo>
                  <a:lnTo>
                    <a:pt x="20434" y="82562"/>
                  </a:lnTo>
                  <a:lnTo>
                    <a:pt x="26708" y="77584"/>
                  </a:lnTo>
                  <a:lnTo>
                    <a:pt x="108521" y="12700"/>
                  </a:lnTo>
                  <a:lnTo>
                    <a:pt x="600773" y="12700"/>
                  </a:lnTo>
                  <a:lnTo>
                    <a:pt x="600773" y="152400"/>
                  </a:lnTo>
                  <a:lnTo>
                    <a:pt x="108521" y="152400"/>
                  </a:lnTo>
                  <a:lnTo>
                    <a:pt x="26708" y="87528"/>
                  </a:lnTo>
                  <a:lnTo>
                    <a:pt x="14160" y="87528"/>
                  </a:lnTo>
                  <a:lnTo>
                    <a:pt x="6273" y="87528"/>
                  </a:lnTo>
                  <a:lnTo>
                    <a:pt x="102362" y="163728"/>
                  </a:lnTo>
                  <a:lnTo>
                    <a:pt x="104089" y="165100"/>
                  </a:lnTo>
                  <a:lnTo>
                    <a:pt x="106299" y="165100"/>
                  </a:lnTo>
                  <a:lnTo>
                    <a:pt x="607123" y="165100"/>
                  </a:lnTo>
                  <a:lnTo>
                    <a:pt x="613473" y="165100"/>
                  </a:lnTo>
                  <a:lnTo>
                    <a:pt x="613473" y="152400"/>
                  </a:lnTo>
                  <a:lnTo>
                    <a:pt x="613473" y="12700"/>
                  </a:lnTo>
                  <a:lnTo>
                    <a:pt x="613473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63800" y="4178300"/>
              <a:ext cx="4584700" cy="7747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81000" y="7162800"/>
              <a:ext cx="6794500" cy="2362200"/>
            </a:xfrm>
            <a:custGeom>
              <a:avLst/>
              <a:gdLst/>
              <a:ahLst/>
              <a:cxnLst/>
              <a:rect l="l" t="t" r="r" b="b"/>
              <a:pathLst>
                <a:path w="6794500" h="23622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171700"/>
                  </a:lnTo>
                  <a:lnTo>
                    <a:pt x="5031" y="2215379"/>
                  </a:lnTo>
                  <a:lnTo>
                    <a:pt x="19362" y="2255477"/>
                  </a:lnTo>
                  <a:lnTo>
                    <a:pt x="41850" y="2290848"/>
                  </a:lnTo>
                  <a:lnTo>
                    <a:pt x="71351" y="2320349"/>
                  </a:lnTo>
                  <a:lnTo>
                    <a:pt x="106722" y="2342837"/>
                  </a:lnTo>
                  <a:lnTo>
                    <a:pt x="146820" y="2357168"/>
                  </a:lnTo>
                  <a:lnTo>
                    <a:pt x="190500" y="2362200"/>
                  </a:lnTo>
                  <a:lnTo>
                    <a:pt x="6604000" y="2362200"/>
                  </a:lnTo>
                  <a:lnTo>
                    <a:pt x="6647678" y="2357168"/>
                  </a:lnTo>
                  <a:lnTo>
                    <a:pt x="6687775" y="2342837"/>
                  </a:lnTo>
                  <a:lnTo>
                    <a:pt x="6723146" y="2320349"/>
                  </a:lnTo>
                  <a:lnTo>
                    <a:pt x="6752648" y="2290848"/>
                  </a:lnTo>
                  <a:lnTo>
                    <a:pt x="6775136" y="2255477"/>
                  </a:lnTo>
                  <a:lnTo>
                    <a:pt x="6789468" y="2215379"/>
                  </a:lnTo>
                  <a:lnTo>
                    <a:pt x="6794500" y="21717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1000" y="7162800"/>
              <a:ext cx="1917700" cy="2501900"/>
            </a:xfrm>
            <a:custGeom>
              <a:avLst/>
              <a:gdLst/>
              <a:ahLst/>
              <a:cxnLst/>
              <a:rect l="l" t="t" r="r" b="b"/>
              <a:pathLst>
                <a:path w="1917700" h="2501900">
                  <a:moveTo>
                    <a:pt x="1917700" y="0"/>
                  </a:moveTo>
                  <a:lnTo>
                    <a:pt x="0" y="0"/>
                  </a:lnTo>
                  <a:lnTo>
                    <a:pt x="0" y="2501900"/>
                  </a:lnTo>
                  <a:lnTo>
                    <a:pt x="1917700" y="25019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9678" y="7404858"/>
              <a:ext cx="1240642" cy="37663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661310" y="8565900"/>
              <a:ext cx="464184" cy="109855"/>
            </a:xfrm>
            <a:custGeom>
              <a:avLst/>
              <a:gdLst/>
              <a:ahLst/>
              <a:cxnLst/>
              <a:rect l="l" t="t" r="r" b="b"/>
              <a:pathLst>
                <a:path w="464185" h="109854">
                  <a:moveTo>
                    <a:pt x="65887" y="0"/>
                  </a:moveTo>
                  <a:lnTo>
                    <a:pt x="57150" y="0"/>
                  </a:lnTo>
                  <a:lnTo>
                    <a:pt x="49263" y="447"/>
                  </a:lnTo>
                  <a:lnTo>
                    <a:pt x="11544" y="20764"/>
                  </a:lnTo>
                  <a:lnTo>
                    <a:pt x="0" y="54863"/>
                  </a:lnTo>
                  <a:lnTo>
                    <a:pt x="431" y="62077"/>
                  </a:lnTo>
                  <a:lnTo>
                    <a:pt x="21602" y="98802"/>
                  </a:lnTo>
                  <a:lnTo>
                    <a:pt x="56997" y="109728"/>
                  </a:lnTo>
                  <a:lnTo>
                    <a:pt x="65735" y="109728"/>
                  </a:lnTo>
                  <a:lnTo>
                    <a:pt x="73710" y="108204"/>
                  </a:lnTo>
                  <a:lnTo>
                    <a:pt x="88239" y="102108"/>
                  </a:lnTo>
                  <a:lnTo>
                    <a:pt x="94386" y="97688"/>
                  </a:lnTo>
                  <a:lnTo>
                    <a:pt x="98971" y="92354"/>
                  </a:lnTo>
                  <a:lnTo>
                    <a:pt x="50749" y="92354"/>
                  </a:lnTo>
                  <a:lnTo>
                    <a:pt x="44196" y="90779"/>
                  </a:lnTo>
                  <a:lnTo>
                    <a:pt x="20074" y="62512"/>
                  </a:lnTo>
                  <a:lnTo>
                    <a:pt x="20074" y="47215"/>
                  </a:lnTo>
                  <a:lnTo>
                    <a:pt x="21590" y="41198"/>
                  </a:lnTo>
                  <a:lnTo>
                    <a:pt x="28063" y="29870"/>
                  </a:lnTo>
                  <a:lnTo>
                    <a:pt x="32613" y="25400"/>
                  </a:lnTo>
                  <a:lnTo>
                    <a:pt x="38404" y="22250"/>
                  </a:lnTo>
                  <a:lnTo>
                    <a:pt x="44196" y="18999"/>
                  </a:lnTo>
                  <a:lnTo>
                    <a:pt x="50749" y="17373"/>
                  </a:lnTo>
                  <a:lnTo>
                    <a:pt x="98971" y="17373"/>
                  </a:lnTo>
                  <a:lnTo>
                    <a:pt x="94386" y="12039"/>
                  </a:lnTo>
                  <a:lnTo>
                    <a:pt x="88290" y="7620"/>
                  </a:lnTo>
                  <a:lnTo>
                    <a:pt x="73863" y="1524"/>
                  </a:lnTo>
                  <a:lnTo>
                    <a:pt x="65887" y="0"/>
                  </a:lnTo>
                  <a:close/>
                </a:path>
                <a:path w="464185" h="109854">
                  <a:moveTo>
                    <a:pt x="86563" y="79705"/>
                  </a:moveTo>
                  <a:lnTo>
                    <a:pt x="80438" y="85239"/>
                  </a:lnTo>
                  <a:lnTo>
                    <a:pt x="73647" y="89192"/>
                  </a:lnTo>
                  <a:lnTo>
                    <a:pt x="66189" y="91563"/>
                  </a:lnTo>
                  <a:lnTo>
                    <a:pt x="58064" y="92354"/>
                  </a:lnTo>
                  <a:lnTo>
                    <a:pt x="98971" y="92354"/>
                  </a:lnTo>
                  <a:lnTo>
                    <a:pt x="99364" y="91897"/>
                  </a:lnTo>
                  <a:lnTo>
                    <a:pt x="86563" y="79705"/>
                  </a:lnTo>
                  <a:close/>
                </a:path>
                <a:path w="464185" h="109854">
                  <a:moveTo>
                    <a:pt x="98971" y="17373"/>
                  </a:moveTo>
                  <a:lnTo>
                    <a:pt x="58064" y="17373"/>
                  </a:lnTo>
                  <a:lnTo>
                    <a:pt x="66189" y="18154"/>
                  </a:lnTo>
                  <a:lnTo>
                    <a:pt x="73647" y="20497"/>
                  </a:lnTo>
                  <a:lnTo>
                    <a:pt x="80438" y="24403"/>
                  </a:lnTo>
                  <a:lnTo>
                    <a:pt x="86563" y="29870"/>
                  </a:lnTo>
                  <a:lnTo>
                    <a:pt x="99364" y="17830"/>
                  </a:lnTo>
                  <a:lnTo>
                    <a:pt x="98971" y="17373"/>
                  </a:lnTo>
                  <a:close/>
                </a:path>
                <a:path w="464185" h="109854">
                  <a:moveTo>
                    <a:pt x="157252" y="25908"/>
                  </a:moveTo>
                  <a:lnTo>
                    <a:pt x="140691" y="25908"/>
                  </a:lnTo>
                  <a:lnTo>
                    <a:pt x="133275" y="27686"/>
                  </a:lnTo>
                  <a:lnTo>
                    <a:pt x="105639" y="59486"/>
                  </a:lnTo>
                  <a:lnTo>
                    <a:pt x="105639" y="75539"/>
                  </a:lnTo>
                  <a:lnTo>
                    <a:pt x="133275" y="107492"/>
                  </a:lnTo>
                  <a:lnTo>
                    <a:pt x="140691" y="109270"/>
                  </a:lnTo>
                  <a:lnTo>
                    <a:pt x="157252" y="109270"/>
                  </a:lnTo>
                  <a:lnTo>
                    <a:pt x="164720" y="107492"/>
                  </a:lnTo>
                  <a:lnTo>
                    <a:pt x="177928" y="100380"/>
                  </a:lnTo>
                  <a:lnTo>
                    <a:pt x="183059" y="95453"/>
                  </a:lnTo>
                  <a:lnTo>
                    <a:pt x="184504" y="92964"/>
                  </a:lnTo>
                  <a:lnTo>
                    <a:pt x="141911" y="92964"/>
                  </a:lnTo>
                  <a:lnTo>
                    <a:pt x="136119" y="90627"/>
                  </a:lnTo>
                  <a:lnTo>
                    <a:pt x="131547" y="85953"/>
                  </a:lnTo>
                  <a:lnTo>
                    <a:pt x="127077" y="81280"/>
                  </a:lnTo>
                  <a:lnTo>
                    <a:pt x="124842" y="75133"/>
                  </a:lnTo>
                  <a:lnTo>
                    <a:pt x="124842" y="59893"/>
                  </a:lnTo>
                  <a:lnTo>
                    <a:pt x="127077" y="53746"/>
                  </a:lnTo>
                  <a:lnTo>
                    <a:pt x="131547" y="49072"/>
                  </a:lnTo>
                  <a:lnTo>
                    <a:pt x="136119" y="44399"/>
                  </a:lnTo>
                  <a:lnTo>
                    <a:pt x="141911" y="42062"/>
                  </a:lnTo>
                  <a:lnTo>
                    <a:pt x="184415" y="42062"/>
                  </a:lnTo>
                  <a:lnTo>
                    <a:pt x="183059" y="39725"/>
                  </a:lnTo>
                  <a:lnTo>
                    <a:pt x="177928" y="34798"/>
                  </a:lnTo>
                  <a:lnTo>
                    <a:pt x="164720" y="27686"/>
                  </a:lnTo>
                  <a:lnTo>
                    <a:pt x="157252" y="25908"/>
                  </a:lnTo>
                  <a:close/>
                </a:path>
                <a:path w="464185" h="109854">
                  <a:moveTo>
                    <a:pt x="184415" y="42062"/>
                  </a:moveTo>
                  <a:lnTo>
                    <a:pt x="155931" y="42062"/>
                  </a:lnTo>
                  <a:lnTo>
                    <a:pt x="161723" y="44399"/>
                  </a:lnTo>
                  <a:lnTo>
                    <a:pt x="170867" y="53746"/>
                  </a:lnTo>
                  <a:lnTo>
                    <a:pt x="173153" y="59893"/>
                  </a:lnTo>
                  <a:lnTo>
                    <a:pt x="173153" y="75133"/>
                  </a:lnTo>
                  <a:lnTo>
                    <a:pt x="170867" y="81280"/>
                  </a:lnTo>
                  <a:lnTo>
                    <a:pt x="161723" y="90627"/>
                  </a:lnTo>
                  <a:lnTo>
                    <a:pt x="155931" y="92964"/>
                  </a:lnTo>
                  <a:lnTo>
                    <a:pt x="184504" y="92964"/>
                  </a:lnTo>
                  <a:lnTo>
                    <a:pt x="186716" y="89154"/>
                  </a:lnTo>
                  <a:lnTo>
                    <a:pt x="190475" y="82753"/>
                  </a:lnTo>
                  <a:lnTo>
                    <a:pt x="192355" y="75539"/>
                  </a:lnTo>
                  <a:lnTo>
                    <a:pt x="192355" y="59486"/>
                  </a:lnTo>
                  <a:lnTo>
                    <a:pt x="190475" y="52324"/>
                  </a:lnTo>
                  <a:lnTo>
                    <a:pt x="186716" y="46024"/>
                  </a:lnTo>
                  <a:lnTo>
                    <a:pt x="184415" y="42062"/>
                  </a:lnTo>
                  <a:close/>
                </a:path>
                <a:path w="464185" h="109854">
                  <a:moveTo>
                    <a:pt x="260907" y="26822"/>
                  </a:moveTo>
                  <a:lnTo>
                    <a:pt x="211174" y="26822"/>
                  </a:lnTo>
                  <a:lnTo>
                    <a:pt x="211174" y="108204"/>
                  </a:lnTo>
                  <a:lnTo>
                    <a:pt x="263396" y="108204"/>
                  </a:lnTo>
                  <a:lnTo>
                    <a:pt x="271524" y="106222"/>
                  </a:lnTo>
                  <a:lnTo>
                    <a:pt x="282497" y="98298"/>
                  </a:lnTo>
                  <a:lnTo>
                    <a:pt x="284425" y="94335"/>
                  </a:lnTo>
                  <a:lnTo>
                    <a:pt x="229309" y="94335"/>
                  </a:lnTo>
                  <a:lnTo>
                    <a:pt x="229309" y="73456"/>
                  </a:lnTo>
                  <a:lnTo>
                    <a:pt x="283747" y="73456"/>
                  </a:lnTo>
                  <a:lnTo>
                    <a:pt x="280211" y="68884"/>
                  </a:lnTo>
                  <a:lnTo>
                    <a:pt x="270153" y="65836"/>
                  </a:lnTo>
                  <a:lnTo>
                    <a:pt x="274115" y="64109"/>
                  </a:lnTo>
                  <a:lnTo>
                    <a:pt x="277163" y="61721"/>
                  </a:lnTo>
                  <a:lnTo>
                    <a:pt x="277803" y="60807"/>
                  </a:lnTo>
                  <a:lnTo>
                    <a:pt x="229309" y="60807"/>
                  </a:lnTo>
                  <a:lnTo>
                    <a:pt x="229309" y="40690"/>
                  </a:lnTo>
                  <a:lnTo>
                    <a:pt x="282403" y="40690"/>
                  </a:lnTo>
                  <a:lnTo>
                    <a:pt x="279855" y="35966"/>
                  </a:lnTo>
                  <a:lnTo>
                    <a:pt x="268679" y="28651"/>
                  </a:lnTo>
                  <a:lnTo>
                    <a:pt x="260907" y="26822"/>
                  </a:lnTo>
                  <a:close/>
                </a:path>
                <a:path w="464185" h="109854">
                  <a:moveTo>
                    <a:pt x="283747" y="73456"/>
                  </a:moveTo>
                  <a:lnTo>
                    <a:pt x="256894" y="73456"/>
                  </a:lnTo>
                  <a:lnTo>
                    <a:pt x="260704" y="74371"/>
                  </a:lnTo>
                  <a:lnTo>
                    <a:pt x="263142" y="76199"/>
                  </a:lnTo>
                  <a:lnTo>
                    <a:pt x="265581" y="77927"/>
                  </a:lnTo>
                  <a:lnTo>
                    <a:pt x="266800" y="80568"/>
                  </a:lnTo>
                  <a:lnTo>
                    <a:pt x="266800" y="90932"/>
                  </a:lnTo>
                  <a:lnTo>
                    <a:pt x="261567" y="94335"/>
                  </a:lnTo>
                  <a:lnTo>
                    <a:pt x="284425" y="94335"/>
                  </a:lnTo>
                  <a:lnTo>
                    <a:pt x="285240" y="92659"/>
                  </a:lnTo>
                  <a:lnTo>
                    <a:pt x="285240" y="75387"/>
                  </a:lnTo>
                  <a:lnTo>
                    <a:pt x="283747" y="73456"/>
                  </a:lnTo>
                  <a:close/>
                </a:path>
                <a:path w="464185" h="109854">
                  <a:moveTo>
                    <a:pt x="282403" y="40690"/>
                  </a:moveTo>
                  <a:lnTo>
                    <a:pt x="259129" y="40690"/>
                  </a:lnTo>
                  <a:lnTo>
                    <a:pt x="264057" y="43992"/>
                  </a:lnTo>
                  <a:lnTo>
                    <a:pt x="264057" y="57403"/>
                  </a:lnTo>
                  <a:lnTo>
                    <a:pt x="259129" y="60807"/>
                  </a:lnTo>
                  <a:lnTo>
                    <a:pt x="277803" y="60807"/>
                  </a:lnTo>
                  <a:lnTo>
                    <a:pt x="279297" y="58673"/>
                  </a:lnTo>
                  <a:lnTo>
                    <a:pt x="281532" y="55625"/>
                  </a:lnTo>
                  <a:lnTo>
                    <a:pt x="282649" y="52019"/>
                  </a:lnTo>
                  <a:lnTo>
                    <a:pt x="282649" y="41148"/>
                  </a:lnTo>
                  <a:lnTo>
                    <a:pt x="282403" y="40690"/>
                  </a:lnTo>
                  <a:close/>
                </a:path>
                <a:path w="464185" h="109854">
                  <a:moveTo>
                    <a:pt x="348508" y="25908"/>
                  </a:moveTo>
                  <a:lnTo>
                    <a:pt x="332557" y="25908"/>
                  </a:lnTo>
                  <a:lnTo>
                    <a:pt x="325343" y="27686"/>
                  </a:lnTo>
                  <a:lnTo>
                    <a:pt x="298521" y="59639"/>
                  </a:lnTo>
                  <a:lnTo>
                    <a:pt x="298521" y="75539"/>
                  </a:lnTo>
                  <a:lnTo>
                    <a:pt x="326664" y="107492"/>
                  </a:lnTo>
                  <a:lnTo>
                    <a:pt x="334538" y="109270"/>
                  </a:lnTo>
                  <a:lnTo>
                    <a:pt x="350489" y="109270"/>
                  </a:lnTo>
                  <a:lnTo>
                    <a:pt x="356788" y="108153"/>
                  </a:lnTo>
                  <a:lnTo>
                    <a:pt x="367964" y="103682"/>
                  </a:lnTo>
                  <a:lnTo>
                    <a:pt x="372587" y="100380"/>
                  </a:lnTo>
                  <a:lnTo>
                    <a:pt x="376245" y="96012"/>
                  </a:lnTo>
                  <a:lnTo>
                    <a:pt x="373725" y="93116"/>
                  </a:lnTo>
                  <a:lnTo>
                    <a:pt x="336925" y="93116"/>
                  </a:lnTo>
                  <a:lnTo>
                    <a:pt x="331033" y="91389"/>
                  </a:lnTo>
                  <a:lnTo>
                    <a:pt x="326257" y="87934"/>
                  </a:lnTo>
                  <a:lnTo>
                    <a:pt x="321584" y="84378"/>
                  </a:lnTo>
                  <a:lnTo>
                    <a:pt x="318688" y="79603"/>
                  </a:lnTo>
                  <a:lnTo>
                    <a:pt x="317571" y="73609"/>
                  </a:lnTo>
                  <a:lnTo>
                    <a:pt x="381426" y="73609"/>
                  </a:lnTo>
                  <a:lnTo>
                    <a:pt x="381629" y="71170"/>
                  </a:lnTo>
                  <a:lnTo>
                    <a:pt x="381731" y="60959"/>
                  </a:lnTo>
                  <a:lnTo>
                    <a:pt x="317418" y="60959"/>
                  </a:lnTo>
                  <a:lnTo>
                    <a:pt x="318317" y="55067"/>
                  </a:lnTo>
                  <a:lnTo>
                    <a:pt x="334487" y="41148"/>
                  </a:lnTo>
                  <a:lnTo>
                    <a:pt x="373765" y="41148"/>
                  </a:lnTo>
                  <a:lnTo>
                    <a:pt x="373025" y="39776"/>
                  </a:lnTo>
                  <a:lnTo>
                    <a:pt x="372943" y="39624"/>
                  </a:lnTo>
                  <a:lnTo>
                    <a:pt x="368166" y="34798"/>
                  </a:lnTo>
                  <a:lnTo>
                    <a:pt x="361767" y="31242"/>
                  </a:lnTo>
                  <a:lnTo>
                    <a:pt x="355569" y="27686"/>
                  </a:lnTo>
                  <a:lnTo>
                    <a:pt x="348508" y="25908"/>
                  </a:lnTo>
                  <a:close/>
                </a:path>
                <a:path w="464185" h="109854">
                  <a:moveTo>
                    <a:pt x="366122" y="84378"/>
                  </a:moveTo>
                  <a:lnTo>
                    <a:pt x="365934" y="84378"/>
                  </a:lnTo>
                  <a:lnTo>
                    <a:pt x="360243" y="90170"/>
                  </a:lnTo>
                  <a:lnTo>
                    <a:pt x="352877" y="93116"/>
                  </a:lnTo>
                  <a:lnTo>
                    <a:pt x="373725" y="93116"/>
                  </a:lnTo>
                  <a:lnTo>
                    <a:pt x="366122" y="84378"/>
                  </a:lnTo>
                  <a:close/>
                </a:path>
                <a:path w="464185" h="109854">
                  <a:moveTo>
                    <a:pt x="373765" y="41148"/>
                  </a:moveTo>
                  <a:lnTo>
                    <a:pt x="346781" y="41148"/>
                  </a:lnTo>
                  <a:lnTo>
                    <a:pt x="351962" y="42976"/>
                  </a:lnTo>
                  <a:lnTo>
                    <a:pt x="360293" y="50292"/>
                  </a:lnTo>
                  <a:lnTo>
                    <a:pt x="362783" y="55067"/>
                  </a:lnTo>
                  <a:lnTo>
                    <a:pt x="363595" y="60959"/>
                  </a:lnTo>
                  <a:lnTo>
                    <a:pt x="381731" y="60959"/>
                  </a:lnTo>
                  <a:lnTo>
                    <a:pt x="381731" y="59639"/>
                  </a:lnTo>
                  <a:lnTo>
                    <a:pt x="379990" y="52476"/>
                  </a:lnTo>
                  <a:lnTo>
                    <a:pt x="379953" y="52324"/>
                  </a:lnTo>
                  <a:lnTo>
                    <a:pt x="376483" y="46177"/>
                  </a:lnTo>
                  <a:lnTo>
                    <a:pt x="373765" y="41148"/>
                  </a:lnTo>
                  <a:close/>
                </a:path>
                <a:path w="464185" h="109854">
                  <a:moveTo>
                    <a:pt x="435556" y="42976"/>
                  </a:moveTo>
                  <a:lnTo>
                    <a:pt x="416506" y="42976"/>
                  </a:lnTo>
                  <a:lnTo>
                    <a:pt x="416506" y="108204"/>
                  </a:lnTo>
                  <a:lnTo>
                    <a:pt x="435556" y="108204"/>
                  </a:lnTo>
                  <a:lnTo>
                    <a:pt x="435556" y="42976"/>
                  </a:lnTo>
                  <a:close/>
                </a:path>
                <a:path w="464185" h="109854">
                  <a:moveTo>
                    <a:pt x="464055" y="26822"/>
                  </a:moveTo>
                  <a:lnTo>
                    <a:pt x="387855" y="26822"/>
                  </a:lnTo>
                  <a:lnTo>
                    <a:pt x="387855" y="42976"/>
                  </a:lnTo>
                  <a:lnTo>
                    <a:pt x="464055" y="42976"/>
                  </a:lnTo>
                  <a:lnTo>
                    <a:pt x="464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14320" y="8892900"/>
              <a:ext cx="3896956" cy="35686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654300" y="89408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42771" y="8503004"/>
              <a:ext cx="638321" cy="30474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46581" y="9011921"/>
              <a:ext cx="817880" cy="307975"/>
            </a:xfrm>
            <a:custGeom>
              <a:avLst/>
              <a:gdLst/>
              <a:ahLst/>
              <a:cxnLst/>
              <a:rect l="l" t="t" r="r" b="b"/>
              <a:pathLst>
                <a:path w="817880" h="307975">
                  <a:moveTo>
                    <a:pt x="22097" y="0"/>
                  </a:moveTo>
                  <a:lnTo>
                    <a:pt x="12801" y="0"/>
                  </a:lnTo>
                  <a:lnTo>
                    <a:pt x="12801" y="106679"/>
                  </a:lnTo>
                  <a:lnTo>
                    <a:pt x="23621" y="106679"/>
                  </a:lnTo>
                  <a:lnTo>
                    <a:pt x="23621" y="21793"/>
                  </a:lnTo>
                  <a:lnTo>
                    <a:pt x="34863" y="21793"/>
                  </a:lnTo>
                  <a:lnTo>
                    <a:pt x="22097" y="0"/>
                  </a:lnTo>
                  <a:close/>
                </a:path>
                <a:path w="817880" h="307975">
                  <a:moveTo>
                    <a:pt x="123596" y="21335"/>
                  </a:moveTo>
                  <a:lnTo>
                    <a:pt x="112775" y="21335"/>
                  </a:lnTo>
                  <a:lnTo>
                    <a:pt x="112775" y="106679"/>
                  </a:lnTo>
                  <a:lnTo>
                    <a:pt x="123596" y="106679"/>
                  </a:lnTo>
                  <a:lnTo>
                    <a:pt x="123596" y="21335"/>
                  </a:lnTo>
                  <a:close/>
                </a:path>
                <a:path w="817880" h="307975">
                  <a:moveTo>
                    <a:pt x="34863" y="21793"/>
                  </a:moveTo>
                  <a:lnTo>
                    <a:pt x="23621" y="21793"/>
                  </a:lnTo>
                  <a:lnTo>
                    <a:pt x="65531" y="93116"/>
                  </a:lnTo>
                  <a:lnTo>
                    <a:pt x="70865" y="93116"/>
                  </a:lnTo>
                  <a:lnTo>
                    <a:pt x="79052" y="79095"/>
                  </a:lnTo>
                  <a:lnTo>
                    <a:pt x="68427" y="79095"/>
                  </a:lnTo>
                  <a:lnTo>
                    <a:pt x="34863" y="21793"/>
                  </a:lnTo>
                  <a:close/>
                </a:path>
                <a:path w="817880" h="307975">
                  <a:moveTo>
                    <a:pt x="123596" y="0"/>
                  </a:moveTo>
                  <a:lnTo>
                    <a:pt x="114299" y="0"/>
                  </a:lnTo>
                  <a:lnTo>
                    <a:pt x="68427" y="79095"/>
                  </a:lnTo>
                  <a:lnTo>
                    <a:pt x="79052" y="79095"/>
                  </a:lnTo>
                  <a:lnTo>
                    <a:pt x="112775" y="21335"/>
                  </a:lnTo>
                  <a:lnTo>
                    <a:pt x="123596" y="21335"/>
                  </a:lnTo>
                  <a:lnTo>
                    <a:pt x="123596" y="0"/>
                  </a:lnTo>
                  <a:close/>
                </a:path>
                <a:path w="817880" h="307975">
                  <a:moveTo>
                    <a:pt x="210262" y="35356"/>
                  </a:moveTo>
                  <a:lnTo>
                    <a:pt x="190889" y="35356"/>
                  </a:lnTo>
                  <a:lnTo>
                    <a:pt x="196528" y="37185"/>
                  </a:lnTo>
                  <a:lnTo>
                    <a:pt x="200389" y="40843"/>
                  </a:lnTo>
                  <a:lnTo>
                    <a:pt x="204250" y="44399"/>
                  </a:lnTo>
                  <a:lnTo>
                    <a:pt x="206180" y="49631"/>
                  </a:lnTo>
                  <a:lnTo>
                    <a:pt x="206180" y="61417"/>
                  </a:lnTo>
                  <a:lnTo>
                    <a:pt x="169960" y="61417"/>
                  </a:lnTo>
                  <a:lnTo>
                    <a:pt x="162086" y="63499"/>
                  </a:lnTo>
                  <a:lnTo>
                    <a:pt x="157107" y="67665"/>
                  </a:lnTo>
                  <a:lnTo>
                    <a:pt x="152231" y="71831"/>
                  </a:lnTo>
                  <a:lnTo>
                    <a:pt x="149792" y="77317"/>
                  </a:lnTo>
                  <a:lnTo>
                    <a:pt x="149792" y="91135"/>
                  </a:lnTo>
                  <a:lnTo>
                    <a:pt x="152434" y="96773"/>
                  </a:lnTo>
                  <a:lnTo>
                    <a:pt x="163000" y="105308"/>
                  </a:lnTo>
                  <a:lnTo>
                    <a:pt x="170112" y="107441"/>
                  </a:lnTo>
                  <a:lnTo>
                    <a:pt x="185555" y="107441"/>
                  </a:lnTo>
                  <a:lnTo>
                    <a:pt x="191143" y="106273"/>
                  </a:lnTo>
                  <a:lnTo>
                    <a:pt x="195817" y="103936"/>
                  </a:lnTo>
                  <a:lnTo>
                    <a:pt x="200592" y="101599"/>
                  </a:lnTo>
                  <a:lnTo>
                    <a:pt x="203579" y="98907"/>
                  </a:lnTo>
                  <a:lnTo>
                    <a:pt x="174329" y="98907"/>
                  </a:lnTo>
                  <a:lnTo>
                    <a:pt x="169350" y="97586"/>
                  </a:lnTo>
                  <a:lnTo>
                    <a:pt x="165794" y="94945"/>
                  </a:lnTo>
                  <a:lnTo>
                    <a:pt x="162238" y="92201"/>
                  </a:lnTo>
                  <a:lnTo>
                    <a:pt x="160460" y="88493"/>
                  </a:lnTo>
                  <a:lnTo>
                    <a:pt x="160460" y="74269"/>
                  </a:lnTo>
                  <a:lnTo>
                    <a:pt x="167318" y="69494"/>
                  </a:lnTo>
                  <a:lnTo>
                    <a:pt x="217001" y="69494"/>
                  </a:lnTo>
                  <a:lnTo>
                    <a:pt x="217001" y="46735"/>
                  </a:lnTo>
                  <a:lnTo>
                    <a:pt x="214207" y="39014"/>
                  </a:lnTo>
                  <a:lnTo>
                    <a:pt x="210262" y="35356"/>
                  </a:lnTo>
                  <a:close/>
                </a:path>
                <a:path w="817880" h="307975">
                  <a:moveTo>
                    <a:pt x="217001" y="94183"/>
                  </a:moveTo>
                  <a:lnTo>
                    <a:pt x="206637" y="94183"/>
                  </a:lnTo>
                  <a:lnTo>
                    <a:pt x="206637" y="106679"/>
                  </a:lnTo>
                  <a:lnTo>
                    <a:pt x="217001" y="106679"/>
                  </a:lnTo>
                  <a:lnTo>
                    <a:pt x="217001" y="94183"/>
                  </a:lnTo>
                  <a:close/>
                </a:path>
                <a:path w="817880" h="307975">
                  <a:moveTo>
                    <a:pt x="217001" y="69494"/>
                  </a:moveTo>
                  <a:lnTo>
                    <a:pt x="206180" y="69494"/>
                  </a:lnTo>
                  <a:lnTo>
                    <a:pt x="206180" y="82600"/>
                  </a:lnTo>
                  <a:lnTo>
                    <a:pt x="204047" y="87883"/>
                  </a:lnTo>
                  <a:lnTo>
                    <a:pt x="186825" y="98907"/>
                  </a:lnTo>
                  <a:lnTo>
                    <a:pt x="203579" y="98907"/>
                  </a:lnTo>
                  <a:lnTo>
                    <a:pt x="204199" y="98348"/>
                  </a:lnTo>
                  <a:lnTo>
                    <a:pt x="206637" y="94183"/>
                  </a:lnTo>
                  <a:lnTo>
                    <a:pt x="217001" y="94183"/>
                  </a:lnTo>
                  <a:lnTo>
                    <a:pt x="217001" y="69494"/>
                  </a:lnTo>
                  <a:close/>
                </a:path>
                <a:path w="817880" h="307975">
                  <a:moveTo>
                    <a:pt x="195004" y="25907"/>
                  </a:moveTo>
                  <a:lnTo>
                    <a:pt x="178240" y="25907"/>
                  </a:lnTo>
                  <a:lnTo>
                    <a:pt x="172246" y="26873"/>
                  </a:lnTo>
                  <a:lnTo>
                    <a:pt x="166556" y="28803"/>
                  </a:lnTo>
                  <a:lnTo>
                    <a:pt x="160867" y="30632"/>
                  </a:lnTo>
                  <a:lnTo>
                    <a:pt x="155990" y="33273"/>
                  </a:lnTo>
                  <a:lnTo>
                    <a:pt x="151926" y="36728"/>
                  </a:lnTo>
                  <a:lnTo>
                    <a:pt x="156803" y="44805"/>
                  </a:lnTo>
                  <a:lnTo>
                    <a:pt x="160155" y="41859"/>
                  </a:lnTo>
                  <a:lnTo>
                    <a:pt x="164169" y="39573"/>
                  </a:lnTo>
                  <a:lnTo>
                    <a:pt x="168842" y="37947"/>
                  </a:lnTo>
                  <a:lnTo>
                    <a:pt x="173516" y="36220"/>
                  </a:lnTo>
                  <a:lnTo>
                    <a:pt x="178393" y="35356"/>
                  </a:lnTo>
                  <a:lnTo>
                    <a:pt x="210262" y="35356"/>
                  </a:lnTo>
                  <a:lnTo>
                    <a:pt x="208619" y="33832"/>
                  </a:lnTo>
                  <a:lnTo>
                    <a:pt x="203031" y="28549"/>
                  </a:lnTo>
                  <a:lnTo>
                    <a:pt x="195004" y="25907"/>
                  </a:lnTo>
                  <a:close/>
                </a:path>
                <a:path w="817880" h="307975">
                  <a:moveTo>
                    <a:pt x="256626" y="26517"/>
                  </a:moveTo>
                  <a:lnTo>
                    <a:pt x="245805" y="26517"/>
                  </a:lnTo>
                  <a:lnTo>
                    <a:pt x="245805" y="106679"/>
                  </a:lnTo>
                  <a:lnTo>
                    <a:pt x="256626" y="106679"/>
                  </a:lnTo>
                  <a:lnTo>
                    <a:pt x="256626" y="71018"/>
                  </a:lnTo>
                  <a:lnTo>
                    <a:pt x="288067" y="71018"/>
                  </a:lnTo>
                  <a:lnTo>
                    <a:pt x="283448" y="65379"/>
                  </a:lnTo>
                  <a:lnTo>
                    <a:pt x="286417" y="61721"/>
                  </a:lnTo>
                  <a:lnTo>
                    <a:pt x="256626" y="61721"/>
                  </a:lnTo>
                  <a:lnTo>
                    <a:pt x="256626" y="26517"/>
                  </a:lnTo>
                  <a:close/>
                </a:path>
                <a:path w="817880" h="307975">
                  <a:moveTo>
                    <a:pt x="288067" y="71018"/>
                  </a:moveTo>
                  <a:lnTo>
                    <a:pt x="274914" y="71018"/>
                  </a:lnTo>
                  <a:lnTo>
                    <a:pt x="304479" y="106679"/>
                  </a:lnTo>
                  <a:lnTo>
                    <a:pt x="317281" y="106679"/>
                  </a:lnTo>
                  <a:lnTo>
                    <a:pt x="288067" y="71018"/>
                  </a:lnTo>
                  <a:close/>
                </a:path>
                <a:path w="817880" h="307975">
                  <a:moveTo>
                    <a:pt x="314995" y="26517"/>
                  </a:moveTo>
                  <a:lnTo>
                    <a:pt x="303260" y="26517"/>
                  </a:lnTo>
                  <a:lnTo>
                    <a:pt x="275066" y="61721"/>
                  </a:lnTo>
                  <a:lnTo>
                    <a:pt x="286417" y="61721"/>
                  </a:lnTo>
                  <a:lnTo>
                    <a:pt x="314995" y="26517"/>
                  </a:lnTo>
                  <a:close/>
                </a:path>
                <a:path w="817880" h="307975">
                  <a:moveTo>
                    <a:pt x="371967" y="25907"/>
                  </a:moveTo>
                  <a:lnTo>
                    <a:pt x="357134" y="25907"/>
                  </a:lnTo>
                  <a:lnTo>
                    <a:pt x="350022" y="27635"/>
                  </a:lnTo>
                  <a:lnTo>
                    <a:pt x="337525" y="34543"/>
                  </a:lnTo>
                  <a:lnTo>
                    <a:pt x="332648" y="39369"/>
                  </a:lnTo>
                  <a:lnTo>
                    <a:pt x="325536" y="51765"/>
                  </a:lnTo>
                  <a:lnTo>
                    <a:pt x="323758" y="58775"/>
                  </a:lnTo>
                  <a:lnTo>
                    <a:pt x="323758" y="74421"/>
                  </a:lnTo>
                  <a:lnTo>
                    <a:pt x="350022" y="105714"/>
                  </a:lnTo>
                  <a:lnTo>
                    <a:pt x="357134" y="107441"/>
                  </a:lnTo>
                  <a:lnTo>
                    <a:pt x="371866" y="107441"/>
                  </a:lnTo>
                  <a:lnTo>
                    <a:pt x="378012" y="106121"/>
                  </a:lnTo>
                  <a:lnTo>
                    <a:pt x="383499" y="103479"/>
                  </a:lnTo>
                  <a:lnTo>
                    <a:pt x="388985" y="100736"/>
                  </a:lnTo>
                  <a:lnTo>
                    <a:pt x="392141" y="97840"/>
                  </a:lnTo>
                  <a:lnTo>
                    <a:pt x="359267" y="97840"/>
                  </a:lnTo>
                  <a:lnTo>
                    <a:pt x="354035" y="96570"/>
                  </a:lnTo>
                  <a:lnTo>
                    <a:pt x="334731" y="72796"/>
                  </a:lnTo>
                  <a:lnTo>
                    <a:pt x="334731" y="60502"/>
                  </a:lnTo>
                  <a:lnTo>
                    <a:pt x="359267" y="35356"/>
                  </a:lnTo>
                  <a:lnTo>
                    <a:pt x="391957" y="35356"/>
                  </a:lnTo>
                  <a:lnTo>
                    <a:pt x="388985" y="32664"/>
                  </a:lnTo>
                  <a:lnTo>
                    <a:pt x="383499" y="30022"/>
                  </a:lnTo>
                  <a:lnTo>
                    <a:pt x="378114" y="27279"/>
                  </a:lnTo>
                  <a:lnTo>
                    <a:pt x="371967" y="25907"/>
                  </a:lnTo>
                  <a:close/>
                </a:path>
                <a:path w="817880" h="307975">
                  <a:moveTo>
                    <a:pt x="388376" y="86105"/>
                  </a:moveTo>
                  <a:lnTo>
                    <a:pt x="385734" y="90068"/>
                  </a:lnTo>
                  <a:lnTo>
                    <a:pt x="382381" y="93014"/>
                  </a:lnTo>
                  <a:lnTo>
                    <a:pt x="374253" y="96875"/>
                  </a:lnTo>
                  <a:lnTo>
                    <a:pt x="369834" y="97840"/>
                  </a:lnTo>
                  <a:lnTo>
                    <a:pt x="392141" y="97840"/>
                  </a:lnTo>
                  <a:lnTo>
                    <a:pt x="393193" y="96875"/>
                  </a:lnTo>
                  <a:lnTo>
                    <a:pt x="393427" y="96570"/>
                  </a:lnTo>
                  <a:lnTo>
                    <a:pt x="396453" y="91592"/>
                  </a:lnTo>
                  <a:lnTo>
                    <a:pt x="388376" y="86105"/>
                  </a:lnTo>
                  <a:close/>
                </a:path>
                <a:path w="817880" h="307975">
                  <a:moveTo>
                    <a:pt x="391957" y="35356"/>
                  </a:moveTo>
                  <a:lnTo>
                    <a:pt x="369834" y="35356"/>
                  </a:lnTo>
                  <a:lnTo>
                    <a:pt x="374253" y="36372"/>
                  </a:lnTo>
                  <a:lnTo>
                    <a:pt x="378317" y="38404"/>
                  </a:lnTo>
                  <a:lnTo>
                    <a:pt x="382381" y="40335"/>
                  </a:lnTo>
                  <a:lnTo>
                    <a:pt x="385734" y="43281"/>
                  </a:lnTo>
                  <a:lnTo>
                    <a:pt x="388376" y="47243"/>
                  </a:lnTo>
                  <a:lnTo>
                    <a:pt x="396303" y="41859"/>
                  </a:lnTo>
                  <a:lnTo>
                    <a:pt x="396515" y="41859"/>
                  </a:lnTo>
                  <a:lnTo>
                    <a:pt x="393365" y="36677"/>
                  </a:lnTo>
                  <a:lnTo>
                    <a:pt x="393079" y="36372"/>
                  </a:lnTo>
                  <a:lnTo>
                    <a:pt x="391957" y="35356"/>
                  </a:lnTo>
                  <a:close/>
                </a:path>
                <a:path w="817880" h="307975">
                  <a:moveTo>
                    <a:pt x="428224" y="26517"/>
                  </a:moveTo>
                  <a:lnTo>
                    <a:pt x="417404" y="26517"/>
                  </a:lnTo>
                  <a:lnTo>
                    <a:pt x="417404" y="106679"/>
                  </a:lnTo>
                  <a:lnTo>
                    <a:pt x="427158" y="106679"/>
                  </a:lnTo>
                  <a:lnTo>
                    <a:pt x="440939" y="90220"/>
                  </a:lnTo>
                  <a:lnTo>
                    <a:pt x="428224" y="90220"/>
                  </a:lnTo>
                  <a:lnTo>
                    <a:pt x="428224" y="26517"/>
                  </a:lnTo>
                  <a:close/>
                </a:path>
                <a:path w="817880" h="307975">
                  <a:moveTo>
                    <a:pt x="491318" y="42976"/>
                  </a:moveTo>
                  <a:lnTo>
                    <a:pt x="480498" y="42976"/>
                  </a:lnTo>
                  <a:lnTo>
                    <a:pt x="480498" y="106679"/>
                  </a:lnTo>
                  <a:lnTo>
                    <a:pt x="491318" y="106679"/>
                  </a:lnTo>
                  <a:lnTo>
                    <a:pt x="491318" y="42976"/>
                  </a:lnTo>
                  <a:close/>
                </a:path>
                <a:path w="817880" h="307975">
                  <a:moveTo>
                    <a:pt x="491318" y="26517"/>
                  </a:moveTo>
                  <a:lnTo>
                    <a:pt x="481717" y="26517"/>
                  </a:lnTo>
                  <a:lnTo>
                    <a:pt x="428224" y="90220"/>
                  </a:lnTo>
                  <a:lnTo>
                    <a:pt x="440939" y="90220"/>
                  </a:lnTo>
                  <a:lnTo>
                    <a:pt x="480498" y="42976"/>
                  </a:lnTo>
                  <a:lnTo>
                    <a:pt x="491318" y="42976"/>
                  </a:lnTo>
                  <a:lnTo>
                    <a:pt x="491318" y="26517"/>
                  </a:lnTo>
                  <a:close/>
                </a:path>
                <a:path w="817880" h="307975">
                  <a:moveTo>
                    <a:pt x="533300" y="26517"/>
                  </a:moveTo>
                  <a:lnTo>
                    <a:pt x="522328" y="26517"/>
                  </a:lnTo>
                  <a:lnTo>
                    <a:pt x="522328" y="106679"/>
                  </a:lnTo>
                  <a:lnTo>
                    <a:pt x="532234" y="106679"/>
                  </a:lnTo>
                  <a:lnTo>
                    <a:pt x="532234" y="43129"/>
                  </a:lnTo>
                  <a:lnTo>
                    <a:pt x="543075" y="43129"/>
                  </a:lnTo>
                  <a:lnTo>
                    <a:pt x="533300" y="26517"/>
                  </a:lnTo>
                  <a:close/>
                </a:path>
                <a:path w="817880" h="307975">
                  <a:moveTo>
                    <a:pt x="611939" y="43281"/>
                  </a:moveTo>
                  <a:lnTo>
                    <a:pt x="602033" y="43281"/>
                  </a:lnTo>
                  <a:lnTo>
                    <a:pt x="602033" y="106679"/>
                  </a:lnTo>
                  <a:lnTo>
                    <a:pt x="611939" y="106679"/>
                  </a:lnTo>
                  <a:lnTo>
                    <a:pt x="611939" y="43281"/>
                  </a:lnTo>
                  <a:close/>
                </a:path>
                <a:path w="817880" h="307975">
                  <a:moveTo>
                    <a:pt x="543075" y="43129"/>
                  </a:moveTo>
                  <a:lnTo>
                    <a:pt x="532234" y="43129"/>
                  </a:lnTo>
                  <a:lnTo>
                    <a:pt x="564695" y="96926"/>
                  </a:lnTo>
                  <a:lnTo>
                    <a:pt x="569572" y="96926"/>
                  </a:lnTo>
                  <a:lnTo>
                    <a:pt x="577226" y="84277"/>
                  </a:lnTo>
                  <a:lnTo>
                    <a:pt x="567286" y="84277"/>
                  </a:lnTo>
                  <a:lnTo>
                    <a:pt x="543164" y="43281"/>
                  </a:lnTo>
                  <a:lnTo>
                    <a:pt x="543075" y="43129"/>
                  </a:lnTo>
                  <a:close/>
                </a:path>
                <a:path w="817880" h="307975">
                  <a:moveTo>
                    <a:pt x="611939" y="26517"/>
                  </a:moveTo>
                  <a:lnTo>
                    <a:pt x="601880" y="26517"/>
                  </a:lnTo>
                  <a:lnTo>
                    <a:pt x="567286" y="84277"/>
                  </a:lnTo>
                  <a:lnTo>
                    <a:pt x="577226" y="84277"/>
                  </a:lnTo>
                  <a:lnTo>
                    <a:pt x="602033" y="43281"/>
                  </a:lnTo>
                  <a:lnTo>
                    <a:pt x="611939" y="43281"/>
                  </a:lnTo>
                  <a:lnTo>
                    <a:pt x="611939" y="26517"/>
                  </a:lnTo>
                  <a:close/>
                </a:path>
                <a:path w="817880" h="307975">
                  <a:moveTo>
                    <a:pt x="629624" y="121615"/>
                  </a:moveTo>
                  <a:lnTo>
                    <a:pt x="624594" y="129692"/>
                  </a:lnTo>
                  <a:lnTo>
                    <a:pt x="627033" y="132130"/>
                  </a:lnTo>
                  <a:lnTo>
                    <a:pt x="629928" y="133959"/>
                  </a:lnTo>
                  <a:lnTo>
                    <a:pt x="636634" y="136397"/>
                  </a:lnTo>
                  <a:lnTo>
                    <a:pt x="640241" y="137007"/>
                  </a:lnTo>
                  <a:lnTo>
                    <a:pt x="650096" y="137007"/>
                  </a:lnTo>
                  <a:lnTo>
                    <a:pt x="655227" y="135432"/>
                  </a:lnTo>
                  <a:lnTo>
                    <a:pt x="663761" y="129133"/>
                  </a:lnTo>
                  <a:lnTo>
                    <a:pt x="664764" y="127711"/>
                  </a:lnTo>
                  <a:lnTo>
                    <a:pt x="638564" y="127711"/>
                  </a:lnTo>
                  <a:lnTo>
                    <a:pt x="633688" y="125679"/>
                  </a:lnTo>
                  <a:lnTo>
                    <a:pt x="629624" y="121615"/>
                  </a:lnTo>
                  <a:close/>
                </a:path>
                <a:path w="817880" h="307975">
                  <a:moveTo>
                    <a:pt x="639834" y="26517"/>
                  </a:moveTo>
                  <a:lnTo>
                    <a:pt x="628557" y="26517"/>
                  </a:lnTo>
                  <a:lnTo>
                    <a:pt x="664371" y="106527"/>
                  </a:lnTo>
                  <a:lnTo>
                    <a:pt x="660866" y="114299"/>
                  </a:lnTo>
                  <a:lnTo>
                    <a:pt x="658630" y="119176"/>
                  </a:lnTo>
                  <a:lnTo>
                    <a:pt x="656192" y="122631"/>
                  </a:lnTo>
                  <a:lnTo>
                    <a:pt x="653550" y="124663"/>
                  </a:lnTo>
                  <a:lnTo>
                    <a:pt x="651010" y="126695"/>
                  </a:lnTo>
                  <a:lnTo>
                    <a:pt x="647912" y="127711"/>
                  </a:lnTo>
                  <a:lnTo>
                    <a:pt x="664764" y="127711"/>
                  </a:lnTo>
                  <a:lnTo>
                    <a:pt x="667520" y="123799"/>
                  </a:lnTo>
                  <a:lnTo>
                    <a:pt x="670772" y="116281"/>
                  </a:lnTo>
                  <a:lnTo>
                    <a:pt x="680435" y="94640"/>
                  </a:lnTo>
                  <a:lnTo>
                    <a:pt x="670010" y="94640"/>
                  </a:lnTo>
                  <a:lnTo>
                    <a:pt x="639834" y="26517"/>
                  </a:lnTo>
                  <a:close/>
                </a:path>
                <a:path w="817880" h="307975">
                  <a:moveTo>
                    <a:pt x="710853" y="26517"/>
                  </a:moveTo>
                  <a:lnTo>
                    <a:pt x="700185" y="26517"/>
                  </a:lnTo>
                  <a:lnTo>
                    <a:pt x="670010" y="94640"/>
                  </a:lnTo>
                  <a:lnTo>
                    <a:pt x="680435" y="94640"/>
                  </a:lnTo>
                  <a:lnTo>
                    <a:pt x="710853" y="26517"/>
                  </a:lnTo>
                  <a:close/>
                </a:path>
                <a:path w="817880" h="307975">
                  <a:moveTo>
                    <a:pt x="738684" y="26517"/>
                  </a:moveTo>
                  <a:lnTo>
                    <a:pt x="727711" y="26517"/>
                  </a:lnTo>
                  <a:lnTo>
                    <a:pt x="727711" y="106679"/>
                  </a:lnTo>
                  <a:lnTo>
                    <a:pt x="737617" y="106679"/>
                  </a:lnTo>
                  <a:lnTo>
                    <a:pt x="737617" y="43129"/>
                  </a:lnTo>
                  <a:lnTo>
                    <a:pt x="748458" y="43129"/>
                  </a:lnTo>
                  <a:lnTo>
                    <a:pt x="738684" y="26517"/>
                  </a:lnTo>
                  <a:close/>
                </a:path>
                <a:path w="817880" h="307975">
                  <a:moveTo>
                    <a:pt x="817322" y="43281"/>
                  </a:moveTo>
                  <a:lnTo>
                    <a:pt x="807416" y="43281"/>
                  </a:lnTo>
                  <a:lnTo>
                    <a:pt x="807416" y="106679"/>
                  </a:lnTo>
                  <a:lnTo>
                    <a:pt x="817322" y="106679"/>
                  </a:lnTo>
                  <a:lnTo>
                    <a:pt x="817322" y="43281"/>
                  </a:lnTo>
                  <a:close/>
                </a:path>
                <a:path w="817880" h="307975">
                  <a:moveTo>
                    <a:pt x="748458" y="43129"/>
                  </a:moveTo>
                  <a:lnTo>
                    <a:pt x="737617" y="43129"/>
                  </a:lnTo>
                  <a:lnTo>
                    <a:pt x="770078" y="96926"/>
                  </a:lnTo>
                  <a:lnTo>
                    <a:pt x="774955" y="96926"/>
                  </a:lnTo>
                  <a:lnTo>
                    <a:pt x="782609" y="84277"/>
                  </a:lnTo>
                  <a:lnTo>
                    <a:pt x="772669" y="84277"/>
                  </a:lnTo>
                  <a:lnTo>
                    <a:pt x="748547" y="43281"/>
                  </a:lnTo>
                  <a:lnTo>
                    <a:pt x="748458" y="43129"/>
                  </a:lnTo>
                  <a:close/>
                </a:path>
                <a:path w="817880" h="307975">
                  <a:moveTo>
                    <a:pt x="817322" y="26517"/>
                  </a:moveTo>
                  <a:lnTo>
                    <a:pt x="807264" y="26517"/>
                  </a:lnTo>
                  <a:lnTo>
                    <a:pt x="772669" y="84277"/>
                  </a:lnTo>
                  <a:lnTo>
                    <a:pt x="782609" y="84277"/>
                  </a:lnTo>
                  <a:lnTo>
                    <a:pt x="807416" y="43281"/>
                  </a:lnTo>
                  <a:lnTo>
                    <a:pt x="817322" y="43281"/>
                  </a:lnTo>
                  <a:lnTo>
                    <a:pt x="817322" y="26517"/>
                  </a:lnTo>
                  <a:close/>
                </a:path>
                <a:path w="817880" h="307975">
                  <a:moveTo>
                    <a:pt x="77723" y="260248"/>
                  </a:moveTo>
                  <a:lnTo>
                    <a:pt x="58521" y="260248"/>
                  </a:lnTo>
                  <a:lnTo>
                    <a:pt x="58521" y="284480"/>
                  </a:lnTo>
                  <a:lnTo>
                    <a:pt x="77723" y="284480"/>
                  </a:lnTo>
                  <a:lnTo>
                    <a:pt x="77723" y="260248"/>
                  </a:lnTo>
                  <a:close/>
                </a:path>
                <a:path w="817880" h="307975">
                  <a:moveTo>
                    <a:pt x="73761" y="177800"/>
                  </a:moveTo>
                  <a:lnTo>
                    <a:pt x="52577" y="177800"/>
                  </a:lnTo>
                  <a:lnTo>
                    <a:pt x="0" y="246532"/>
                  </a:lnTo>
                  <a:lnTo>
                    <a:pt x="0" y="260248"/>
                  </a:lnTo>
                  <a:lnTo>
                    <a:pt x="96621" y="260248"/>
                  </a:lnTo>
                  <a:lnTo>
                    <a:pt x="96621" y="243484"/>
                  </a:lnTo>
                  <a:lnTo>
                    <a:pt x="24231" y="243484"/>
                  </a:lnTo>
                  <a:lnTo>
                    <a:pt x="73761" y="177800"/>
                  </a:lnTo>
                  <a:close/>
                </a:path>
                <a:path w="817880" h="307975">
                  <a:moveTo>
                    <a:pt x="77723" y="221996"/>
                  </a:moveTo>
                  <a:lnTo>
                    <a:pt x="59131" y="221996"/>
                  </a:lnTo>
                  <a:lnTo>
                    <a:pt x="59131" y="243484"/>
                  </a:lnTo>
                  <a:lnTo>
                    <a:pt x="77723" y="243484"/>
                  </a:lnTo>
                  <a:lnTo>
                    <a:pt x="77723" y="221996"/>
                  </a:lnTo>
                  <a:close/>
                </a:path>
                <a:path w="817880" h="307975">
                  <a:moveTo>
                    <a:pt x="123531" y="260248"/>
                  </a:moveTo>
                  <a:lnTo>
                    <a:pt x="116419" y="260248"/>
                  </a:lnTo>
                  <a:lnTo>
                    <a:pt x="113473" y="261416"/>
                  </a:lnTo>
                  <a:lnTo>
                    <a:pt x="108799" y="266090"/>
                  </a:lnTo>
                  <a:lnTo>
                    <a:pt x="107631" y="269138"/>
                  </a:lnTo>
                  <a:lnTo>
                    <a:pt x="107631" y="275539"/>
                  </a:lnTo>
                  <a:lnTo>
                    <a:pt x="114794" y="284175"/>
                  </a:lnTo>
                  <a:lnTo>
                    <a:pt x="108698" y="307492"/>
                  </a:lnTo>
                  <a:lnTo>
                    <a:pt x="121042" y="307492"/>
                  </a:lnTo>
                  <a:lnTo>
                    <a:pt x="128814" y="286004"/>
                  </a:lnTo>
                  <a:lnTo>
                    <a:pt x="130237" y="282448"/>
                  </a:lnTo>
                  <a:lnTo>
                    <a:pt x="131116" y="279908"/>
                  </a:lnTo>
                  <a:lnTo>
                    <a:pt x="131558" y="278079"/>
                  </a:lnTo>
                  <a:lnTo>
                    <a:pt x="132066" y="276250"/>
                  </a:lnTo>
                  <a:lnTo>
                    <a:pt x="132320" y="274523"/>
                  </a:lnTo>
                  <a:lnTo>
                    <a:pt x="132320" y="269138"/>
                  </a:lnTo>
                  <a:lnTo>
                    <a:pt x="131151" y="266090"/>
                  </a:lnTo>
                  <a:lnTo>
                    <a:pt x="126478" y="261416"/>
                  </a:lnTo>
                  <a:lnTo>
                    <a:pt x="123531" y="260248"/>
                  </a:lnTo>
                  <a:close/>
                </a:path>
                <a:path w="817880" h="307975">
                  <a:moveTo>
                    <a:pt x="196392" y="176276"/>
                  </a:moveTo>
                  <a:lnTo>
                    <a:pt x="179324" y="176276"/>
                  </a:lnTo>
                  <a:lnTo>
                    <a:pt x="171704" y="178460"/>
                  </a:lnTo>
                  <a:lnTo>
                    <a:pt x="164998" y="182829"/>
                  </a:lnTo>
                  <a:lnTo>
                    <a:pt x="158292" y="187096"/>
                  </a:lnTo>
                  <a:lnTo>
                    <a:pt x="143797" y="222348"/>
                  </a:lnTo>
                  <a:lnTo>
                    <a:pt x="143719" y="222901"/>
                  </a:lnTo>
                  <a:lnTo>
                    <a:pt x="149148" y="260705"/>
                  </a:lnTo>
                  <a:lnTo>
                    <a:pt x="152938" y="268782"/>
                  </a:lnTo>
                  <a:lnTo>
                    <a:pt x="153009" y="268935"/>
                  </a:lnTo>
                  <a:lnTo>
                    <a:pt x="158292" y="275234"/>
                  </a:lnTo>
                  <a:lnTo>
                    <a:pt x="164998" y="279603"/>
                  </a:lnTo>
                  <a:lnTo>
                    <a:pt x="171704" y="283870"/>
                  </a:lnTo>
                  <a:lnTo>
                    <a:pt x="179324" y="286004"/>
                  </a:lnTo>
                  <a:lnTo>
                    <a:pt x="196392" y="286004"/>
                  </a:lnTo>
                  <a:lnTo>
                    <a:pt x="204012" y="283870"/>
                  </a:lnTo>
                  <a:lnTo>
                    <a:pt x="217525" y="275234"/>
                  </a:lnTo>
                  <a:lnTo>
                    <a:pt x="222859" y="268935"/>
                  </a:lnTo>
                  <a:lnTo>
                    <a:pt x="222931" y="268782"/>
                  </a:lnTo>
                  <a:lnTo>
                    <a:pt x="180340" y="268782"/>
                  </a:lnTo>
                  <a:lnTo>
                    <a:pt x="174345" y="265633"/>
                  </a:lnTo>
                  <a:lnTo>
                    <a:pt x="163322" y="231140"/>
                  </a:lnTo>
                  <a:lnTo>
                    <a:pt x="163705" y="222901"/>
                  </a:lnTo>
                  <a:lnTo>
                    <a:pt x="163731" y="222348"/>
                  </a:lnTo>
                  <a:lnTo>
                    <a:pt x="164874" y="215252"/>
                  </a:lnTo>
                  <a:lnTo>
                    <a:pt x="164960" y="214719"/>
                  </a:lnTo>
                  <a:lnTo>
                    <a:pt x="167008" y="208251"/>
                  </a:lnTo>
                  <a:lnTo>
                    <a:pt x="169875" y="202946"/>
                  </a:lnTo>
                  <a:lnTo>
                    <a:pt x="174345" y="196646"/>
                  </a:lnTo>
                  <a:lnTo>
                    <a:pt x="180340" y="193497"/>
                  </a:lnTo>
                  <a:lnTo>
                    <a:pt x="222945" y="193497"/>
                  </a:lnTo>
                  <a:lnTo>
                    <a:pt x="217525" y="187096"/>
                  </a:lnTo>
                  <a:lnTo>
                    <a:pt x="210718" y="182829"/>
                  </a:lnTo>
                  <a:lnTo>
                    <a:pt x="204012" y="178460"/>
                  </a:lnTo>
                  <a:lnTo>
                    <a:pt x="196392" y="176276"/>
                  </a:lnTo>
                  <a:close/>
                </a:path>
                <a:path w="817880" h="307975">
                  <a:moveTo>
                    <a:pt x="222906" y="193497"/>
                  </a:moveTo>
                  <a:lnTo>
                    <a:pt x="195478" y="193497"/>
                  </a:lnTo>
                  <a:lnTo>
                    <a:pt x="201472" y="196646"/>
                  </a:lnTo>
                  <a:lnTo>
                    <a:pt x="205841" y="202946"/>
                  </a:lnTo>
                  <a:lnTo>
                    <a:pt x="208775" y="208251"/>
                  </a:lnTo>
                  <a:lnTo>
                    <a:pt x="210870" y="214719"/>
                  </a:lnTo>
                  <a:lnTo>
                    <a:pt x="212128" y="222348"/>
                  </a:lnTo>
                  <a:lnTo>
                    <a:pt x="212547" y="231140"/>
                  </a:lnTo>
                  <a:lnTo>
                    <a:pt x="212153" y="239388"/>
                  </a:lnTo>
                  <a:lnTo>
                    <a:pt x="212128" y="239931"/>
                  </a:lnTo>
                  <a:lnTo>
                    <a:pt x="195478" y="268782"/>
                  </a:lnTo>
                  <a:lnTo>
                    <a:pt x="222931" y="268782"/>
                  </a:lnTo>
                  <a:lnTo>
                    <a:pt x="226720" y="260705"/>
                  </a:lnTo>
                  <a:lnTo>
                    <a:pt x="229254" y="254171"/>
                  </a:lnTo>
                  <a:lnTo>
                    <a:pt x="230937" y="247561"/>
                  </a:lnTo>
                  <a:lnTo>
                    <a:pt x="231063" y="247065"/>
                  </a:lnTo>
                  <a:lnTo>
                    <a:pt x="232072" y="239931"/>
                  </a:lnTo>
                  <a:lnTo>
                    <a:pt x="232149" y="239388"/>
                  </a:lnTo>
                  <a:lnTo>
                    <a:pt x="232511" y="231140"/>
                  </a:lnTo>
                  <a:lnTo>
                    <a:pt x="232149" y="222901"/>
                  </a:lnTo>
                  <a:lnTo>
                    <a:pt x="231063" y="215252"/>
                  </a:lnTo>
                  <a:lnTo>
                    <a:pt x="229268" y="208251"/>
                  </a:lnTo>
                  <a:lnTo>
                    <a:pt x="226720" y="201726"/>
                  </a:lnTo>
                  <a:lnTo>
                    <a:pt x="222906" y="193497"/>
                  </a:lnTo>
                  <a:close/>
                </a:path>
                <a:path w="817880" h="307975">
                  <a:moveTo>
                    <a:pt x="313164" y="203098"/>
                  </a:moveTo>
                  <a:lnTo>
                    <a:pt x="294114" y="203098"/>
                  </a:lnTo>
                  <a:lnTo>
                    <a:pt x="294114" y="284480"/>
                  </a:lnTo>
                  <a:lnTo>
                    <a:pt x="313164" y="284480"/>
                  </a:lnTo>
                  <a:lnTo>
                    <a:pt x="313164" y="251866"/>
                  </a:lnTo>
                  <a:lnTo>
                    <a:pt x="350514" y="251866"/>
                  </a:lnTo>
                  <a:lnTo>
                    <a:pt x="343339" y="242265"/>
                  </a:lnTo>
                  <a:lnTo>
                    <a:pt x="348056" y="236016"/>
                  </a:lnTo>
                  <a:lnTo>
                    <a:pt x="313164" y="236016"/>
                  </a:lnTo>
                  <a:lnTo>
                    <a:pt x="313164" y="203098"/>
                  </a:lnTo>
                  <a:close/>
                </a:path>
                <a:path w="817880" h="307975">
                  <a:moveTo>
                    <a:pt x="350514" y="251866"/>
                  </a:moveTo>
                  <a:lnTo>
                    <a:pt x="327947" y="251866"/>
                  </a:lnTo>
                  <a:lnTo>
                    <a:pt x="352483" y="284480"/>
                  </a:lnTo>
                  <a:lnTo>
                    <a:pt x="374886" y="284480"/>
                  </a:lnTo>
                  <a:lnTo>
                    <a:pt x="350514" y="251866"/>
                  </a:lnTo>
                  <a:close/>
                </a:path>
                <a:path w="817880" h="307975">
                  <a:moveTo>
                    <a:pt x="372905" y="203098"/>
                  </a:moveTo>
                  <a:lnTo>
                    <a:pt x="352483" y="203098"/>
                  </a:lnTo>
                  <a:lnTo>
                    <a:pt x="328404" y="236016"/>
                  </a:lnTo>
                  <a:lnTo>
                    <a:pt x="348056" y="236016"/>
                  </a:lnTo>
                  <a:lnTo>
                    <a:pt x="372905" y="203098"/>
                  </a:lnTo>
                  <a:close/>
                </a:path>
                <a:path w="817880" h="307975">
                  <a:moveTo>
                    <a:pt x="450806" y="203098"/>
                  </a:moveTo>
                  <a:lnTo>
                    <a:pt x="388322" y="203098"/>
                  </a:lnTo>
                  <a:lnTo>
                    <a:pt x="388322" y="284480"/>
                  </a:lnTo>
                  <a:lnTo>
                    <a:pt x="407372" y="284480"/>
                  </a:lnTo>
                  <a:lnTo>
                    <a:pt x="407372" y="219252"/>
                  </a:lnTo>
                  <a:lnTo>
                    <a:pt x="450806" y="219252"/>
                  </a:lnTo>
                  <a:lnTo>
                    <a:pt x="450806" y="203098"/>
                  </a:lnTo>
                  <a:close/>
                </a:path>
              </a:pathLst>
            </a:custGeom>
            <a:solidFill>
              <a:srgbClr val="110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63800" y="7353300"/>
              <a:ext cx="4584700" cy="977900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4651406" y="10154005"/>
            <a:ext cx="79781" cy="108508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7937502" y="311505"/>
            <a:ext cx="6794500" cy="9842500"/>
            <a:chOff x="7937500" y="381000"/>
            <a:chExt cx="6794500" cy="9842500"/>
          </a:xfrm>
        </p:grpSpPr>
        <p:sp>
          <p:nvSpPr>
            <p:cNvPr id="38" name="object 38"/>
            <p:cNvSpPr/>
            <p:nvPr/>
          </p:nvSpPr>
          <p:spPr>
            <a:xfrm>
              <a:off x="7937500" y="508000"/>
              <a:ext cx="6794500" cy="3213100"/>
            </a:xfrm>
            <a:custGeom>
              <a:avLst/>
              <a:gdLst/>
              <a:ahLst/>
              <a:cxnLst/>
              <a:rect l="l" t="t" r="r" b="b"/>
              <a:pathLst>
                <a:path w="6794500" h="32131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022600"/>
                  </a:lnTo>
                  <a:lnTo>
                    <a:pt x="5031" y="3066279"/>
                  </a:lnTo>
                  <a:lnTo>
                    <a:pt x="19362" y="3106377"/>
                  </a:lnTo>
                  <a:lnTo>
                    <a:pt x="41850" y="3141748"/>
                  </a:lnTo>
                  <a:lnTo>
                    <a:pt x="71351" y="3171249"/>
                  </a:lnTo>
                  <a:lnTo>
                    <a:pt x="106722" y="3193737"/>
                  </a:lnTo>
                  <a:lnTo>
                    <a:pt x="146820" y="3208068"/>
                  </a:lnTo>
                  <a:lnTo>
                    <a:pt x="190500" y="3213100"/>
                  </a:lnTo>
                  <a:lnTo>
                    <a:pt x="6604000" y="3213100"/>
                  </a:lnTo>
                  <a:lnTo>
                    <a:pt x="6647678" y="3208068"/>
                  </a:lnTo>
                  <a:lnTo>
                    <a:pt x="6687775" y="3193737"/>
                  </a:lnTo>
                  <a:lnTo>
                    <a:pt x="6723146" y="3171249"/>
                  </a:lnTo>
                  <a:lnTo>
                    <a:pt x="6752648" y="3141748"/>
                  </a:lnTo>
                  <a:lnTo>
                    <a:pt x="6775136" y="3106377"/>
                  </a:lnTo>
                  <a:lnTo>
                    <a:pt x="6789468" y="3066279"/>
                  </a:lnTo>
                  <a:lnTo>
                    <a:pt x="6794500" y="30226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937500" y="3810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525357" y="3208021"/>
              <a:ext cx="819150" cy="307975"/>
            </a:xfrm>
            <a:custGeom>
              <a:avLst/>
              <a:gdLst/>
              <a:ahLst/>
              <a:cxnLst/>
              <a:rect l="l" t="t" r="r" b="b"/>
              <a:pathLst>
                <a:path w="819150" h="307975">
                  <a:moveTo>
                    <a:pt x="23621" y="0"/>
                  </a:moveTo>
                  <a:lnTo>
                    <a:pt x="14325" y="0"/>
                  </a:lnTo>
                  <a:lnTo>
                    <a:pt x="14325" y="106679"/>
                  </a:lnTo>
                  <a:lnTo>
                    <a:pt x="25145" y="106679"/>
                  </a:lnTo>
                  <a:lnTo>
                    <a:pt x="25145" y="21793"/>
                  </a:lnTo>
                  <a:lnTo>
                    <a:pt x="36387" y="21793"/>
                  </a:lnTo>
                  <a:lnTo>
                    <a:pt x="23621" y="0"/>
                  </a:lnTo>
                  <a:close/>
                </a:path>
                <a:path w="819150" h="307975">
                  <a:moveTo>
                    <a:pt x="125120" y="21335"/>
                  </a:moveTo>
                  <a:lnTo>
                    <a:pt x="114299" y="21335"/>
                  </a:lnTo>
                  <a:lnTo>
                    <a:pt x="114299" y="106679"/>
                  </a:lnTo>
                  <a:lnTo>
                    <a:pt x="125120" y="106679"/>
                  </a:lnTo>
                  <a:lnTo>
                    <a:pt x="125120" y="21335"/>
                  </a:lnTo>
                  <a:close/>
                </a:path>
                <a:path w="819150" h="307975">
                  <a:moveTo>
                    <a:pt x="36387" y="21793"/>
                  </a:moveTo>
                  <a:lnTo>
                    <a:pt x="25145" y="21793"/>
                  </a:lnTo>
                  <a:lnTo>
                    <a:pt x="67055" y="93116"/>
                  </a:lnTo>
                  <a:lnTo>
                    <a:pt x="72389" y="93116"/>
                  </a:lnTo>
                  <a:lnTo>
                    <a:pt x="80576" y="79095"/>
                  </a:lnTo>
                  <a:lnTo>
                    <a:pt x="69951" y="79095"/>
                  </a:lnTo>
                  <a:lnTo>
                    <a:pt x="36387" y="21793"/>
                  </a:lnTo>
                  <a:close/>
                </a:path>
                <a:path w="819150" h="307975">
                  <a:moveTo>
                    <a:pt x="125120" y="0"/>
                  </a:moveTo>
                  <a:lnTo>
                    <a:pt x="115823" y="0"/>
                  </a:lnTo>
                  <a:lnTo>
                    <a:pt x="69951" y="79095"/>
                  </a:lnTo>
                  <a:lnTo>
                    <a:pt x="80576" y="79095"/>
                  </a:lnTo>
                  <a:lnTo>
                    <a:pt x="114299" y="21335"/>
                  </a:lnTo>
                  <a:lnTo>
                    <a:pt x="125120" y="21335"/>
                  </a:lnTo>
                  <a:lnTo>
                    <a:pt x="125120" y="0"/>
                  </a:lnTo>
                  <a:close/>
                </a:path>
                <a:path w="819150" h="307975">
                  <a:moveTo>
                    <a:pt x="211786" y="35356"/>
                  </a:moveTo>
                  <a:lnTo>
                    <a:pt x="192413" y="35356"/>
                  </a:lnTo>
                  <a:lnTo>
                    <a:pt x="198052" y="37185"/>
                  </a:lnTo>
                  <a:lnTo>
                    <a:pt x="201913" y="40843"/>
                  </a:lnTo>
                  <a:lnTo>
                    <a:pt x="205774" y="44399"/>
                  </a:lnTo>
                  <a:lnTo>
                    <a:pt x="207704" y="49631"/>
                  </a:lnTo>
                  <a:lnTo>
                    <a:pt x="207704" y="61417"/>
                  </a:lnTo>
                  <a:lnTo>
                    <a:pt x="171484" y="61417"/>
                  </a:lnTo>
                  <a:lnTo>
                    <a:pt x="163610" y="63499"/>
                  </a:lnTo>
                  <a:lnTo>
                    <a:pt x="158631" y="67665"/>
                  </a:lnTo>
                  <a:lnTo>
                    <a:pt x="153755" y="71831"/>
                  </a:lnTo>
                  <a:lnTo>
                    <a:pt x="151316" y="77317"/>
                  </a:lnTo>
                  <a:lnTo>
                    <a:pt x="151316" y="91135"/>
                  </a:lnTo>
                  <a:lnTo>
                    <a:pt x="153958" y="96773"/>
                  </a:lnTo>
                  <a:lnTo>
                    <a:pt x="164524" y="105308"/>
                  </a:lnTo>
                  <a:lnTo>
                    <a:pt x="171636" y="107441"/>
                  </a:lnTo>
                  <a:lnTo>
                    <a:pt x="187079" y="107441"/>
                  </a:lnTo>
                  <a:lnTo>
                    <a:pt x="192667" y="106273"/>
                  </a:lnTo>
                  <a:lnTo>
                    <a:pt x="197341" y="103936"/>
                  </a:lnTo>
                  <a:lnTo>
                    <a:pt x="202116" y="101599"/>
                  </a:lnTo>
                  <a:lnTo>
                    <a:pt x="205103" y="98907"/>
                  </a:lnTo>
                  <a:lnTo>
                    <a:pt x="175853" y="98907"/>
                  </a:lnTo>
                  <a:lnTo>
                    <a:pt x="170874" y="97586"/>
                  </a:lnTo>
                  <a:lnTo>
                    <a:pt x="167318" y="94945"/>
                  </a:lnTo>
                  <a:lnTo>
                    <a:pt x="163762" y="92201"/>
                  </a:lnTo>
                  <a:lnTo>
                    <a:pt x="161984" y="88493"/>
                  </a:lnTo>
                  <a:lnTo>
                    <a:pt x="161984" y="74269"/>
                  </a:lnTo>
                  <a:lnTo>
                    <a:pt x="168842" y="69494"/>
                  </a:lnTo>
                  <a:lnTo>
                    <a:pt x="218525" y="69494"/>
                  </a:lnTo>
                  <a:lnTo>
                    <a:pt x="218525" y="46735"/>
                  </a:lnTo>
                  <a:lnTo>
                    <a:pt x="215731" y="39014"/>
                  </a:lnTo>
                  <a:lnTo>
                    <a:pt x="211786" y="35356"/>
                  </a:lnTo>
                  <a:close/>
                </a:path>
                <a:path w="819150" h="307975">
                  <a:moveTo>
                    <a:pt x="218525" y="94183"/>
                  </a:moveTo>
                  <a:lnTo>
                    <a:pt x="208161" y="94183"/>
                  </a:lnTo>
                  <a:lnTo>
                    <a:pt x="208161" y="106679"/>
                  </a:lnTo>
                  <a:lnTo>
                    <a:pt x="218525" y="106679"/>
                  </a:lnTo>
                  <a:lnTo>
                    <a:pt x="218525" y="94183"/>
                  </a:lnTo>
                  <a:close/>
                </a:path>
                <a:path w="819150" h="307975">
                  <a:moveTo>
                    <a:pt x="218525" y="69494"/>
                  </a:moveTo>
                  <a:lnTo>
                    <a:pt x="207704" y="69494"/>
                  </a:lnTo>
                  <a:lnTo>
                    <a:pt x="207704" y="82600"/>
                  </a:lnTo>
                  <a:lnTo>
                    <a:pt x="205571" y="87883"/>
                  </a:lnTo>
                  <a:lnTo>
                    <a:pt x="188349" y="98907"/>
                  </a:lnTo>
                  <a:lnTo>
                    <a:pt x="205103" y="98907"/>
                  </a:lnTo>
                  <a:lnTo>
                    <a:pt x="205723" y="98348"/>
                  </a:lnTo>
                  <a:lnTo>
                    <a:pt x="208161" y="94183"/>
                  </a:lnTo>
                  <a:lnTo>
                    <a:pt x="218525" y="94183"/>
                  </a:lnTo>
                  <a:lnTo>
                    <a:pt x="218525" y="69494"/>
                  </a:lnTo>
                  <a:close/>
                </a:path>
                <a:path w="819150" h="307975">
                  <a:moveTo>
                    <a:pt x="196528" y="25907"/>
                  </a:moveTo>
                  <a:lnTo>
                    <a:pt x="179764" y="25907"/>
                  </a:lnTo>
                  <a:lnTo>
                    <a:pt x="173770" y="26873"/>
                  </a:lnTo>
                  <a:lnTo>
                    <a:pt x="168080" y="28803"/>
                  </a:lnTo>
                  <a:lnTo>
                    <a:pt x="162391" y="30632"/>
                  </a:lnTo>
                  <a:lnTo>
                    <a:pt x="157514" y="33273"/>
                  </a:lnTo>
                  <a:lnTo>
                    <a:pt x="153450" y="36728"/>
                  </a:lnTo>
                  <a:lnTo>
                    <a:pt x="158327" y="44805"/>
                  </a:lnTo>
                  <a:lnTo>
                    <a:pt x="161679" y="41859"/>
                  </a:lnTo>
                  <a:lnTo>
                    <a:pt x="165693" y="39573"/>
                  </a:lnTo>
                  <a:lnTo>
                    <a:pt x="170366" y="37947"/>
                  </a:lnTo>
                  <a:lnTo>
                    <a:pt x="175040" y="36220"/>
                  </a:lnTo>
                  <a:lnTo>
                    <a:pt x="179917" y="35356"/>
                  </a:lnTo>
                  <a:lnTo>
                    <a:pt x="211786" y="35356"/>
                  </a:lnTo>
                  <a:lnTo>
                    <a:pt x="210143" y="33832"/>
                  </a:lnTo>
                  <a:lnTo>
                    <a:pt x="204555" y="28549"/>
                  </a:lnTo>
                  <a:lnTo>
                    <a:pt x="196528" y="25907"/>
                  </a:lnTo>
                  <a:close/>
                </a:path>
                <a:path w="819150" h="307975">
                  <a:moveTo>
                    <a:pt x="258150" y="26517"/>
                  </a:moveTo>
                  <a:lnTo>
                    <a:pt x="247329" y="26517"/>
                  </a:lnTo>
                  <a:lnTo>
                    <a:pt x="247329" y="106679"/>
                  </a:lnTo>
                  <a:lnTo>
                    <a:pt x="258150" y="106679"/>
                  </a:lnTo>
                  <a:lnTo>
                    <a:pt x="258150" y="71018"/>
                  </a:lnTo>
                  <a:lnTo>
                    <a:pt x="289591" y="71018"/>
                  </a:lnTo>
                  <a:lnTo>
                    <a:pt x="284972" y="65379"/>
                  </a:lnTo>
                  <a:lnTo>
                    <a:pt x="287941" y="61721"/>
                  </a:lnTo>
                  <a:lnTo>
                    <a:pt x="258150" y="61721"/>
                  </a:lnTo>
                  <a:lnTo>
                    <a:pt x="258150" y="26517"/>
                  </a:lnTo>
                  <a:close/>
                </a:path>
                <a:path w="819150" h="307975">
                  <a:moveTo>
                    <a:pt x="289591" y="71018"/>
                  </a:moveTo>
                  <a:lnTo>
                    <a:pt x="276438" y="71018"/>
                  </a:lnTo>
                  <a:lnTo>
                    <a:pt x="306003" y="106679"/>
                  </a:lnTo>
                  <a:lnTo>
                    <a:pt x="318805" y="106679"/>
                  </a:lnTo>
                  <a:lnTo>
                    <a:pt x="289591" y="71018"/>
                  </a:lnTo>
                  <a:close/>
                </a:path>
                <a:path w="819150" h="307975">
                  <a:moveTo>
                    <a:pt x="316519" y="26517"/>
                  </a:moveTo>
                  <a:lnTo>
                    <a:pt x="304784" y="26517"/>
                  </a:lnTo>
                  <a:lnTo>
                    <a:pt x="276590" y="61721"/>
                  </a:lnTo>
                  <a:lnTo>
                    <a:pt x="287941" y="61721"/>
                  </a:lnTo>
                  <a:lnTo>
                    <a:pt x="316519" y="26517"/>
                  </a:lnTo>
                  <a:close/>
                </a:path>
                <a:path w="819150" h="307975">
                  <a:moveTo>
                    <a:pt x="373491" y="25907"/>
                  </a:moveTo>
                  <a:lnTo>
                    <a:pt x="358658" y="25907"/>
                  </a:lnTo>
                  <a:lnTo>
                    <a:pt x="351546" y="27635"/>
                  </a:lnTo>
                  <a:lnTo>
                    <a:pt x="339049" y="34543"/>
                  </a:lnTo>
                  <a:lnTo>
                    <a:pt x="334172" y="39369"/>
                  </a:lnTo>
                  <a:lnTo>
                    <a:pt x="327060" y="51765"/>
                  </a:lnTo>
                  <a:lnTo>
                    <a:pt x="325282" y="58775"/>
                  </a:lnTo>
                  <a:lnTo>
                    <a:pt x="325282" y="74421"/>
                  </a:lnTo>
                  <a:lnTo>
                    <a:pt x="351546" y="105714"/>
                  </a:lnTo>
                  <a:lnTo>
                    <a:pt x="358658" y="107441"/>
                  </a:lnTo>
                  <a:lnTo>
                    <a:pt x="373390" y="107441"/>
                  </a:lnTo>
                  <a:lnTo>
                    <a:pt x="379536" y="106121"/>
                  </a:lnTo>
                  <a:lnTo>
                    <a:pt x="385023" y="103479"/>
                  </a:lnTo>
                  <a:lnTo>
                    <a:pt x="390509" y="100736"/>
                  </a:lnTo>
                  <a:lnTo>
                    <a:pt x="393665" y="97840"/>
                  </a:lnTo>
                  <a:lnTo>
                    <a:pt x="360791" y="97840"/>
                  </a:lnTo>
                  <a:lnTo>
                    <a:pt x="355559" y="96570"/>
                  </a:lnTo>
                  <a:lnTo>
                    <a:pt x="336255" y="72796"/>
                  </a:lnTo>
                  <a:lnTo>
                    <a:pt x="336255" y="60502"/>
                  </a:lnTo>
                  <a:lnTo>
                    <a:pt x="360791" y="35356"/>
                  </a:lnTo>
                  <a:lnTo>
                    <a:pt x="393481" y="35356"/>
                  </a:lnTo>
                  <a:lnTo>
                    <a:pt x="390509" y="32664"/>
                  </a:lnTo>
                  <a:lnTo>
                    <a:pt x="385023" y="30022"/>
                  </a:lnTo>
                  <a:lnTo>
                    <a:pt x="379638" y="27279"/>
                  </a:lnTo>
                  <a:lnTo>
                    <a:pt x="373491" y="25907"/>
                  </a:lnTo>
                  <a:close/>
                </a:path>
                <a:path w="819150" h="307975">
                  <a:moveTo>
                    <a:pt x="389900" y="86105"/>
                  </a:moveTo>
                  <a:lnTo>
                    <a:pt x="387258" y="90068"/>
                  </a:lnTo>
                  <a:lnTo>
                    <a:pt x="383905" y="93014"/>
                  </a:lnTo>
                  <a:lnTo>
                    <a:pt x="375777" y="96875"/>
                  </a:lnTo>
                  <a:lnTo>
                    <a:pt x="371358" y="97840"/>
                  </a:lnTo>
                  <a:lnTo>
                    <a:pt x="393665" y="97840"/>
                  </a:lnTo>
                  <a:lnTo>
                    <a:pt x="394717" y="96875"/>
                  </a:lnTo>
                  <a:lnTo>
                    <a:pt x="394951" y="96570"/>
                  </a:lnTo>
                  <a:lnTo>
                    <a:pt x="397977" y="91592"/>
                  </a:lnTo>
                  <a:lnTo>
                    <a:pt x="389900" y="86105"/>
                  </a:lnTo>
                  <a:close/>
                </a:path>
                <a:path w="819150" h="307975">
                  <a:moveTo>
                    <a:pt x="393481" y="35356"/>
                  </a:moveTo>
                  <a:lnTo>
                    <a:pt x="371358" y="35356"/>
                  </a:lnTo>
                  <a:lnTo>
                    <a:pt x="375777" y="36372"/>
                  </a:lnTo>
                  <a:lnTo>
                    <a:pt x="379841" y="38404"/>
                  </a:lnTo>
                  <a:lnTo>
                    <a:pt x="383905" y="40335"/>
                  </a:lnTo>
                  <a:lnTo>
                    <a:pt x="387258" y="43281"/>
                  </a:lnTo>
                  <a:lnTo>
                    <a:pt x="389900" y="47243"/>
                  </a:lnTo>
                  <a:lnTo>
                    <a:pt x="397827" y="41859"/>
                  </a:lnTo>
                  <a:lnTo>
                    <a:pt x="398039" y="41859"/>
                  </a:lnTo>
                  <a:lnTo>
                    <a:pt x="394889" y="36677"/>
                  </a:lnTo>
                  <a:lnTo>
                    <a:pt x="394603" y="36372"/>
                  </a:lnTo>
                  <a:lnTo>
                    <a:pt x="393481" y="35356"/>
                  </a:lnTo>
                  <a:close/>
                </a:path>
                <a:path w="819150" h="307975">
                  <a:moveTo>
                    <a:pt x="429748" y="26517"/>
                  </a:moveTo>
                  <a:lnTo>
                    <a:pt x="418928" y="26517"/>
                  </a:lnTo>
                  <a:lnTo>
                    <a:pt x="418928" y="106679"/>
                  </a:lnTo>
                  <a:lnTo>
                    <a:pt x="428682" y="106679"/>
                  </a:lnTo>
                  <a:lnTo>
                    <a:pt x="442463" y="90220"/>
                  </a:lnTo>
                  <a:lnTo>
                    <a:pt x="429748" y="90220"/>
                  </a:lnTo>
                  <a:lnTo>
                    <a:pt x="429748" y="26517"/>
                  </a:lnTo>
                  <a:close/>
                </a:path>
                <a:path w="819150" h="307975">
                  <a:moveTo>
                    <a:pt x="492842" y="42976"/>
                  </a:moveTo>
                  <a:lnTo>
                    <a:pt x="482022" y="42976"/>
                  </a:lnTo>
                  <a:lnTo>
                    <a:pt x="482022" y="106679"/>
                  </a:lnTo>
                  <a:lnTo>
                    <a:pt x="492842" y="106679"/>
                  </a:lnTo>
                  <a:lnTo>
                    <a:pt x="492842" y="42976"/>
                  </a:lnTo>
                  <a:close/>
                </a:path>
                <a:path w="819150" h="307975">
                  <a:moveTo>
                    <a:pt x="492842" y="26517"/>
                  </a:moveTo>
                  <a:lnTo>
                    <a:pt x="483241" y="26517"/>
                  </a:lnTo>
                  <a:lnTo>
                    <a:pt x="429748" y="90220"/>
                  </a:lnTo>
                  <a:lnTo>
                    <a:pt x="442463" y="90220"/>
                  </a:lnTo>
                  <a:lnTo>
                    <a:pt x="482022" y="42976"/>
                  </a:lnTo>
                  <a:lnTo>
                    <a:pt x="492842" y="42976"/>
                  </a:lnTo>
                  <a:lnTo>
                    <a:pt x="492842" y="26517"/>
                  </a:lnTo>
                  <a:close/>
                </a:path>
                <a:path w="819150" h="307975">
                  <a:moveTo>
                    <a:pt x="534824" y="26517"/>
                  </a:moveTo>
                  <a:lnTo>
                    <a:pt x="523852" y="26517"/>
                  </a:lnTo>
                  <a:lnTo>
                    <a:pt x="523852" y="106679"/>
                  </a:lnTo>
                  <a:lnTo>
                    <a:pt x="533758" y="106679"/>
                  </a:lnTo>
                  <a:lnTo>
                    <a:pt x="533758" y="43129"/>
                  </a:lnTo>
                  <a:lnTo>
                    <a:pt x="544599" y="43129"/>
                  </a:lnTo>
                  <a:lnTo>
                    <a:pt x="534824" y="26517"/>
                  </a:lnTo>
                  <a:close/>
                </a:path>
                <a:path w="819150" h="307975">
                  <a:moveTo>
                    <a:pt x="613463" y="43281"/>
                  </a:moveTo>
                  <a:lnTo>
                    <a:pt x="603557" y="43281"/>
                  </a:lnTo>
                  <a:lnTo>
                    <a:pt x="603557" y="106679"/>
                  </a:lnTo>
                  <a:lnTo>
                    <a:pt x="613463" y="106679"/>
                  </a:lnTo>
                  <a:lnTo>
                    <a:pt x="613463" y="43281"/>
                  </a:lnTo>
                  <a:close/>
                </a:path>
                <a:path w="819150" h="307975">
                  <a:moveTo>
                    <a:pt x="544599" y="43129"/>
                  </a:moveTo>
                  <a:lnTo>
                    <a:pt x="533758" y="43129"/>
                  </a:lnTo>
                  <a:lnTo>
                    <a:pt x="566219" y="96926"/>
                  </a:lnTo>
                  <a:lnTo>
                    <a:pt x="571096" y="96926"/>
                  </a:lnTo>
                  <a:lnTo>
                    <a:pt x="578750" y="84277"/>
                  </a:lnTo>
                  <a:lnTo>
                    <a:pt x="568810" y="84277"/>
                  </a:lnTo>
                  <a:lnTo>
                    <a:pt x="544688" y="43281"/>
                  </a:lnTo>
                  <a:lnTo>
                    <a:pt x="544599" y="43129"/>
                  </a:lnTo>
                  <a:close/>
                </a:path>
                <a:path w="819150" h="307975">
                  <a:moveTo>
                    <a:pt x="613463" y="26517"/>
                  </a:moveTo>
                  <a:lnTo>
                    <a:pt x="603404" y="26517"/>
                  </a:lnTo>
                  <a:lnTo>
                    <a:pt x="568810" y="84277"/>
                  </a:lnTo>
                  <a:lnTo>
                    <a:pt x="578750" y="84277"/>
                  </a:lnTo>
                  <a:lnTo>
                    <a:pt x="603557" y="43281"/>
                  </a:lnTo>
                  <a:lnTo>
                    <a:pt x="613463" y="43281"/>
                  </a:lnTo>
                  <a:lnTo>
                    <a:pt x="613463" y="26517"/>
                  </a:lnTo>
                  <a:close/>
                </a:path>
                <a:path w="819150" h="307975">
                  <a:moveTo>
                    <a:pt x="631148" y="121615"/>
                  </a:moveTo>
                  <a:lnTo>
                    <a:pt x="626118" y="129692"/>
                  </a:lnTo>
                  <a:lnTo>
                    <a:pt x="628557" y="132130"/>
                  </a:lnTo>
                  <a:lnTo>
                    <a:pt x="631452" y="133959"/>
                  </a:lnTo>
                  <a:lnTo>
                    <a:pt x="638158" y="136397"/>
                  </a:lnTo>
                  <a:lnTo>
                    <a:pt x="641765" y="137007"/>
                  </a:lnTo>
                  <a:lnTo>
                    <a:pt x="651620" y="137007"/>
                  </a:lnTo>
                  <a:lnTo>
                    <a:pt x="656751" y="135432"/>
                  </a:lnTo>
                  <a:lnTo>
                    <a:pt x="665285" y="129133"/>
                  </a:lnTo>
                  <a:lnTo>
                    <a:pt x="666288" y="127711"/>
                  </a:lnTo>
                  <a:lnTo>
                    <a:pt x="640088" y="127711"/>
                  </a:lnTo>
                  <a:lnTo>
                    <a:pt x="635212" y="125679"/>
                  </a:lnTo>
                  <a:lnTo>
                    <a:pt x="631148" y="121615"/>
                  </a:lnTo>
                  <a:close/>
                </a:path>
                <a:path w="819150" h="307975">
                  <a:moveTo>
                    <a:pt x="641358" y="26517"/>
                  </a:moveTo>
                  <a:lnTo>
                    <a:pt x="630081" y="26517"/>
                  </a:lnTo>
                  <a:lnTo>
                    <a:pt x="665895" y="106527"/>
                  </a:lnTo>
                  <a:lnTo>
                    <a:pt x="662390" y="114299"/>
                  </a:lnTo>
                  <a:lnTo>
                    <a:pt x="660154" y="119176"/>
                  </a:lnTo>
                  <a:lnTo>
                    <a:pt x="657716" y="122631"/>
                  </a:lnTo>
                  <a:lnTo>
                    <a:pt x="655074" y="124663"/>
                  </a:lnTo>
                  <a:lnTo>
                    <a:pt x="652534" y="126695"/>
                  </a:lnTo>
                  <a:lnTo>
                    <a:pt x="649436" y="127711"/>
                  </a:lnTo>
                  <a:lnTo>
                    <a:pt x="666288" y="127711"/>
                  </a:lnTo>
                  <a:lnTo>
                    <a:pt x="669044" y="123799"/>
                  </a:lnTo>
                  <a:lnTo>
                    <a:pt x="672296" y="116281"/>
                  </a:lnTo>
                  <a:lnTo>
                    <a:pt x="681959" y="94640"/>
                  </a:lnTo>
                  <a:lnTo>
                    <a:pt x="671534" y="94640"/>
                  </a:lnTo>
                  <a:lnTo>
                    <a:pt x="641358" y="26517"/>
                  </a:lnTo>
                  <a:close/>
                </a:path>
                <a:path w="819150" h="307975">
                  <a:moveTo>
                    <a:pt x="712377" y="26517"/>
                  </a:moveTo>
                  <a:lnTo>
                    <a:pt x="701709" y="26517"/>
                  </a:lnTo>
                  <a:lnTo>
                    <a:pt x="671534" y="94640"/>
                  </a:lnTo>
                  <a:lnTo>
                    <a:pt x="681959" y="94640"/>
                  </a:lnTo>
                  <a:lnTo>
                    <a:pt x="712377" y="26517"/>
                  </a:lnTo>
                  <a:close/>
                </a:path>
                <a:path w="819150" h="307975">
                  <a:moveTo>
                    <a:pt x="740208" y="26517"/>
                  </a:moveTo>
                  <a:lnTo>
                    <a:pt x="729235" y="26517"/>
                  </a:lnTo>
                  <a:lnTo>
                    <a:pt x="729235" y="106679"/>
                  </a:lnTo>
                  <a:lnTo>
                    <a:pt x="739141" y="106679"/>
                  </a:lnTo>
                  <a:lnTo>
                    <a:pt x="739141" y="43129"/>
                  </a:lnTo>
                  <a:lnTo>
                    <a:pt x="749982" y="43129"/>
                  </a:lnTo>
                  <a:lnTo>
                    <a:pt x="740208" y="26517"/>
                  </a:lnTo>
                  <a:close/>
                </a:path>
                <a:path w="819150" h="307975">
                  <a:moveTo>
                    <a:pt x="818846" y="43281"/>
                  </a:moveTo>
                  <a:lnTo>
                    <a:pt x="808940" y="43281"/>
                  </a:lnTo>
                  <a:lnTo>
                    <a:pt x="808940" y="106679"/>
                  </a:lnTo>
                  <a:lnTo>
                    <a:pt x="818846" y="106679"/>
                  </a:lnTo>
                  <a:lnTo>
                    <a:pt x="818846" y="43281"/>
                  </a:lnTo>
                  <a:close/>
                </a:path>
                <a:path w="819150" h="307975">
                  <a:moveTo>
                    <a:pt x="749982" y="43129"/>
                  </a:moveTo>
                  <a:lnTo>
                    <a:pt x="739141" y="43129"/>
                  </a:lnTo>
                  <a:lnTo>
                    <a:pt x="771602" y="96926"/>
                  </a:lnTo>
                  <a:lnTo>
                    <a:pt x="776479" y="96926"/>
                  </a:lnTo>
                  <a:lnTo>
                    <a:pt x="784133" y="84277"/>
                  </a:lnTo>
                  <a:lnTo>
                    <a:pt x="774193" y="84277"/>
                  </a:lnTo>
                  <a:lnTo>
                    <a:pt x="750071" y="43281"/>
                  </a:lnTo>
                  <a:lnTo>
                    <a:pt x="749982" y="43129"/>
                  </a:lnTo>
                  <a:close/>
                </a:path>
                <a:path w="819150" h="307975">
                  <a:moveTo>
                    <a:pt x="818846" y="26517"/>
                  </a:moveTo>
                  <a:lnTo>
                    <a:pt x="808788" y="26517"/>
                  </a:lnTo>
                  <a:lnTo>
                    <a:pt x="774193" y="84277"/>
                  </a:lnTo>
                  <a:lnTo>
                    <a:pt x="784133" y="84277"/>
                  </a:lnTo>
                  <a:lnTo>
                    <a:pt x="808940" y="43281"/>
                  </a:lnTo>
                  <a:lnTo>
                    <a:pt x="818846" y="43281"/>
                  </a:lnTo>
                  <a:lnTo>
                    <a:pt x="818846" y="26517"/>
                  </a:lnTo>
                  <a:close/>
                </a:path>
                <a:path w="819150" h="307975">
                  <a:moveTo>
                    <a:pt x="12191" y="264210"/>
                  </a:moveTo>
                  <a:lnTo>
                    <a:pt x="4876" y="279146"/>
                  </a:lnTo>
                  <a:lnTo>
                    <a:pt x="8432" y="281381"/>
                  </a:lnTo>
                  <a:lnTo>
                    <a:pt x="12598" y="283108"/>
                  </a:lnTo>
                  <a:lnTo>
                    <a:pt x="17539" y="284365"/>
                  </a:lnTo>
                  <a:lnTo>
                    <a:pt x="22250" y="285445"/>
                  </a:lnTo>
                  <a:lnTo>
                    <a:pt x="27431" y="286004"/>
                  </a:lnTo>
                  <a:lnTo>
                    <a:pt x="32918" y="286004"/>
                  </a:lnTo>
                  <a:lnTo>
                    <a:pt x="70751" y="271259"/>
                  </a:lnTo>
                  <a:lnTo>
                    <a:pt x="72284" y="269392"/>
                  </a:lnTo>
                  <a:lnTo>
                    <a:pt x="24231" y="269392"/>
                  </a:lnTo>
                  <a:lnTo>
                    <a:pt x="17475" y="267665"/>
                  </a:lnTo>
                  <a:lnTo>
                    <a:pt x="12191" y="264210"/>
                  </a:lnTo>
                  <a:close/>
                </a:path>
                <a:path w="819150" h="307975">
                  <a:moveTo>
                    <a:pt x="85036" y="232599"/>
                  </a:moveTo>
                  <a:lnTo>
                    <a:pt x="65151" y="232599"/>
                  </a:lnTo>
                  <a:lnTo>
                    <a:pt x="64954" y="236169"/>
                  </a:lnTo>
                  <a:lnTo>
                    <a:pt x="64912" y="236931"/>
                  </a:lnTo>
                  <a:lnTo>
                    <a:pt x="39738" y="268801"/>
                  </a:lnTo>
                  <a:lnTo>
                    <a:pt x="32461" y="269392"/>
                  </a:lnTo>
                  <a:lnTo>
                    <a:pt x="72284" y="269392"/>
                  </a:lnTo>
                  <a:lnTo>
                    <a:pt x="85013" y="233070"/>
                  </a:lnTo>
                  <a:lnTo>
                    <a:pt x="85036" y="232599"/>
                  </a:lnTo>
                  <a:close/>
                </a:path>
                <a:path w="819150" h="307975">
                  <a:moveTo>
                    <a:pt x="39014" y="176276"/>
                  </a:moveTo>
                  <a:lnTo>
                    <a:pt x="31699" y="176276"/>
                  </a:lnTo>
                  <a:lnTo>
                    <a:pt x="25095" y="177698"/>
                  </a:lnTo>
                  <a:lnTo>
                    <a:pt x="13309" y="183388"/>
                  </a:lnTo>
                  <a:lnTo>
                    <a:pt x="8635" y="187452"/>
                  </a:lnTo>
                  <a:lnTo>
                    <a:pt x="5181" y="192735"/>
                  </a:lnTo>
                  <a:lnTo>
                    <a:pt x="1727" y="197916"/>
                  </a:lnTo>
                  <a:lnTo>
                    <a:pt x="0" y="203962"/>
                  </a:lnTo>
                  <a:lnTo>
                    <a:pt x="0" y="217373"/>
                  </a:lnTo>
                  <a:lnTo>
                    <a:pt x="1519" y="222910"/>
                  </a:lnTo>
                  <a:lnTo>
                    <a:pt x="1574" y="223113"/>
                  </a:lnTo>
                  <a:lnTo>
                    <a:pt x="29717" y="243636"/>
                  </a:lnTo>
                  <a:lnTo>
                    <a:pt x="42824" y="243636"/>
                  </a:lnTo>
                  <a:lnTo>
                    <a:pt x="65151" y="232599"/>
                  </a:lnTo>
                  <a:lnTo>
                    <a:pt x="85036" y="232599"/>
                  </a:lnTo>
                  <a:lnTo>
                    <a:pt x="85114" y="228092"/>
                  </a:lnTo>
                  <a:lnTo>
                    <a:pt x="34035" y="228092"/>
                  </a:lnTo>
                  <a:lnTo>
                    <a:pt x="28854" y="226466"/>
                  </a:lnTo>
                  <a:lnTo>
                    <a:pt x="21132" y="219964"/>
                  </a:lnTo>
                  <a:lnTo>
                    <a:pt x="19202" y="215544"/>
                  </a:lnTo>
                  <a:lnTo>
                    <a:pt x="19202" y="204470"/>
                  </a:lnTo>
                  <a:lnTo>
                    <a:pt x="21020" y="200355"/>
                  </a:lnTo>
                  <a:lnTo>
                    <a:pt x="21132" y="200101"/>
                  </a:lnTo>
                  <a:lnTo>
                    <a:pt x="24993" y="196850"/>
                  </a:lnTo>
                  <a:lnTo>
                    <a:pt x="28795" y="193548"/>
                  </a:lnTo>
                  <a:lnTo>
                    <a:pt x="31140" y="192735"/>
                  </a:lnTo>
                  <a:lnTo>
                    <a:pt x="33883" y="191820"/>
                  </a:lnTo>
                  <a:lnTo>
                    <a:pt x="74282" y="191820"/>
                  </a:lnTo>
                  <a:lnTo>
                    <a:pt x="72999" y="189992"/>
                  </a:lnTo>
                  <a:lnTo>
                    <a:pt x="66360" y="183991"/>
                  </a:lnTo>
                  <a:lnTo>
                    <a:pt x="58483" y="179705"/>
                  </a:lnTo>
                  <a:lnTo>
                    <a:pt x="49368" y="177133"/>
                  </a:lnTo>
                  <a:lnTo>
                    <a:pt x="39014" y="176276"/>
                  </a:lnTo>
                  <a:close/>
                </a:path>
                <a:path w="819150" h="307975">
                  <a:moveTo>
                    <a:pt x="74282" y="191820"/>
                  </a:moveTo>
                  <a:lnTo>
                    <a:pt x="46989" y="191820"/>
                  </a:lnTo>
                  <a:lnTo>
                    <a:pt x="52374" y="193548"/>
                  </a:lnTo>
                  <a:lnTo>
                    <a:pt x="56235" y="197002"/>
                  </a:lnTo>
                  <a:lnTo>
                    <a:pt x="60197" y="200355"/>
                  </a:lnTo>
                  <a:lnTo>
                    <a:pt x="62108" y="204470"/>
                  </a:lnTo>
                  <a:lnTo>
                    <a:pt x="62179" y="215087"/>
                  </a:lnTo>
                  <a:lnTo>
                    <a:pt x="60147" y="219456"/>
                  </a:lnTo>
                  <a:lnTo>
                    <a:pt x="56083" y="222910"/>
                  </a:lnTo>
                  <a:lnTo>
                    <a:pt x="52004" y="226466"/>
                  </a:lnTo>
                  <a:lnTo>
                    <a:pt x="51815" y="226466"/>
                  </a:lnTo>
                  <a:lnTo>
                    <a:pt x="46939" y="228092"/>
                  </a:lnTo>
                  <a:lnTo>
                    <a:pt x="85114" y="228092"/>
                  </a:lnTo>
                  <a:lnTo>
                    <a:pt x="84437" y="217373"/>
                  </a:lnTo>
                  <a:lnTo>
                    <a:pt x="84060" y="215544"/>
                  </a:lnTo>
                  <a:lnTo>
                    <a:pt x="82143" y="206679"/>
                  </a:lnTo>
                  <a:lnTo>
                    <a:pt x="78333" y="197593"/>
                  </a:lnTo>
                  <a:lnTo>
                    <a:pt x="74282" y="191820"/>
                  </a:lnTo>
                  <a:close/>
                </a:path>
                <a:path w="819150" h="307975">
                  <a:moveTo>
                    <a:pt x="112405" y="260248"/>
                  </a:moveTo>
                  <a:lnTo>
                    <a:pt x="105293" y="260248"/>
                  </a:lnTo>
                  <a:lnTo>
                    <a:pt x="102346" y="261416"/>
                  </a:lnTo>
                  <a:lnTo>
                    <a:pt x="97673" y="266090"/>
                  </a:lnTo>
                  <a:lnTo>
                    <a:pt x="96504" y="269138"/>
                  </a:lnTo>
                  <a:lnTo>
                    <a:pt x="96504" y="275539"/>
                  </a:lnTo>
                  <a:lnTo>
                    <a:pt x="103667" y="284175"/>
                  </a:lnTo>
                  <a:lnTo>
                    <a:pt x="97571" y="307492"/>
                  </a:lnTo>
                  <a:lnTo>
                    <a:pt x="109916" y="307492"/>
                  </a:lnTo>
                  <a:lnTo>
                    <a:pt x="117688" y="286004"/>
                  </a:lnTo>
                  <a:lnTo>
                    <a:pt x="119110" y="282448"/>
                  </a:lnTo>
                  <a:lnTo>
                    <a:pt x="119990" y="279908"/>
                  </a:lnTo>
                  <a:lnTo>
                    <a:pt x="120431" y="278079"/>
                  </a:lnTo>
                  <a:lnTo>
                    <a:pt x="120939" y="276250"/>
                  </a:lnTo>
                  <a:lnTo>
                    <a:pt x="121193" y="274523"/>
                  </a:lnTo>
                  <a:lnTo>
                    <a:pt x="121193" y="269138"/>
                  </a:lnTo>
                  <a:lnTo>
                    <a:pt x="120025" y="266090"/>
                  </a:lnTo>
                  <a:lnTo>
                    <a:pt x="115351" y="261416"/>
                  </a:lnTo>
                  <a:lnTo>
                    <a:pt x="112405" y="260248"/>
                  </a:lnTo>
                  <a:close/>
                </a:path>
                <a:path w="819150" h="307975">
                  <a:moveTo>
                    <a:pt x="185266" y="176276"/>
                  </a:moveTo>
                  <a:lnTo>
                    <a:pt x="168197" y="176276"/>
                  </a:lnTo>
                  <a:lnTo>
                    <a:pt x="160577" y="178460"/>
                  </a:lnTo>
                  <a:lnTo>
                    <a:pt x="153871" y="182829"/>
                  </a:lnTo>
                  <a:lnTo>
                    <a:pt x="147166" y="187096"/>
                  </a:lnTo>
                  <a:lnTo>
                    <a:pt x="132671" y="222348"/>
                  </a:lnTo>
                  <a:lnTo>
                    <a:pt x="132593" y="222901"/>
                  </a:lnTo>
                  <a:lnTo>
                    <a:pt x="138022" y="260705"/>
                  </a:lnTo>
                  <a:lnTo>
                    <a:pt x="141811" y="268782"/>
                  </a:lnTo>
                  <a:lnTo>
                    <a:pt x="141883" y="268935"/>
                  </a:lnTo>
                  <a:lnTo>
                    <a:pt x="147166" y="275234"/>
                  </a:lnTo>
                  <a:lnTo>
                    <a:pt x="153871" y="279603"/>
                  </a:lnTo>
                  <a:lnTo>
                    <a:pt x="160577" y="283870"/>
                  </a:lnTo>
                  <a:lnTo>
                    <a:pt x="168197" y="286004"/>
                  </a:lnTo>
                  <a:lnTo>
                    <a:pt x="185266" y="286004"/>
                  </a:lnTo>
                  <a:lnTo>
                    <a:pt x="192886" y="283870"/>
                  </a:lnTo>
                  <a:lnTo>
                    <a:pt x="206399" y="275234"/>
                  </a:lnTo>
                  <a:lnTo>
                    <a:pt x="211733" y="268935"/>
                  </a:lnTo>
                  <a:lnTo>
                    <a:pt x="211804" y="268782"/>
                  </a:lnTo>
                  <a:lnTo>
                    <a:pt x="169213" y="268782"/>
                  </a:lnTo>
                  <a:lnTo>
                    <a:pt x="163219" y="265633"/>
                  </a:lnTo>
                  <a:lnTo>
                    <a:pt x="152195" y="231140"/>
                  </a:lnTo>
                  <a:lnTo>
                    <a:pt x="152579" y="222901"/>
                  </a:lnTo>
                  <a:lnTo>
                    <a:pt x="152605" y="222348"/>
                  </a:lnTo>
                  <a:lnTo>
                    <a:pt x="153747" y="215252"/>
                  </a:lnTo>
                  <a:lnTo>
                    <a:pt x="153833" y="214719"/>
                  </a:lnTo>
                  <a:lnTo>
                    <a:pt x="155881" y="208251"/>
                  </a:lnTo>
                  <a:lnTo>
                    <a:pt x="158748" y="202946"/>
                  </a:lnTo>
                  <a:lnTo>
                    <a:pt x="163219" y="196646"/>
                  </a:lnTo>
                  <a:lnTo>
                    <a:pt x="169213" y="193497"/>
                  </a:lnTo>
                  <a:lnTo>
                    <a:pt x="211819" y="193497"/>
                  </a:lnTo>
                  <a:lnTo>
                    <a:pt x="206399" y="187096"/>
                  </a:lnTo>
                  <a:lnTo>
                    <a:pt x="199591" y="182829"/>
                  </a:lnTo>
                  <a:lnTo>
                    <a:pt x="192886" y="178460"/>
                  </a:lnTo>
                  <a:lnTo>
                    <a:pt x="185266" y="176276"/>
                  </a:lnTo>
                  <a:close/>
                </a:path>
                <a:path w="819150" h="307975">
                  <a:moveTo>
                    <a:pt x="211780" y="193497"/>
                  </a:moveTo>
                  <a:lnTo>
                    <a:pt x="184351" y="193497"/>
                  </a:lnTo>
                  <a:lnTo>
                    <a:pt x="190346" y="196646"/>
                  </a:lnTo>
                  <a:lnTo>
                    <a:pt x="194715" y="202946"/>
                  </a:lnTo>
                  <a:lnTo>
                    <a:pt x="197648" y="208251"/>
                  </a:lnTo>
                  <a:lnTo>
                    <a:pt x="199744" y="214719"/>
                  </a:lnTo>
                  <a:lnTo>
                    <a:pt x="201001" y="222348"/>
                  </a:lnTo>
                  <a:lnTo>
                    <a:pt x="201420" y="231140"/>
                  </a:lnTo>
                  <a:lnTo>
                    <a:pt x="201027" y="239388"/>
                  </a:lnTo>
                  <a:lnTo>
                    <a:pt x="201001" y="239931"/>
                  </a:lnTo>
                  <a:lnTo>
                    <a:pt x="184351" y="268782"/>
                  </a:lnTo>
                  <a:lnTo>
                    <a:pt x="211804" y="268782"/>
                  </a:lnTo>
                  <a:lnTo>
                    <a:pt x="215593" y="260705"/>
                  </a:lnTo>
                  <a:lnTo>
                    <a:pt x="218127" y="254171"/>
                  </a:lnTo>
                  <a:lnTo>
                    <a:pt x="219811" y="247561"/>
                  </a:lnTo>
                  <a:lnTo>
                    <a:pt x="219937" y="247065"/>
                  </a:lnTo>
                  <a:lnTo>
                    <a:pt x="220946" y="239931"/>
                  </a:lnTo>
                  <a:lnTo>
                    <a:pt x="221023" y="239388"/>
                  </a:lnTo>
                  <a:lnTo>
                    <a:pt x="221385" y="231140"/>
                  </a:lnTo>
                  <a:lnTo>
                    <a:pt x="221023" y="222901"/>
                  </a:lnTo>
                  <a:lnTo>
                    <a:pt x="219937" y="215252"/>
                  </a:lnTo>
                  <a:lnTo>
                    <a:pt x="218142" y="208251"/>
                  </a:lnTo>
                  <a:lnTo>
                    <a:pt x="215593" y="201726"/>
                  </a:lnTo>
                  <a:lnTo>
                    <a:pt x="211780" y="193497"/>
                  </a:lnTo>
                  <a:close/>
                </a:path>
                <a:path w="819150" h="307975">
                  <a:moveTo>
                    <a:pt x="302037" y="203098"/>
                  </a:moveTo>
                  <a:lnTo>
                    <a:pt x="282987" y="203098"/>
                  </a:lnTo>
                  <a:lnTo>
                    <a:pt x="282987" y="284480"/>
                  </a:lnTo>
                  <a:lnTo>
                    <a:pt x="302037" y="284480"/>
                  </a:lnTo>
                  <a:lnTo>
                    <a:pt x="302037" y="251866"/>
                  </a:lnTo>
                  <a:lnTo>
                    <a:pt x="339387" y="251866"/>
                  </a:lnTo>
                  <a:lnTo>
                    <a:pt x="332212" y="242265"/>
                  </a:lnTo>
                  <a:lnTo>
                    <a:pt x="336929" y="236016"/>
                  </a:lnTo>
                  <a:lnTo>
                    <a:pt x="302037" y="236016"/>
                  </a:lnTo>
                  <a:lnTo>
                    <a:pt x="302037" y="203098"/>
                  </a:lnTo>
                  <a:close/>
                </a:path>
                <a:path w="819150" h="307975">
                  <a:moveTo>
                    <a:pt x="339387" y="251866"/>
                  </a:moveTo>
                  <a:lnTo>
                    <a:pt x="316820" y="251866"/>
                  </a:lnTo>
                  <a:lnTo>
                    <a:pt x="341356" y="284480"/>
                  </a:lnTo>
                  <a:lnTo>
                    <a:pt x="363759" y="284480"/>
                  </a:lnTo>
                  <a:lnTo>
                    <a:pt x="339387" y="251866"/>
                  </a:lnTo>
                  <a:close/>
                </a:path>
                <a:path w="819150" h="307975">
                  <a:moveTo>
                    <a:pt x="361778" y="203098"/>
                  </a:moveTo>
                  <a:lnTo>
                    <a:pt x="341356" y="203098"/>
                  </a:lnTo>
                  <a:lnTo>
                    <a:pt x="317277" y="236016"/>
                  </a:lnTo>
                  <a:lnTo>
                    <a:pt x="336929" y="236016"/>
                  </a:lnTo>
                  <a:lnTo>
                    <a:pt x="361778" y="203098"/>
                  </a:lnTo>
                  <a:close/>
                </a:path>
                <a:path w="819150" h="307975">
                  <a:moveTo>
                    <a:pt x="439680" y="203098"/>
                  </a:moveTo>
                  <a:lnTo>
                    <a:pt x="377196" y="203098"/>
                  </a:lnTo>
                  <a:lnTo>
                    <a:pt x="377196" y="284480"/>
                  </a:lnTo>
                  <a:lnTo>
                    <a:pt x="396246" y="284480"/>
                  </a:lnTo>
                  <a:lnTo>
                    <a:pt x="396246" y="219252"/>
                  </a:lnTo>
                  <a:lnTo>
                    <a:pt x="439680" y="219252"/>
                  </a:lnTo>
                  <a:lnTo>
                    <a:pt x="439680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020300" y="698500"/>
              <a:ext cx="4584700" cy="977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32267" y="750060"/>
              <a:ext cx="997610" cy="12801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0210800" y="19111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376204" y="2228593"/>
              <a:ext cx="3740124" cy="54493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365485" y="2929891"/>
              <a:ext cx="3658006" cy="57947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0210800" y="29845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937500" y="3848100"/>
              <a:ext cx="6794500" cy="2882900"/>
            </a:xfrm>
            <a:custGeom>
              <a:avLst/>
              <a:gdLst/>
              <a:ahLst/>
              <a:cxnLst/>
              <a:rect l="l" t="t" r="r" b="b"/>
              <a:pathLst>
                <a:path w="6794500" h="2882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692400"/>
                  </a:lnTo>
                  <a:lnTo>
                    <a:pt x="5031" y="2736079"/>
                  </a:lnTo>
                  <a:lnTo>
                    <a:pt x="19362" y="2776177"/>
                  </a:lnTo>
                  <a:lnTo>
                    <a:pt x="41850" y="2811548"/>
                  </a:lnTo>
                  <a:lnTo>
                    <a:pt x="71351" y="2841049"/>
                  </a:lnTo>
                  <a:lnTo>
                    <a:pt x="106722" y="2863537"/>
                  </a:lnTo>
                  <a:lnTo>
                    <a:pt x="146820" y="2877868"/>
                  </a:lnTo>
                  <a:lnTo>
                    <a:pt x="190500" y="2882900"/>
                  </a:lnTo>
                  <a:lnTo>
                    <a:pt x="6604000" y="2882900"/>
                  </a:lnTo>
                  <a:lnTo>
                    <a:pt x="6647678" y="2877868"/>
                  </a:lnTo>
                  <a:lnTo>
                    <a:pt x="6687775" y="2863537"/>
                  </a:lnTo>
                  <a:lnTo>
                    <a:pt x="6723146" y="2841049"/>
                  </a:lnTo>
                  <a:lnTo>
                    <a:pt x="6752648" y="2811548"/>
                  </a:lnTo>
                  <a:lnTo>
                    <a:pt x="6775136" y="2776177"/>
                  </a:lnTo>
                  <a:lnTo>
                    <a:pt x="6789468" y="2736079"/>
                  </a:lnTo>
                  <a:lnTo>
                    <a:pt x="6794500" y="2692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937500" y="3721100"/>
              <a:ext cx="1917700" cy="4635500"/>
            </a:xfrm>
            <a:custGeom>
              <a:avLst/>
              <a:gdLst/>
              <a:ahLst/>
              <a:cxnLst/>
              <a:rect l="l" t="t" r="r" b="b"/>
              <a:pathLst>
                <a:path w="1917700" h="4635500">
                  <a:moveTo>
                    <a:pt x="1917700" y="0"/>
                  </a:moveTo>
                  <a:lnTo>
                    <a:pt x="0" y="0"/>
                  </a:lnTo>
                  <a:lnTo>
                    <a:pt x="0" y="4635500"/>
                  </a:lnTo>
                  <a:lnTo>
                    <a:pt x="1917700" y="46355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129371" y="4071626"/>
              <a:ext cx="1464233" cy="31404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599271" y="5709004"/>
              <a:ext cx="646209" cy="30474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604783" y="5251208"/>
              <a:ext cx="2077085" cy="1274445"/>
            </a:xfrm>
            <a:custGeom>
              <a:avLst/>
              <a:gdLst/>
              <a:ahLst/>
              <a:cxnLst/>
              <a:rect l="l" t="t" r="r" b="b"/>
              <a:pathLst>
                <a:path w="2077084" h="1274445">
                  <a:moveTo>
                    <a:pt x="85013" y="1211745"/>
                  </a:moveTo>
                  <a:lnTo>
                    <a:pt x="84442" y="1209548"/>
                  </a:lnTo>
                  <a:lnTo>
                    <a:pt x="83489" y="1206093"/>
                  </a:lnTo>
                  <a:lnTo>
                    <a:pt x="83439" y="1205890"/>
                  </a:lnTo>
                  <a:lnTo>
                    <a:pt x="80289" y="1200912"/>
                  </a:lnTo>
                  <a:lnTo>
                    <a:pt x="77431" y="1196403"/>
                  </a:lnTo>
                  <a:lnTo>
                    <a:pt x="77139" y="1195933"/>
                  </a:lnTo>
                  <a:lnTo>
                    <a:pt x="72771" y="1192123"/>
                  </a:lnTo>
                  <a:lnTo>
                    <a:pt x="67183" y="1189482"/>
                  </a:lnTo>
                  <a:lnTo>
                    <a:pt x="65811" y="1188808"/>
                  </a:lnTo>
                  <a:lnTo>
                    <a:pt x="65811" y="1213459"/>
                  </a:lnTo>
                  <a:lnTo>
                    <a:pt x="65811" y="1224534"/>
                  </a:lnTo>
                  <a:lnTo>
                    <a:pt x="63982" y="1228699"/>
                  </a:lnTo>
                  <a:lnTo>
                    <a:pt x="63881" y="1228953"/>
                  </a:lnTo>
                  <a:lnTo>
                    <a:pt x="60020" y="1232306"/>
                  </a:lnTo>
                  <a:lnTo>
                    <a:pt x="56159" y="1235557"/>
                  </a:lnTo>
                  <a:lnTo>
                    <a:pt x="51130" y="1237183"/>
                  </a:lnTo>
                  <a:lnTo>
                    <a:pt x="38023" y="1237183"/>
                  </a:lnTo>
                  <a:lnTo>
                    <a:pt x="22834" y="1213916"/>
                  </a:lnTo>
                  <a:lnTo>
                    <a:pt x="24815" y="1209548"/>
                  </a:lnTo>
                  <a:lnTo>
                    <a:pt x="28778" y="1206093"/>
                  </a:lnTo>
                  <a:lnTo>
                    <a:pt x="32842" y="1202639"/>
                  </a:lnTo>
                  <a:lnTo>
                    <a:pt x="38074" y="1200912"/>
                  </a:lnTo>
                  <a:lnTo>
                    <a:pt x="50977" y="1200912"/>
                  </a:lnTo>
                  <a:lnTo>
                    <a:pt x="56476" y="1202639"/>
                  </a:lnTo>
                  <a:lnTo>
                    <a:pt x="56273" y="1202639"/>
                  </a:lnTo>
                  <a:lnTo>
                    <a:pt x="63881" y="1209040"/>
                  </a:lnTo>
                  <a:lnTo>
                    <a:pt x="65811" y="1213459"/>
                  </a:lnTo>
                  <a:lnTo>
                    <a:pt x="65811" y="1188808"/>
                  </a:lnTo>
                  <a:lnTo>
                    <a:pt x="61595" y="1186738"/>
                  </a:lnTo>
                  <a:lnTo>
                    <a:pt x="55295" y="1185367"/>
                  </a:lnTo>
                  <a:lnTo>
                    <a:pt x="42189" y="1185367"/>
                  </a:lnTo>
                  <a:lnTo>
                    <a:pt x="36703" y="1186332"/>
                  </a:lnTo>
                  <a:lnTo>
                    <a:pt x="31826" y="1188262"/>
                  </a:lnTo>
                  <a:lnTo>
                    <a:pt x="26949" y="1190091"/>
                  </a:lnTo>
                  <a:lnTo>
                    <a:pt x="22936" y="1192834"/>
                  </a:lnTo>
                  <a:lnTo>
                    <a:pt x="19850" y="1196403"/>
                  </a:lnTo>
                  <a:lnTo>
                    <a:pt x="20053" y="1192834"/>
                  </a:lnTo>
                  <a:lnTo>
                    <a:pt x="20154" y="1191031"/>
                  </a:lnTo>
                  <a:lnTo>
                    <a:pt x="20243" y="1189482"/>
                  </a:lnTo>
                  <a:lnTo>
                    <a:pt x="20320" y="1187945"/>
                  </a:lnTo>
                  <a:lnTo>
                    <a:pt x="52552" y="1159611"/>
                  </a:lnTo>
                  <a:lnTo>
                    <a:pt x="60782" y="1159611"/>
                  </a:lnTo>
                  <a:lnTo>
                    <a:pt x="67538" y="1161338"/>
                  </a:lnTo>
                  <a:lnTo>
                    <a:pt x="72821" y="1164793"/>
                  </a:lnTo>
                  <a:lnTo>
                    <a:pt x="75349" y="1159611"/>
                  </a:lnTo>
                  <a:lnTo>
                    <a:pt x="80137" y="1149858"/>
                  </a:lnTo>
                  <a:lnTo>
                    <a:pt x="76581" y="1147622"/>
                  </a:lnTo>
                  <a:lnTo>
                    <a:pt x="72364" y="1145946"/>
                  </a:lnTo>
                  <a:lnTo>
                    <a:pt x="67487" y="1144828"/>
                  </a:lnTo>
                  <a:lnTo>
                    <a:pt x="62712" y="1143609"/>
                  </a:lnTo>
                  <a:lnTo>
                    <a:pt x="57581" y="1143000"/>
                  </a:lnTo>
                  <a:lnTo>
                    <a:pt x="52095" y="1143000"/>
                  </a:lnTo>
                  <a:lnTo>
                    <a:pt x="14224" y="1157820"/>
                  </a:lnTo>
                  <a:lnTo>
                    <a:pt x="0" y="1195933"/>
                  </a:lnTo>
                  <a:lnTo>
                    <a:pt x="0" y="1202639"/>
                  </a:lnTo>
                  <a:lnTo>
                    <a:pt x="11861" y="1239012"/>
                  </a:lnTo>
                  <a:lnTo>
                    <a:pt x="45999" y="1252728"/>
                  </a:lnTo>
                  <a:lnTo>
                    <a:pt x="53314" y="1252728"/>
                  </a:lnTo>
                  <a:lnTo>
                    <a:pt x="85013" y="1225042"/>
                  </a:lnTo>
                  <a:lnTo>
                    <a:pt x="85013" y="1211745"/>
                  </a:lnTo>
                  <a:close/>
                </a:path>
                <a:path w="2077084" h="1274445">
                  <a:moveTo>
                    <a:pt x="121234" y="1235862"/>
                  </a:moveTo>
                  <a:lnTo>
                    <a:pt x="120065" y="1232814"/>
                  </a:lnTo>
                  <a:lnTo>
                    <a:pt x="115392" y="1228140"/>
                  </a:lnTo>
                  <a:lnTo>
                    <a:pt x="112445" y="1226972"/>
                  </a:lnTo>
                  <a:lnTo>
                    <a:pt x="105333" y="1226972"/>
                  </a:lnTo>
                  <a:lnTo>
                    <a:pt x="102387" y="1228140"/>
                  </a:lnTo>
                  <a:lnTo>
                    <a:pt x="97713" y="1232814"/>
                  </a:lnTo>
                  <a:lnTo>
                    <a:pt x="96545" y="1235862"/>
                  </a:lnTo>
                  <a:lnTo>
                    <a:pt x="96545" y="1242263"/>
                  </a:lnTo>
                  <a:lnTo>
                    <a:pt x="103708" y="1250899"/>
                  </a:lnTo>
                  <a:lnTo>
                    <a:pt x="97612" y="1274216"/>
                  </a:lnTo>
                  <a:lnTo>
                    <a:pt x="109956" y="1274216"/>
                  </a:lnTo>
                  <a:lnTo>
                    <a:pt x="117729" y="1252728"/>
                  </a:lnTo>
                  <a:lnTo>
                    <a:pt x="119151" y="1249172"/>
                  </a:lnTo>
                  <a:lnTo>
                    <a:pt x="120027" y="1246632"/>
                  </a:lnTo>
                  <a:lnTo>
                    <a:pt x="120472" y="1244803"/>
                  </a:lnTo>
                  <a:lnTo>
                    <a:pt x="120980" y="1242974"/>
                  </a:lnTo>
                  <a:lnTo>
                    <a:pt x="121234" y="1241247"/>
                  </a:lnTo>
                  <a:lnTo>
                    <a:pt x="121234" y="1235862"/>
                  </a:lnTo>
                  <a:close/>
                </a:path>
                <a:path w="2077084" h="1274445">
                  <a:moveTo>
                    <a:pt x="121894" y="966724"/>
                  </a:moveTo>
                  <a:lnTo>
                    <a:pt x="112598" y="966724"/>
                  </a:lnTo>
                  <a:lnTo>
                    <a:pt x="66725" y="1045819"/>
                  </a:lnTo>
                  <a:lnTo>
                    <a:pt x="33159" y="988517"/>
                  </a:lnTo>
                  <a:lnTo>
                    <a:pt x="20396" y="966724"/>
                  </a:lnTo>
                  <a:lnTo>
                    <a:pt x="11099" y="966724"/>
                  </a:lnTo>
                  <a:lnTo>
                    <a:pt x="11099" y="1073404"/>
                  </a:lnTo>
                  <a:lnTo>
                    <a:pt x="21920" y="1073404"/>
                  </a:lnTo>
                  <a:lnTo>
                    <a:pt x="21920" y="988517"/>
                  </a:lnTo>
                  <a:lnTo>
                    <a:pt x="63830" y="1059840"/>
                  </a:lnTo>
                  <a:lnTo>
                    <a:pt x="69164" y="1059840"/>
                  </a:lnTo>
                  <a:lnTo>
                    <a:pt x="77343" y="1045819"/>
                  </a:lnTo>
                  <a:lnTo>
                    <a:pt x="111074" y="988060"/>
                  </a:lnTo>
                  <a:lnTo>
                    <a:pt x="111074" y="1073404"/>
                  </a:lnTo>
                  <a:lnTo>
                    <a:pt x="121894" y="1073404"/>
                  </a:lnTo>
                  <a:lnTo>
                    <a:pt x="121894" y="988060"/>
                  </a:lnTo>
                  <a:lnTo>
                    <a:pt x="121894" y="966724"/>
                  </a:lnTo>
                  <a:close/>
                </a:path>
                <a:path w="2077084" h="1274445">
                  <a:moveTo>
                    <a:pt x="215290" y="1013460"/>
                  </a:moveTo>
                  <a:lnTo>
                    <a:pt x="212496" y="1005738"/>
                  </a:lnTo>
                  <a:lnTo>
                    <a:pt x="208559" y="1002080"/>
                  </a:lnTo>
                  <a:lnTo>
                    <a:pt x="206908" y="1000556"/>
                  </a:lnTo>
                  <a:lnTo>
                    <a:pt x="201320" y="995273"/>
                  </a:lnTo>
                  <a:lnTo>
                    <a:pt x="193294" y="992632"/>
                  </a:lnTo>
                  <a:lnTo>
                    <a:pt x="176530" y="992632"/>
                  </a:lnTo>
                  <a:lnTo>
                    <a:pt x="170535" y="993597"/>
                  </a:lnTo>
                  <a:lnTo>
                    <a:pt x="164846" y="995527"/>
                  </a:lnTo>
                  <a:lnTo>
                    <a:pt x="159156" y="997356"/>
                  </a:lnTo>
                  <a:lnTo>
                    <a:pt x="154279" y="999998"/>
                  </a:lnTo>
                  <a:lnTo>
                    <a:pt x="150215" y="1003452"/>
                  </a:lnTo>
                  <a:lnTo>
                    <a:pt x="155092" y="1011529"/>
                  </a:lnTo>
                  <a:lnTo>
                    <a:pt x="158445" y="1008583"/>
                  </a:lnTo>
                  <a:lnTo>
                    <a:pt x="162458" y="1006297"/>
                  </a:lnTo>
                  <a:lnTo>
                    <a:pt x="167132" y="1004671"/>
                  </a:lnTo>
                  <a:lnTo>
                    <a:pt x="171805" y="1002944"/>
                  </a:lnTo>
                  <a:lnTo>
                    <a:pt x="176682" y="1002080"/>
                  </a:lnTo>
                  <a:lnTo>
                    <a:pt x="189179" y="1002080"/>
                  </a:lnTo>
                  <a:lnTo>
                    <a:pt x="194818" y="1003909"/>
                  </a:lnTo>
                  <a:lnTo>
                    <a:pt x="198678" y="1007567"/>
                  </a:lnTo>
                  <a:lnTo>
                    <a:pt x="202539" y="1011123"/>
                  </a:lnTo>
                  <a:lnTo>
                    <a:pt x="204470" y="1016355"/>
                  </a:lnTo>
                  <a:lnTo>
                    <a:pt x="204470" y="1028141"/>
                  </a:lnTo>
                  <a:lnTo>
                    <a:pt x="204470" y="1036218"/>
                  </a:lnTo>
                  <a:lnTo>
                    <a:pt x="204470" y="1049324"/>
                  </a:lnTo>
                  <a:lnTo>
                    <a:pt x="202336" y="1054608"/>
                  </a:lnTo>
                  <a:lnTo>
                    <a:pt x="185115" y="1065631"/>
                  </a:lnTo>
                  <a:lnTo>
                    <a:pt x="172618" y="1065631"/>
                  </a:lnTo>
                  <a:lnTo>
                    <a:pt x="167640" y="1064310"/>
                  </a:lnTo>
                  <a:lnTo>
                    <a:pt x="164084" y="1061669"/>
                  </a:lnTo>
                  <a:lnTo>
                    <a:pt x="160528" y="1058926"/>
                  </a:lnTo>
                  <a:lnTo>
                    <a:pt x="158750" y="1055217"/>
                  </a:lnTo>
                  <a:lnTo>
                    <a:pt x="158750" y="1040993"/>
                  </a:lnTo>
                  <a:lnTo>
                    <a:pt x="165608" y="1036218"/>
                  </a:lnTo>
                  <a:lnTo>
                    <a:pt x="204470" y="1036218"/>
                  </a:lnTo>
                  <a:lnTo>
                    <a:pt x="204470" y="1028141"/>
                  </a:lnTo>
                  <a:lnTo>
                    <a:pt x="168249" y="1028141"/>
                  </a:lnTo>
                  <a:lnTo>
                    <a:pt x="160375" y="1030224"/>
                  </a:lnTo>
                  <a:lnTo>
                    <a:pt x="155397" y="1034389"/>
                  </a:lnTo>
                  <a:lnTo>
                    <a:pt x="150520" y="1038555"/>
                  </a:lnTo>
                  <a:lnTo>
                    <a:pt x="148082" y="1044041"/>
                  </a:lnTo>
                  <a:lnTo>
                    <a:pt x="148082" y="1057859"/>
                  </a:lnTo>
                  <a:lnTo>
                    <a:pt x="150723" y="1063498"/>
                  </a:lnTo>
                  <a:lnTo>
                    <a:pt x="161290" y="1072032"/>
                  </a:lnTo>
                  <a:lnTo>
                    <a:pt x="168402" y="1074166"/>
                  </a:lnTo>
                  <a:lnTo>
                    <a:pt x="183845" y="1074166"/>
                  </a:lnTo>
                  <a:lnTo>
                    <a:pt x="189433" y="1072997"/>
                  </a:lnTo>
                  <a:lnTo>
                    <a:pt x="194106" y="1070660"/>
                  </a:lnTo>
                  <a:lnTo>
                    <a:pt x="198882" y="1068324"/>
                  </a:lnTo>
                  <a:lnTo>
                    <a:pt x="201866" y="1065631"/>
                  </a:lnTo>
                  <a:lnTo>
                    <a:pt x="202488" y="1065072"/>
                  </a:lnTo>
                  <a:lnTo>
                    <a:pt x="204927" y="1060907"/>
                  </a:lnTo>
                  <a:lnTo>
                    <a:pt x="204927" y="1073404"/>
                  </a:lnTo>
                  <a:lnTo>
                    <a:pt x="215290" y="1073404"/>
                  </a:lnTo>
                  <a:lnTo>
                    <a:pt x="215290" y="1060907"/>
                  </a:lnTo>
                  <a:lnTo>
                    <a:pt x="215290" y="1036218"/>
                  </a:lnTo>
                  <a:lnTo>
                    <a:pt x="215290" y="1013460"/>
                  </a:lnTo>
                  <a:close/>
                </a:path>
                <a:path w="2077084" h="1274445">
                  <a:moveTo>
                    <a:pt x="221424" y="1197864"/>
                  </a:moveTo>
                  <a:lnTo>
                    <a:pt x="211823" y="1160221"/>
                  </a:lnTo>
                  <a:lnTo>
                    <a:pt x="206438" y="1153820"/>
                  </a:lnTo>
                  <a:lnTo>
                    <a:pt x="201460" y="1150708"/>
                  </a:lnTo>
                  <a:lnTo>
                    <a:pt x="201460" y="1197864"/>
                  </a:lnTo>
                  <a:lnTo>
                    <a:pt x="201066" y="1206106"/>
                  </a:lnTo>
                  <a:lnTo>
                    <a:pt x="184391" y="1235506"/>
                  </a:lnTo>
                  <a:lnTo>
                    <a:pt x="169252" y="1235506"/>
                  </a:lnTo>
                  <a:lnTo>
                    <a:pt x="163258" y="1232357"/>
                  </a:lnTo>
                  <a:lnTo>
                    <a:pt x="158788" y="1226058"/>
                  </a:lnTo>
                  <a:lnTo>
                    <a:pt x="156006" y="1220889"/>
                  </a:lnTo>
                  <a:lnTo>
                    <a:pt x="155917" y="1220749"/>
                  </a:lnTo>
                  <a:lnTo>
                    <a:pt x="153873" y="1214285"/>
                  </a:lnTo>
                  <a:lnTo>
                    <a:pt x="152641" y="1206652"/>
                  </a:lnTo>
                  <a:lnTo>
                    <a:pt x="152234" y="1197864"/>
                  </a:lnTo>
                  <a:lnTo>
                    <a:pt x="152615" y="1189621"/>
                  </a:lnTo>
                  <a:lnTo>
                    <a:pt x="152641" y="1189062"/>
                  </a:lnTo>
                  <a:lnTo>
                    <a:pt x="169252" y="1160221"/>
                  </a:lnTo>
                  <a:lnTo>
                    <a:pt x="184391" y="1160221"/>
                  </a:lnTo>
                  <a:lnTo>
                    <a:pt x="201460" y="1197864"/>
                  </a:lnTo>
                  <a:lnTo>
                    <a:pt x="201460" y="1150708"/>
                  </a:lnTo>
                  <a:lnTo>
                    <a:pt x="199631" y="1149553"/>
                  </a:lnTo>
                  <a:lnTo>
                    <a:pt x="192925" y="1145184"/>
                  </a:lnTo>
                  <a:lnTo>
                    <a:pt x="185305" y="1143000"/>
                  </a:lnTo>
                  <a:lnTo>
                    <a:pt x="168236" y="1143000"/>
                  </a:lnTo>
                  <a:lnTo>
                    <a:pt x="160616" y="1145184"/>
                  </a:lnTo>
                  <a:lnTo>
                    <a:pt x="153911" y="1149553"/>
                  </a:lnTo>
                  <a:lnTo>
                    <a:pt x="147205" y="1153820"/>
                  </a:lnTo>
                  <a:lnTo>
                    <a:pt x="132715" y="1189062"/>
                  </a:lnTo>
                  <a:lnTo>
                    <a:pt x="132270" y="1197864"/>
                  </a:lnTo>
                  <a:lnTo>
                    <a:pt x="132638" y="1206106"/>
                  </a:lnTo>
                  <a:lnTo>
                    <a:pt x="141859" y="1235506"/>
                  </a:lnTo>
                  <a:lnTo>
                    <a:pt x="141922" y="1235659"/>
                  </a:lnTo>
                  <a:lnTo>
                    <a:pt x="147205" y="1241958"/>
                  </a:lnTo>
                  <a:lnTo>
                    <a:pt x="153911" y="1246327"/>
                  </a:lnTo>
                  <a:lnTo>
                    <a:pt x="160616" y="1250594"/>
                  </a:lnTo>
                  <a:lnTo>
                    <a:pt x="168236" y="1252728"/>
                  </a:lnTo>
                  <a:lnTo>
                    <a:pt x="185305" y="1252728"/>
                  </a:lnTo>
                  <a:lnTo>
                    <a:pt x="215633" y="1227429"/>
                  </a:lnTo>
                  <a:lnTo>
                    <a:pt x="219849" y="1214285"/>
                  </a:lnTo>
                  <a:lnTo>
                    <a:pt x="219976" y="1213789"/>
                  </a:lnTo>
                  <a:lnTo>
                    <a:pt x="220992" y="1206652"/>
                  </a:lnTo>
                  <a:lnTo>
                    <a:pt x="221068" y="1206106"/>
                  </a:lnTo>
                  <a:lnTo>
                    <a:pt x="221424" y="1197864"/>
                  </a:lnTo>
                  <a:close/>
                </a:path>
                <a:path w="2077084" h="1274445">
                  <a:moveTo>
                    <a:pt x="315569" y="1073404"/>
                  </a:moveTo>
                  <a:lnTo>
                    <a:pt x="286359" y="1037742"/>
                  </a:lnTo>
                  <a:lnTo>
                    <a:pt x="281736" y="1032103"/>
                  </a:lnTo>
                  <a:lnTo>
                    <a:pt x="284708" y="1028446"/>
                  </a:lnTo>
                  <a:lnTo>
                    <a:pt x="313283" y="993241"/>
                  </a:lnTo>
                  <a:lnTo>
                    <a:pt x="301548" y="993241"/>
                  </a:lnTo>
                  <a:lnTo>
                    <a:pt x="273354" y="1028446"/>
                  </a:lnTo>
                  <a:lnTo>
                    <a:pt x="254914" y="1028446"/>
                  </a:lnTo>
                  <a:lnTo>
                    <a:pt x="254914" y="993241"/>
                  </a:lnTo>
                  <a:lnTo>
                    <a:pt x="244094" y="993241"/>
                  </a:lnTo>
                  <a:lnTo>
                    <a:pt x="244094" y="1073404"/>
                  </a:lnTo>
                  <a:lnTo>
                    <a:pt x="254914" y="1073404"/>
                  </a:lnTo>
                  <a:lnTo>
                    <a:pt x="254914" y="1037742"/>
                  </a:lnTo>
                  <a:lnTo>
                    <a:pt x="273202" y="1037742"/>
                  </a:lnTo>
                  <a:lnTo>
                    <a:pt x="302768" y="1073404"/>
                  </a:lnTo>
                  <a:lnTo>
                    <a:pt x="315569" y="1073404"/>
                  </a:lnTo>
                  <a:close/>
                </a:path>
                <a:path w="2077084" h="1274445">
                  <a:moveTo>
                    <a:pt x="363804" y="1251204"/>
                  </a:moveTo>
                  <a:lnTo>
                    <a:pt x="339432" y="1218590"/>
                  </a:lnTo>
                  <a:lnTo>
                    <a:pt x="332257" y="1208989"/>
                  </a:lnTo>
                  <a:lnTo>
                    <a:pt x="336969" y="1202740"/>
                  </a:lnTo>
                  <a:lnTo>
                    <a:pt x="361823" y="1169822"/>
                  </a:lnTo>
                  <a:lnTo>
                    <a:pt x="341401" y="1169822"/>
                  </a:lnTo>
                  <a:lnTo>
                    <a:pt x="317322" y="1202740"/>
                  </a:lnTo>
                  <a:lnTo>
                    <a:pt x="302082" y="1202740"/>
                  </a:lnTo>
                  <a:lnTo>
                    <a:pt x="302082" y="1169822"/>
                  </a:lnTo>
                  <a:lnTo>
                    <a:pt x="283032" y="1169822"/>
                  </a:lnTo>
                  <a:lnTo>
                    <a:pt x="283032" y="1251204"/>
                  </a:lnTo>
                  <a:lnTo>
                    <a:pt x="302082" y="1251204"/>
                  </a:lnTo>
                  <a:lnTo>
                    <a:pt x="302082" y="1218590"/>
                  </a:lnTo>
                  <a:lnTo>
                    <a:pt x="316865" y="1218590"/>
                  </a:lnTo>
                  <a:lnTo>
                    <a:pt x="341401" y="1251204"/>
                  </a:lnTo>
                  <a:lnTo>
                    <a:pt x="363804" y="1251204"/>
                  </a:lnTo>
                  <a:close/>
                </a:path>
                <a:path w="2077084" h="1274445">
                  <a:moveTo>
                    <a:pt x="394804" y="1008583"/>
                  </a:moveTo>
                  <a:lnTo>
                    <a:pt x="391655" y="1003401"/>
                  </a:lnTo>
                  <a:lnTo>
                    <a:pt x="391375" y="1003096"/>
                  </a:lnTo>
                  <a:lnTo>
                    <a:pt x="390245" y="1002080"/>
                  </a:lnTo>
                  <a:lnTo>
                    <a:pt x="387273" y="999388"/>
                  </a:lnTo>
                  <a:lnTo>
                    <a:pt x="381787" y="996746"/>
                  </a:lnTo>
                  <a:lnTo>
                    <a:pt x="376402" y="994003"/>
                  </a:lnTo>
                  <a:lnTo>
                    <a:pt x="370255" y="992632"/>
                  </a:lnTo>
                  <a:lnTo>
                    <a:pt x="355422" y="992632"/>
                  </a:lnTo>
                  <a:lnTo>
                    <a:pt x="348310" y="994359"/>
                  </a:lnTo>
                  <a:lnTo>
                    <a:pt x="335813" y="1001268"/>
                  </a:lnTo>
                  <a:lnTo>
                    <a:pt x="330936" y="1006094"/>
                  </a:lnTo>
                  <a:lnTo>
                    <a:pt x="323824" y="1018489"/>
                  </a:lnTo>
                  <a:lnTo>
                    <a:pt x="322046" y="1025499"/>
                  </a:lnTo>
                  <a:lnTo>
                    <a:pt x="322046" y="1041146"/>
                  </a:lnTo>
                  <a:lnTo>
                    <a:pt x="348310" y="1072438"/>
                  </a:lnTo>
                  <a:lnTo>
                    <a:pt x="355422" y="1074166"/>
                  </a:lnTo>
                  <a:lnTo>
                    <a:pt x="370154" y="1074166"/>
                  </a:lnTo>
                  <a:lnTo>
                    <a:pt x="376301" y="1072845"/>
                  </a:lnTo>
                  <a:lnTo>
                    <a:pt x="381787" y="1070203"/>
                  </a:lnTo>
                  <a:lnTo>
                    <a:pt x="387273" y="1067460"/>
                  </a:lnTo>
                  <a:lnTo>
                    <a:pt x="390436" y="1064564"/>
                  </a:lnTo>
                  <a:lnTo>
                    <a:pt x="391490" y="1063599"/>
                  </a:lnTo>
                  <a:lnTo>
                    <a:pt x="391718" y="1063294"/>
                  </a:lnTo>
                  <a:lnTo>
                    <a:pt x="394741" y="1058316"/>
                  </a:lnTo>
                  <a:lnTo>
                    <a:pt x="386664" y="1052830"/>
                  </a:lnTo>
                  <a:lnTo>
                    <a:pt x="384022" y="1056792"/>
                  </a:lnTo>
                  <a:lnTo>
                    <a:pt x="380669" y="1059738"/>
                  </a:lnTo>
                  <a:lnTo>
                    <a:pt x="372541" y="1063599"/>
                  </a:lnTo>
                  <a:lnTo>
                    <a:pt x="368122" y="1064564"/>
                  </a:lnTo>
                  <a:lnTo>
                    <a:pt x="357555" y="1064564"/>
                  </a:lnTo>
                  <a:lnTo>
                    <a:pt x="333019" y="1039520"/>
                  </a:lnTo>
                  <a:lnTo>
                    <a:pt x="333019" y="1027226"/>
                  </a:lnTo>
                  <a:lnTo>
                    <a:pt x="357555" y="1002080"/>
                  </a:lnTo>
                  <a:lnTo>
                    <a:pt x="368122" y="1002080"/>
                  </a:lnTo>
                  <a:lnTo>
                    <a:pt x="372541" y="1003096"/>
                  </a:lnTo>
                  <a:lnTo>
                    <a:pt x="376605" y="1005128"/>
                  </a:lnTo>
                  <a:lnTo>
                    <a:pt x="380669" y="1007059"/>
                  </a:lnTo>
                  <a:lnTo>
                    <a:pt x="384022" y="1010005"/>
                  </a:lnTo>
                  <a:lnTo>
                    <a:pt x="386664" y="1013968"/>
                  </a:lnTo>
                  <a:lnTo>
                    <a:pt x="394601" y="1008583"/>
                  </a:lnTo>
                  <a:lnTo>
                    <a:pt x="394804" y="1008583"/>
                  </a:lnTo>
                  <a:close/>
                </a:path>
                <a:path w="2077084" h="1274445">
                  <a:moveTo>
                    <a:pt x="439724" y="1169822"/>
                  </a:moveTo>
                  <a:lnTo>
                    <a:pt x="377240" y="1169822"/>
                  </a:lnTo>
                  <a:lnTo>
                    <a:pt x="377240" y="1251204"/>
                  </a:lnTo>
                  <a:lnTo>
                    <a:pt x="396290" y="1251204"/>
                  </a:lnTo>
                  <a:lnTo>
                    <a:pt x="396290" y="1185976"/>
                  </a:lnTo>
                  <a:lnTo>
                    <a:pt x="439724" y="1185976"/>
                  </a:lnTo>
                  <a:lnTo>
                    <a:pt x="439724" y="1169822"/>
                  </a:lnTo>
                  <a:close/>
                </a:path>
                <a:path w="2077084" h="1274445">
                  <a:moveTo>
                    <a:pt x="489610" y="993241"/>
                  </a:moveTo>
                  <a:lnTo>
                    <a:pt x="480009" y="993241"/>
                  </a:lnTo>
                  <a:lnTo>
                    <a:pt x="426516" y="1056944"/>
                  </a:lnTo>
                  <a:lnTo>
                    <a:pt x="426516" y="993241"/>
                  </a:lnTo>
                  <a:lnTo>
                    <a:pt x="415696" y="993241"/>
                  </a:lnTo>
                  <a:lnTo>
                    <a:pt x="415696" y="1073404"/>
                  </a:lnTo>
                  <a:lnTo>
                    <a:pt x="425450" y="1073404"/>
                  </a:lnTo>
                  <a:lnTo>
                    <a:pt x="439229" y="1056944"/>
                  </a:lnTo>
                  <a:lnTo>
                    <a:pt x="478790" y="1009700"/>
                  </a:lnTo>
                  <a:lnTo>
                    <a:pt x="478790" y="1073404"/>
                  </a:lnTo>
                  <a:lnTo>
                    <a:pt x="489610" y="1073404"/>
                  </a:lnTo>
                  <a:lnTo>
                    <a:pt x="489610" y="1009700"/>
                  </a:lnTo>
                  <a:lnTo>
                    <a:pt x="489610" y="993241"/>
                  </a:lnTo>
                  <a:close/>
                </a:path>
                <a:path w="2077084" h="1274445">
                  <a:moveTo>
                    <a:pt x="610235" y="993241"/>
                  </a:moveTo>
                  <a:lnTo>
                    <a:pt x="600176" y="993241"/>
                  </a:lnTo>
                  <a:lnTo>
                    <a:pt x="565581" y="1051001"/>
                  </a:lnTo>
                  <a:lnTo>
                    <a:pt x="541451" y="1010005"/>
                  </a:lnTo>
                  <a:lnTo>
                    <a:pt x="541362" y="1009853"/>
                  </a:lnTo>
                  <a:lnTo>
                    <a:pt x="531596" y="993241"/>
                  </a:lnTo>
                  <a:lnTo>
                    <a:pt x="520623" y="993241"/>
                  </a:lnTo>
                  <a:lnTo>
                    <a:pt x="520623" y="1073404"/>
                  </a:lnTo>
                  <a:lnTo>
                    <a:pt x="530529" y="1073404"/>
                  </a:lnTo>
                  <a:lnTo>
                    <a:pt x="530529" y="1009853"/>
                  </a:lnTo>
                  <a:lnTo>
                    <a:pt x="562991" y="1063650"/>
                  </a:lnTo>
                  <a:lnTo>
                    <a:pt x="567867" y="1063650"/>
                  </a:lnTo>
                  <a:lnTo>
                    <a:pt x="575513" y="1051001"/>
                  </a:lnTo>
                  <a:lnTo>
                    <a:pt x="600329" y="1010005"/>
                  </a:lnTo>
                  <a:lnTo>
                    <a:pt x="600329" y="1073404"/>
                  </a:lnTo>
                  <a:lnTo>
                    <a:pt x="610235" y="1073404"/>
                  </a:lnTo>
                  <a:lnTo>
                    <a:pt x="610235" y="1010005"/>
                  </a:lnTo>
                  <a:lnTo>
                    <a:pt x="610235" y="993241"/>
                  </a:lnTo>
                  <a:close/>
                </a:path>
                <a:path w="2077084" h="1274445">
                  <a:moveTo>
                    <a:pt x="709142" y="993241"/>
                  </a:moveTo>
                  <a:lnTo>
                    <a:pt x="698474" y="993241"/>
                  </a:lnTo>
                  <a:lnTo>
                    <a:pt x="668299" y="1061364"/>
                  </a:lnTo>
                  <a:lnTo>
                    <a:pt x="638124" y="993241"/>
                  </a:lnTo>
                  <a:lnTo>
                    <a:pt x="626846" y="993241"/>
                  </a:lnTo>
                  <a:lnTo>
                    <a:pt x="662660" y="1073251"/>
                  </a:lnTo>
                  <a:lnTo>
                    <a:pt x="659155" y="1081024"/>
                  </a:lnTo>
                  <a:lnTo>
                    <a:pt x="656920" y="1085900"/>
                  </a:lnTo>
                  <a:lnTo>
                    <a:pt x="654481" y="1089355"/>
                  </a:lnTo>
                  <a:lnTo>
                    <a:pt x="651840" y="1091387"/>
                  </a:lnTo>
                  <a:lnTo>
                    <a:pt x="649300" y="1093419"/>
                  </a:lnTo>
                  <a:lnTo>
                    <a:pt x="646201" y="1094435"/>
                  </a:lnTo>
                  <a:lnTo>
                    <a:pt x="636854" y="1094435"/>
                  </a:lnTo>
                  <a:lnTo>
                    <a:pt x="631977" y="1092403"/>
                  </a:lnTo>
                  <a:lnTo>
                    <a:pt x="627913" y="1088339"/>
                  </a:lnTo>
                  <a:lnTo>
                    <a:pt x="622884" y="1096416"/>
                  </a:lnTo>
                  <a:lnTo>
                    <a:pt x="625322" y="1098854"/>
                  </a:lnTo>
                  <a:lnTo>
                    <a:pt x="628218" y="1100683"/>
                  </a:lnTo>
                  <a:lnTo>
                    <a:pt x="634923" y="1103122"/>
                  </a:lnTo>
                  <a:lnTo>
                    <a:pt x="638530" y="1103731"/>
                  </a:lnTo>
                  <a:lnTo>
                    <a:pt x="648385" y="1103731"/>
                  </a:lnTo>
                  <a:lnTo>
                    <a:pt x="669061" y="1083005"/>
                  </a:lnTo>
                  <a:lnTo>
                    <a:pt x="678726" y="1061364"/>
                  </a:lnTo>
                  <a:lnTo>
                    <a:pt x="709142" y="993241"/>
                  </a:lnTo>
                  <a:close/>
                </a:path>
                <a:path w="2077084" h="1274445">
                  <a:moveTo>
                    <a:pt x="815619" y="993241"/>
                  </a:moveTo>
                  <a:lnTo>
                    <a:pt x="805561" y="993241"/>
                  </a:lnTo>
                  <a:lnTo>
                    <a:pt x="770966" y="1051001"/>
                  </a:lnTo>
                  <a:lnTo>
                    <a:pt x="746836" y="1010005"/>
                  </a:lnTo>
                  <a:lnTo>
                    <a:pt x="746747" y="1009853"/>
                  </a:lnTo>
                  <a:lnTo>
                    <a:pt x="736981" y="993241"/>
                  </a:lnTo>
                  <a:lnTo>
                    <a:pt x="726008" y="993241"/>
                  </a:lnTo>
                  <a:lnTo>
                    <a:pt x="726008" y="1073404"/>
                  </a:lnTo>
                  <a:lnTo>
                    <a:pt x="735914" y="1073404"/>
                  </a:lnTo>
                  <a:lnTo>
                    <a:pt x="735914" y="1009853"/>
                  </a:lnTo>
                  <a:lnTo>
                    <a:pt x="768375" y="1063650"/>
                  </a:lnTo>
                  <a:lnTo>
                    <a:pt x="773252" y="1063650"/>
                  </a:lnTo>
                  <a:lnTo>
                    <a:pt x="780897" y="1051001"/>
                  </a:lnTo>
                  <a:lnTo>
                    <a:pt x="805713" y="1010005"/>
                  </a:lnTo>
                  <a:lnTo>
                    <a:pt x="805713" y="1073404"/>
                  </a:lnTo>
                  <a:lnTo>
                    <a:pt x="815619" y="1073404"/>
                  </a:lnTo>
                  <a:lnTo>
                    <a:pt x="815619" y="1010005"/>
                  </a:lnTo>
                  <a:lnTo>
                    <a:pt x="815619" y="993241"/>
                  </a:lnTo>
                  <a:close/>
                </a:path>
                <a:path w="2077084" h="1274445">
                  <a:moveTo>
                    <a:pt x="1712391" y="17830"/>
                  </a:moveTo>
                  <a:lnTo>
                    <a:pt x="1711998" y="17373"/>
                  </a:lnTo>
                  <a:lnTo>
                    <a:pt x="1707413" y="12039"/>
                  </a:lnTo>
                  <a:lnTo>
                    <a:pt x="1701317" y="7620"/>
                  </a:lnTo>
                  <a:lnTo>
                    <a:pt x="1686890" y="1524"/>
                  </a:lnTo>
                  <a:lnTo>
                    <a:pt x="1678914" y="0"/>
                  </a:lnTo>
                  <a:lnTo>
                    <a:pt x="1670177" y="0"/>
                  </a:lnTo>
                  <a:lnTo>
                    <a:pt x="1629333" y="15544"/>
                  </a:lnTo>
                  <a:lnTo>
                    <a:pt x="1613027" y="54864"/>
                  </a:lnTo>
                  <a:lnTo>
                    <a:pt x="1613446" y="62077"/>
                  </a:lnTo>
                  <a:lnTo>
                    <a:pt x="1634629" y="98806"/>
                  </a:lnTo>
                  <a:lnTo>
                    <a:pt x="1670024" y="109728"/>
                  </a:lnTo>
                  <a:lnTo>
                    <a:pt x="1678762" y="109728"/>
                  </a:lnTo>
                  <a:lnTo>
                    <a:pt x="1686737" y="108204"/>
                  </a:lnTo>
                  <a:lnTo>
                    <a:pt x="1701266" y="102108"/>
                  </a:lnTo>
                  <a:lnTo>
                    <a:pt x="1707413" y="97688"/>
                  </a:lnTo>
                  <a:lnTo>
                    <a:pt x="1711998" y="92354"/>
                  </a:lnTo>
                  <a:lnTo>
                    <a:pt x="1712391" y="91897"/>
                  </a:lnTo>
                  <a:lnTo>
                    <a:pt x="1699590" y="79705"/>
                  </a:lnTo>
                  <a:lnTo>
                    <a:pt x="1693456" y="85242"/>
                  </a:lnTo>
                  <a:lnTo>
                    <a:pt x="1686674" y="89192"/>
                  </a:lnTo>
                  <a:lnTo>
                    <a:pt x="1679206" y="91567"/>
                  </a:lnTo>
                  <a:lnTo>
                    <a:pt x="1671091" y="92354"/>
                  </a:lnTo>
                  <a:lnTo>
                    <a:pt x="1663776" y="92354"/>
                  </a:lnTo>
                  <a:lnTo>
                    <a:pt x="1633093" y="62509"/>
                  </a:lnTo>
                  <a:lnTo>
                    <a:pt x="1633093" y="47218"/>
                  </a:lnTo>
                  <a:lnTo>
                    <a:pt x="1634617" y="41198"/>
                  </a:lnTo>
                  <a:lnTo>
                    <a:pt x="1641081" y="29870"/>
                  </a:lnTo>
                  <a:lnTo>
                    <a:pt x="1645640" y="25400"/>
                  </a:lnTo>
                  <a:lnTo>
                    <a:pt x="1651431" y="22250"/>
                  </a:lnTo>
                  <a:lnTo>
                    <a:pt x="1657223" y="18999"/>
                  </a:lnTo>
                  <a:lnTo>
                    <a:pt x="1663776" y="17373"/>
                  </a:lnTo>
                  <a:lnTo>
                    <a:pt x="1671091" y="17373"/>
                  </a:lnTo>
                  <a:lnTo>
                    <a:pt x="1679206" y="18148"/>
                  </a:lnTo>
                  <a:lnTo>
                    <a:pt x="1686674" y="20497"/>
                  </a:lnTo>
                  <a:lnTo>
                    <a:pt x="1693456" y="24396"/>
                  </a:lnTo>
                  <a:lnTo>
                    <a:pt x="1699590" y="29870"/>
                  </a:lnTo>
                  <a:lnTo>
                    <a:pt x="1712391" y="17830"/>
                  </a:lnTo>
                  <a:close/>
                </a:path>
                <a:path w="2077084" h="1274445">
                  <a:moveTo>
                    <a:pt x="1805381" y="59486"/>
                  </a:moveTo>
                  <a:lnTo>
                    <a:pt x="1803501" y="52324"/>
                  </a:lnTo>
                  <a:lnTo>
                    <a:pt x="1799742" y="46024"/>
                  </a:lnTo>
                  <a:lnTo>
                    <a:pt x="1797431" y="42062"/>
                  </a:lnTo>
                  <a:lnTo>
                    <a:pt x="1796084" y="39725"/>
                  </a:lnTo>
                  <a:lnTo>
                    <a:pt x="1790954" y="34798"/>
                  </a:lnTo>
                  <a:lnTo>
                    <a:pt x="1786178" y="32232"/>
                  </a:lnTo>
                  <a:lnTo>
                    <a:pt x="1786178" y="59893"/>
                  </a:lnTo>
                  <a:lnTo>
                    <a:pt x="1786178" y="75133"/>
                  </a:lnTo>
                  <a:lnTo>
                    <a:pt x="1783892" y="81280"/>
                  </a:lnTo>
                  <a:lnTo>
                    <a:pt x="1774748" y="90627"/>
                  </a:lnTo>
                  <a:lnTo>
                    <a:pt x="1768957" y="92964"/>
                  </a:lnTo>
                  <a:lnTo>
                    <a:pt x="1754936" y="92964"/>
                  </a:lnTo>
                  <a:lnTo>
                    <a:pt x="1749145" y="90627"/>
                  </a:lnTo>
                  <a:lnTo>
                    <a:pt x="1744573" y="85953"/>
                  </a:lnTo>
                  <a:lnTo>
                    <a:pt x="1740103" y="81280"/>
                  </a:lnTo>
                  <a:lnTo>
                    <a:pt x="1737868" y="75133"/>
                  </a:lnTo>
                  <a:lnTo>
                    <a:pt x="1737868" y="59893"/>
                  </a:lnTo>
                  <a:lnTo>
                    <a:pt x="1740103" y="53746"/>
                  </a:lnTo>
                  <a:lnTo>
                    <a:pt x="1744573" y="49072"/>
                  </a:lnTo>
                  <a:lnTo>
                    <a:pt x="1749145" y="44399"/>
                  </a:lnTo>
                  <a:lnTo>
                    <a:pt x="1754936" y="42062"/>
                  </a:lnTo>
                  <a:lnTo>
                    <a:pt x="1768957" y="42062"/>
                  </a:lnTo>
                  <a:lnTo>
                    <a:pt x="1774748" y="44399"/>
                  </a:lnTo>
                  <a:lnTo>
                    <a:pt x="1783892" y="53746"/>
                  </a:lnTo>
                  <a:lnTo>
                    <a:pt x="1786178" y="59893"/>
                  </a:lnTo>
                  <a:lnTo>
                    <a:pt x="1786178" y="32232"/>
                  </a:lnTo>
                  <a:lnTo>
                    <a:pt x="1777746" y="27686"/>
                  </a:lnTo>
                  <a:lnTo>
                    <a:pt x="1770278" y="25908"/>
                  </a:lnTo>
                  <a:lnTo>
                    <a:pt x="1753717" y="25908"/>
                  </a:lnTo>
                  <a:lnTo>
                    <a:pt x="1720494" y="52324"/>
                  </a:lnTo>
                  <a:lnTo>
                    <a:pt x="1718665" y="59486"/>
                  </a:lnTo>
                  <a:lnTo>
                    <a:pt x="1718665" y="75539"/>
                  </a:lnTo>
                  <a:lnTo>
                    <a:pt x="1746300" y="107492"/>
                  </a:lnTo>
                  <a:lnTo>
                    <a:pt x="1753717" y="109270"/>
                  </a:lnTo>
                  <a:lnTo>
                    <a:pt x="1770278" y="109270"/>
                  </a:lnTo>
                  <a:lnTo>
                    <a:pt x="1777746" y="107492"/>
                  </a:lnTo>
                  <a:lnTo>
                    <a:pt x="1790954" y="100380"/>
                  </a:lnTo>
                  <a:lnTo>
                    <a:pt x="1796084" y="95453"/>
                  </a:lnTo>
                  <a:lnTo>
                    <a:pt x="1797519" y="92964"/>
                  </a:lnTo>
                  <a:lnTo>
                    <a:pt x="1799742" y="89154"/>
                  </a:lnTo>
                  <a:lnTo>
                    <a:pt x="1803501" y="82753"/>
                  </a:lnTo>
                  <a:lnTo>
                    <a:pt x="1805381" y="75539"/>
                  </a:lnTo>
                  <a:lnTo>
                    <a:pt x="1805381" y="59486"/>
                  </a:lnTo>
                  <a:close/>
                </a:path>
                <a:path w="2077084" h="1274445">
                  <a:moveTo>
                    <a:pt x="1898256" y="75387"/>
                  </a:moveTo>
                  <a:lnTo>
                    <a:pt x="1896770" y="73456"/>
                  </a:lnTo>
                  <a:lnTo>
                    <a:pt x="1893227" y="68884"/>
                  </a:lnTo>
                  <a:lnTo>
                    <a:pt x="1883168" y="65836"/>
                  </a:lnTo>
                  <a:lnTo>
                    <a:pt x="1887131" y="64109"/>
                  </a:lnTo>
                  <a:lnTo>
                    <a:pt x="1890179" y="61722"/>
                  </a:lnTo>
                  <a:lnTo>
                    <a:pt x="1890826" y="60807"/>
                  </a:lnTo>
                  <a:lnTo>
                    <a:pt x="1892312" y="58674"/>
                  </a:lnTo>
                  <a:lnTo>
                    <a:pt x="1894547" y="55626"/>
                  </a:lnTo>
                  <a:lnTo>
                    <a:pt x="1895665" y="52019"/>
                  </a:lnTo>
                  <a:lnTo>
                    <a:pt x="1895665" y="41148"/>
                  </a:lnTo>
                  <a:lnTo>
                    <a:pt x="1895424" y="40690"/>
                  </a:lnTo>
                  <a:lnTo>
                    <a:pt x="1892871" y="35966"/>
                  </a:lnTo>
                  <a:lnTo>
                    <a:pt x="1881695" y="28651"/>
                  </a:lnTo>
                  <a:lnTo>
                    <a:pt x="1879815" y="28219"/>
                  </a:lnTo>
                  <a:lnTo>
                    <a:pt x="1879815" y="80568"/>
                  </a:lnTo>
                  <a:lnTo>
                    <a:pt x="1879815" y="90932"/>
                  </a:lnTo>
                  <a:lnTo>
                    <a:pt x="1874583" y="94335"/>
                  </a:lnTo>
                  <a:lnTo>
                    <a:pt x="1842325" y="94335"/>
                  </a:lnTo>
                  <a:lnTo>
                    <a:pt x="1842325" y="73456"/>
                  </a:lnTo>
                  <a:lnTo>
                    <a:pt x="1869909" y="73456"/>
                  </a:lnTo>
                  <a:lnTo>
                    <a:pt x="1873719" y="74371"/>
                  </a:lnTo>
                  <a:lnTo>
                    <a:pt x="1876158" y="76200"/>
                  </a:lnTo>
                  <a:lnTo>
                    <a:pt x="1878596" y="77927"/>
                  </a:lnTo>
                  <a:lnTo>
                    <a:pt x="1879815" y="80568"/>
                  </a:lnTo>
                  <a:lnTo>
                    <a:pt x="1879815" y="28219"/>
                  </a:lnTo>
                  <a:lnTo>
                    <a:pt x="1877072" y="27571"/>
                  </a:lnTo>
                  <a:lnTo>
                    <a:pt x="1877072" y="43992"/>
                  </a:lnTo>
                  <a:lnTo>
                    <a:pt x="1877072" y="57404"/>
                  </a:lnTo>
                  <a:lnTo>
                    <a:pt x="1872145" y="60807"/>
                  </a:lnTo>
                  <a:lnTo>
                    <a:pt x="1842325" y="60807"/>
                  </a:lnTo>
                  <a:lnTo>
                    <a:pt x="1842325" y="40690"/>
                  </a:lnTo>
                  <a:lnTo>
                    <a:pt x="1872145" y="40690"/>
                  </a:lnTo>
                  <a:lnTo>
                    <a:pt x="1877072" y="43992"/>
                  </a:lnTo>
                  <a:lnTo>
                    <a:pt x="1877072" y="27571"/>
                  </a:lnTo>
                  <a:lnTo>
                    <a:pt x="1873923" y="26822"/>
                  </a:lnTo>
                  <a:lnTo>
                    <a:pt x="1824189" y="26822"/>
                  </a:lnTo>
                  <a:lnTo>
                    <a:pt x="1824189" y="108204"/>
                  </a:lnTo>
                  <a:lnTo>
                    <a:pt x="1876412" y="108204"/>
                  </a:lnTo>
                  <a:lnTo>
                    <a:pt x="1884540" y="106222"/>
                  </a:lnTo>
                  <a:lnTo>
                    <a:pt x="1895513" y="98298"/>
                  </a:lnTo>
                  <a:lnTo>
                    <a:pt x="1897443" y="94335"/>
                  </a:lnTo>
                  <a:lnTo>
                    <a:pt x="1898256" y="92659"/>
                  </a:lnTo>
                  <a:lnTo>
                    <a:pt x="1898256" y="75387"/>
                  </a:lnTo>
                  <a:close/>
                </a:path>
                <a:path w="2077084" h="1274445">
                  <a:moveTo>
                    <a:pt x="1994750" y="59639"/>
                  </a:moveTo>
                  <a:lnTo>
                    <a:pt x="1993011" y="52476"/>
                  </a:lnTo>
                  <a:lnTo>
                    <a:pt x="1992972" y="52324"/>
                  </a:lnTo>
                  <a:lnTo>
                    <a:pt x="1989505" y="46177"/>
                  </a:lnTo>
                  <a:lnTo>
                    <a:pt x="1986788" y="41148"/>
                  </a:lnTo>
                  <a:lnTo>
                    <a:pt x="1986051" y="39776"/>
                  </a:lnTo>
                  <a:lnTo>
                    <a:pt x="1985962" y="39624"/>
                  </a:lnTo>
                  <a:lnTo>
                    <a:pt x="1981187" y="34798"/>
                  </a:lnTo>
                  <a:lnTo>
                    <a:pt x="1976615" y="32258"/>
                  </a:lnTo>
                  <a:lnTo>
                    <a:pt x="1976615" y="60960"/>
                  </a:lnTo>
                  <a:lnTo>
                    <a:pt x="1930438" y="60960"/>
                  </a:lnTo>
                  <a:lnTo>
                    <a:pt x="1947506" y="41148"/>
                  </a:lnTo>
                  <a:lnTo>
                    <a:pt x="1959800" y="41148"/>
                  </a:lnTo>
                  <a:lnTo>
                    <a:pt x="1964982" y="42976"/>
                  </a:lnTo>
                  <a:lnTo>
                    <a:pt x="1973313" y="50292"/>
                  </a:lnTo>
                  <a:lnTo>
                    <a:pt x="1975802" y="55067"/>
                  </a:lnTo>
                  <a:lnTo>
                    <a:pt x="1976615" y="60960"/>
                  </a:lnTo>
                  <a:lnTo>
                    <a:pt x="1976615" y="32258"/>
                  </a:lnTo>
                  <a:lnTo>
                    <a:pt x="1974786" y="31242"/>
                  </a:lnTo>
                  <a:lnTo>
                    <a:pt x="1968588" y="27686"/>
                  </a:lnTo>
                  <a:lnTo>
                    <a:pt x="1961527" y="25908"/>
                  </a:lnTo>
                  <a:lnTo>
                    <a:pt x="1945576" y="25908"/>
                  </a:lnTo>
                  <a:lnTo>
                    <a:pt x="1938362" y="27686"/>
                  </a:lnTo>
                  <a:lnTo>
                    <a:pt x="1925561" y="34798"/>
                  </a:lnTo>
                  <a:lnTo>
                    <a:pt x="1920532" y="39776"/>
                  </a:lnTo>
                  <a:lnTo>
                    <a:pt x="1916963" y="46024"/>
                  </a:lnTo>
                  <a:lnTo>
                    <a:pt x="1913407" y="52324"/>
                  </a:lnTo>
                  <a:lnTo>
                    <a:pt x="1913318" y="52476"/>
                  </a:lnTo>
                  <a:lnTo>
                    <a:pt x="1911540" y="59639"/>
                  </a:lnTo>
                  <a:lnTo>
                    <a:pt x="1911540" y="75539"/>
                  </a:lnTo>
                  <a:lnTo>
                    <a:pt x="1939683" y="107492"/>
                  </a:lnTo>
                  <a:lnTo>
                    <a:pt x="1947557" y="109270"/>
                  </a:lnTo>
                  <a:lnTo>
                    <a:pt x="1963508" y="109270"/>
                  </a:lnTo>
                  <a:lnTo>
                    <a:pt x="1969808" y="108153"/>
                  </a:lnTo>
                  <a:lnTo>
                    <a:pt x="1980984" y="103682"/>
                  </a:lnTo>
                  <a:lnTo>
                    <a:pt x="1985606" y="100380"/>
                  </a:lnTo>
                  <a:lnTo>
                    <a:pt x="1989264" y="96012"/>
                  </a:lnTo>
                  <a:lnTo>
                    <a:pt x="1986749" y="93116"/>
                  </a:lnTo>
                  <a:lnTo>
                    <a:pt x="1979142" y="84378"/>
                  </a:lnTo>
                  <a:lnTo>
                    <a:pt x="1978952" y="84378"/>
                  </a:lnTo>
                  <a:lnTo>
                    <a:pt x="1973262" y="90170"/>
                  </a:lnTo>
                  <a:lnTo>
                    <a:pt x="1965896" y="93116"/>
                  </a:lnTo>
                  <a:lnTo>
                    <a:pt x="1949945" y="93116"/>
                  </a:lnTo>
                  <a:lnTo>
                    <a:pt x="1944052" y="91389"/>
                  </a:lnTo>
                  <a:lnTo>
                    <a:pt x="1939277" y="87934"/>
                  </a:lnTo>
                  <a:lnTo>
                    <a:pt x="1934603" y="84378"/>
                  </a:lnTo>
                  <a:lnTo>
                    <a:pt x="1931708" y="79603"/>
                  </a:lnTo>
                  <a:lnTo>
                    <a:pt x="1930590" y="73609"/>
                  </a:lnTo>
                  <a:lnTo>
                    <a:pt x="1994446" y="73609"/>
                  </a:lnTo>
                  <a:lnTo>
                    <a:pt x="1994649" y="71170"/>
                  </a:lnTo>
                  <a:lnTo>
                    <a:pt x="1994750" y="60960"/>
                  </a:lnTo>
                  <a:lnTo>
                    <a:pt x="1994750" y="59639"/>
                  </a:lnTo>
                  <a:close/>
                </a:path>
                <a:path w="2077084" h="1274445">
                  <a:moveTo>
                    <a:pt x="2077072" y="26822"/>
                  </a:moveTo>
                  <a:lnTo>
                    <a:pt x="2000872" y="26822"/>
                  </a:lnTo>
                  <a:lnTo>
                    <a:pt x="2000872" y="42976"/>
                  </a:lnTo>
                  <a:lnTo>
                    <a:pt x="2029523" y="42976"/>
                  </a:lnTo>
                  <a:lnTo>
                    <a:pt x="2029523" y="108204"/>
                  </a:lnTo>
                  <a:lnTo>
                    <a:pt x="2048573" y="108204"/>
                  </a:lnTo>
                  <a:lnTo>
                    <a:pt x="2048573" y="42976"/>
                  </a:lnTo>
                  <a:lnTo>
                    <a:pt x="2077072" y="42976"/>
                  </a:lnTo>
                  <a:lnTo>
                    <a:pt x="2077072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212171" y="5561234"/>
              <a:ext cx="3763645" cy="95803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020300" y="4038600"/>
              <a:ext cx="4584700" cy="97790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937500" y="6858000"/>
              <a:ext cx="6794500" cy="2667000"/>
            </a:xfrm>
            <a:custGeom>
              <a:avLst/>
              <a:gdLst/>
              <a:ahLst/>
              <a:cxnLst/>
              <a:rect l="l" t="t" r="r" b="b"/>
              <a:pathLst>
                <a:path w="6794500" h="26670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476500"/>
                  </a:lnTo>
                  <a:lnTo>
                    <a:pt x="5031" y="2520179"/>
                  </a:lnTo>
                  <a:lnTo>
                    <a:pt x="19362" y="2560277"/>
                  </a:lnTo>
                  <a:lnTo>
                    <a:pt x="41850" y="2595648"/>
                  </a:lnTo>
                  <a:lnTo>
                    <a:pt x="71351" y="2625149"/>
                  </a:lnTo>
                  <a:lnTo>
                    <a:pt x="106722" y="2647637"/>
                  </a:lnTo>
                  <a:lnTo>
                    <a:pt x="146820" y="2661968"/>
                  </a:lnTo>
                  <a:lnTo>
                    <a:pt x="190500" y="2667000"/>
                  </a:lnTo>
                  <a:lnTo>
                    <a:pt x="6604000" y="2667000"/>
                  </a:lnTo>
                  <a:lnTo>
                    <a:pt x="6647678" y="2661968"/>
                  </a:lnTo>
                  <a:lnTo>
                    <a:pt x="6687775" y="2647637"/>
                  </a:lnTo>
                  <a:lnTo>
                    <a:pt x="6723146" y="2625149"/>
                  </a:lnTo>
                  <a:lnTo>
                    <a:pt x="6752648" y="2595648"/>
                  </a:lnTo>
                  <a:lnTo>
                    <a:pt x="6775136" y="2560277"/>
                  </a:lnTo>
                  <a:lnTo>
                    <a:pt x="6789468" y="2520179"/>
                  </a:lnTo>
                  <a:lnTo>
                    <a:pt x="6794500" y="24765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937500" y="67818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132267" y="7163558"/>
              <a:ext cx="1158394" cy="37663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599271" y="8312504"/>
              <a:ext cx="646209" cy="304749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8598052" y="8464308"/>
              <a:ext cx="2084070" cy="664845"/>
            </a:xfrm>
            <a:custGeom>
              <a:avLst/>
              <a:gdLst/>
              <a:ahLst/>
              <a:cxnLst/>
              <a:rect l="l" t="t" r="r" b="b"/>
              <a:pathLst>
                <a:path w="2084070" h="664845">
                  <a:moveTo>
                    <a:pt x="82296" y="601370"/>
                  </a:moveTo>
                  <a:lnTo>
                    <a:pt x="79705" y="594512"/>
                  </a:lnTo>
                  <a:lnTo>
                    <a:pt x="69342" y="583539"/>
                  </a:lnTo>
                  <a:lnTo>
                    <a:pt x="61823" y="580186"/>
                  </a:lnTo>
                  <a:lnTo>
                    <a:pt x="51968" y="578967"/>
                  </a:lnTo>
                  <a:lnTo>
                    <a:pt x="77876" y="548182"/>
                  </a:lnTo>
                  <a:lnTo>
                    <a:pt x="77876" y="534924"/>
                  </a:lnTo>
                  <a:lnTo>
                    <a:pt x="5181" y="534924"/>
                  </a:lnTo>
                  <a:lnTo>
                    <a:pt x="5181" y="551535"/>
                  </a:lnTo>
                  <a:lnTo>
                    <a:pt x="53644" y="551535"/>
                  </a:lnTo>
                  <a:lnTo>
                    <a:pt x="29413" y="580339"/>
                  </a:lnTo>
                  <a:lnTo>
                    <a:pt x="29413" y="593902"/>
                  </a:lnTo>
                  <a:lnTo>
                    <a:pt x="46990" y="593902"/>
                  </a:lnTo>
                  <a:lnTo>
                    <a:pt x="52781" y="595325"/>
                  </a:lnTo>
                  <a:lnTo>
                    <a:pt x="56540" y="598170"/>
                  </a:lnTo>
                  <a:lnTo>
                    <a:pt x="60401" y="600913"/>
                  </a:lnTo>
                  <a:lnTo>
                    <a:pt x="62331" y="604774"/>
                  </a:lnTo>
                  <a:lnTo>
                    <a:pt x="62331" y="614730"/>
                  </a:lnTo>
                  <a:lnTo>
                    <a:pt x="60299" y="618693"/>
                  </a:lnTo>
                  <a:lnTo>
                    <a:pt x="52273" y="624484"/>
                  </a:lnTo>
                  <a:lnTo>
                    <a:pt x="46786" y="625906"/>
                  </a:lnTo>
                  <a:lnTo>
                    <a:pt x="33883" y="625906"/>
                  </a:lnTo>
                  <a:lnTo>
                    <a:pt x="8534" y="615391"/>
                  </a:lnTo>
                  <a:lnTo>
                    <a:pt x="0" y="630783"/>
                  </a:lnTo>
                  <a:lnTo>
                    <a:pt x="32461" y="643128"/>
                  </a:lnTo>
                  <a:lnTo>
                    <a:pt x="49225" y="643128"/>
                  </a:lnTo>
                  <a:lnTo>
                    <a:pt x="56946" y="641654"/>
                  </a:lnTo>
                  <a:lnTo>
                    <a:pt x="69646" y="635660"/>
                  </a:lnTo>
                  <a:lnTo>
                    <a:pt x="74422" y="631596"/>
                  </a:lnTo>
                  <a:lnTo>
                    <a:pt x="77939" y="625906"/>
                  </a:lnTo>
                  <a:lnTo>
                    <a:pt x="80721" y="621436"/>
                  </a:lnTo>
                  <a:lnTo>
                    <a:pt x="82296" y="615797"/>
                  </a:lnTo>
                  <a:lnTo>
                    <a:pt x="82296" y="601370"/>
                  </a:lnTo>
                  <a:close/>
                </a:path>
                <a:path w="2084070" h="664845">
                  <a:moveTo>
                    <a:pt x="119634" y="626262"/>
                  </a:moveTo>
                  <a:lnTo>
                    <a:pt x="118465" y="623214"/>
                  </a:lnTo>
                  <a:lnTo>
                    <a:pt x="113792" y="618540"/>
                  </a:lnTo>
                  <a:lnTo>
                    <a:pt x="110845" y="617372"/>
                  </a:lnTo>
                  <a:lnTo>
                    <a:pt x="103733" y="617372"/>
                  </a:lnTo>
                  <a:lnTo>
                    <a:pt x="100787" y="618540"/>
                  </a:lnTo>
                  <a:lnTo>
                    <a:pt x="96113" y="623214"/>
                  </a:lnTo>
                  <a:lnTo>
                    <a:pt x="94945" y="626262"/>
                  </a:lnTo>
                  <a:lnTo>
                    <a:pt x="94945" y="632663"/>
                  </a:lnTo>
                  <a:lnTo>
                    <a:pt x="102108" y="641299"/>
                  </a:lnTo>
                  <a:lnTo>
                    <a:pt x="96012" y="664616"/>
                  </a:lnTo>
                  <a:lnTo>
                    <a:pt x="108356" y="664616"/>
                  </a:lnTo>
                  <a:lnTo>
                    <a:pt x="116128" y="643128"/>
                  </a:lnTo>
                  <a:lnTo>
                    <a:pt x="117551" y="639572"/>
                  </a:lnTo>
                  <a:lnTo>
                    <a:pt x="118427" y="637032"/>
                  </a:lnTo>
                  <a:lnTo>
                    <a:pt x="118872" y="635203"/>
                  </a:lnTo>
                  <a:lnTo>
                    <a:pt x="119380" y="633374"/>
                  </a:lnTo>
                  <a:lnTo>
                    <a:pt x="119634" y="631647"/>
                  </a:lnTo>
                  <a:lnTo>
                    <a:pt x="119634" y="626262"/>
                  </a:lnTo>
                  <a:close/>
                </a:path>
                <a:path w="2084070" h="664845">
                  <a:moveTo>
                    <a:pt x="128625" y="357124"/>
                  </a:moveTo>
                  <a:lnTo>
                    <a:pt x="119329" y="357124"/>
                  </a:lnTo>
                  <a:lnTo>
                    <a:pt x="73456" y="436219"/>
                  </a:lnTo>
                  <a:lnTo>
                    <a:pt x="39890" y="378917"/>
                  </a:lnTo>
                  <a:lnTo>
                    <a:pt x="27127" y="357124"/>
                  </a:lnTo>
                  <a:lnTo>
                    <a:pt x="17830" y="357124"/>
                  </a:lnTo>
                  <a:lnTo>
                    <a:pt x="17830" y="463804"/>
                  </a:lnTo>
                  <a:lnTo>
                    <a:pt x="28651" y="463804"/>
                  </a:lnTo>
                  <a:lnTo>
                    <a:pt x="28651" y="378917"/>
                  </a:lnTo>
                  <a:lnTo>
                    <a:pt x="70561" y="450240"/>
                  </a:lnTo>
                  <a:lnTo>
                    <a:pt x="75895" y="450240"/>
                  </a:lnTo>
                  <a:lnTo>
                    <a:pt x="84074" y="436219"/>
                  </a:lnTo>
                  <a:lnTo>
                    <a:pt x="117805" y="378460"/>
                  </a:lnTo>
                  <a:lnTo>
                    <a:pt x="117805" y="463804"/>
                  </a:lnTo>
                  <a:lnTo>
                    <a:pt x="128625" y="463804"/>
                  </a:lnTo>
                  <a:lnTo>
                    <a:pt x="128625" y="378460"/>
                  </a:lnTo>
                  <a:lnTo>
                    <a:pt x="128625" y="357124"/>
                  </a:lnTo>
                  <a:close/>
                </a:path>
                <a:path w="2084070" h="664845">
                  <a:moveTo>
                    <a:pt x="210032" y="608838"/>
                  </a:moveTo>
                  <a:lnTo>
                    <a:pt x="185458" y="578434"/>
                  </a:lnTo>
                  <a:lnTo>
                    <a:pt x="165836" y="576224"/>
                  </a:lnTo>
                  <a:lnTo>
                    <a:pt x="155625" y="576224"/>
                  </a:lnTo>
                  <a:lnTo>
                    <a:pt x="157911" y="551535"/>
                  </a:lnTo>
                  <a:lnTo>
                    <a:pt x="203784" y="551535"/>
                  </a:lnTo>
                  <a:lnTo>
                    <a:pt x="203784" y="534924"/>
                  </a:lnTo>
                  <a:lnTo>
                    <a:pt x="141147" y="534924"/>
                  </a:lnTo>
                  <a:lnTo>
                    <a:pt x="135661" y="592988"/>
                  </a:lnTo>
                  <a:lnTo>
                    <a:pt x="171881" y="592988"/>
                  </a:lnTo>
                  <a:lnTo>
                    <a:pt x="179247" y="594410"/>
                  </a:lnTo>
                  <a:lnTo>
                    <a:pt x="183515" y="597255"/>
                  </a:lnTo>
                  <a:lnTo>
                    <a:pt x="187883" y="599998"/>
                  </a:lnTo>
                  <a:lnTo>
                    <a:pt x="190068" y="604113"/>
                  </a:lnTo>
                  <a:lnTo>
                    <a:pt x="190068" y="614680"/>
                  </a:lnTo>
                  <a:lnTo>
                    <a:pt x="188036" y="618693"/>
                  </a:lnTo>
                  <a:lnTo>
                    <a:pt x="180009" y="624484"/>
                  </a:lnTo>
                  <a:lnTo>
                    <a:pt x="174523" y="625906"/>
                  </a:lnTo>
                  <a:lnTo>
                    <a:pt x="161620" y="625906"/>
                  </a:lnTo>
                  <a:lnTo>
                    <a:pt x="136118" y="615391"/>
                  </a:lnTo>
                  <a:lnTo>
                    <a:pt x="127736" y="630783"/>
                  </a:lnTo>
                  <a:lnTo>
                    <a:pt x="160197" y="643128"/>
                  </a:lnTo>
                  <a:lnTo>
                    <a:pt x="177063" y="643128"/>
                  </a:lnTo>
                  <a:lnTo>
                    <a:pt x="184835" y="641604"/>
                  </a:lnTo>
                  <a:lnTo>
                    <a:pt x="197434" y="635508"/>
                  </a:lnTo>
                  <a:lnTo>
                    <a:pt x="202158" y="631393"/>
                  </a:lnTo>
                  <a:lnTo>
                    <a:pt x="205486" y="625906"/>
                  </a:lnTo>
                  <a:lnTo>
                    <a:pt x="208330" y="621233"/>
                  </a:lnTo>
                  <a:lnTo>
                    <a:pt x="208457" y="621030"/>
                  </a:lnTo>
                  <a:lnTo>
                    <a:pt x="209981" y="615391"/>
                  </a:lnTo>
                  <a:lnTo>
                    <a:pt x="210032" y="608838"/>
                  </a:lnTo>
                  <a:close/>
                </a:path>
                <a:path w="2084070" h="664845">
                  <a:moveTo>
                    <a:pt x="222021" y="403860"/>
                  </a:moveTo>
                  <a:lnTo>
                    <a:pt x="219227" y="396138"/>
                  </a:lnTo>
                  <a:lnTo>
                    <a:pt x="215290" y="392480"/>
                  </a:lnTo>
                  <a:lnTo>
                    <a:pt x="213639" y="390956"/>
                  </a:lnTo>
                  <a:lnTo>
                    <a:pt x="208051" y="385673"/>
                  </a:lnTo>
                  <a:lnTo>
                    <a:pt x="200025" y="383032"/>
                  </a:lnTo>
                  <a:lnTo>
                    <a:pt x="183261" y="383032"/>
                  </a:lnTo>
                  <a:lnTo>
                    <a:pt x="177266" y="383997"/>
                  </a:lnTo>
                  <a:lnTo>
                    <a:pt x="171577" y="385927"/>
                  </a:lnTo>
                  <a:lnTo>
                    <a:pt x="165887" y="387756"/>
                  </a:lnTo>
                  <a:lnTo>
                    <a:pt x="161010" y="390398"/>
                  </a:lnTo>
                  <a:lnTo>
                    <a:pt x="156946" y="393852"/>
                  </a:lnTo>
                  <a:lnTo>
                    <a:pt x="161823" y="401929"/>
                  </a:lnTo>
                  <a:lnTo>
                    <a:pt x="165176" y="398983"/>
                  </a:lnTo>
                  <a:lnTo>
                    <a:pt x="169189" y="396697"/>
                  </a:lnTo>
                  <a:lnTo>
                    <a:pt x="173863" y="395071"/>
                  </a:lnTo>
                  <a:lnTo>
                    <a:pt x="178536" y="393344"/>
                  </a:lnTo>
                  <a:lnTo>
                    <a:pt x="183413" y="392480"/>
                  </a:lnTo>
                  <a:lnTo>
                    <a:pt x="195910" y="392480"/>
                  </a:lnTo>
                  <a:lnTo>
                    <a:pt x="201549" y="394309"/>
                  </a:lnTo>
                  <a:lnTo>
                    <a:pt x="205409" y="397967"/>
                  </a:lnTo>
                  <a:lnTo>
                    <a:pt x="209270" y="401523"/>
                  </a:lnTo>
                  <a:lnTo>
                    <a:pt x="211201" y="406755"/>
                  </a:lnTo>
                  <a:lnTo>
                    <a:pt x="211201" y="418541"/>
                  </a:lnTo>
                  <a:lnTo>
                    <a:pt x="211201" y="426618"/>
                  </a:lnTo>
                  <a:lnTo>
                    <a:pt x="211201" y="439724"/>
                  </a:lnTo>
                  <a:lnTo>
                    <a:pt x="209067" y="445008"/>
                  </a:lnTo>
                  <a:lnTo>
                    <a:pt x="191846" y="456031"/>
                  </a:lnTo>
                  <a:lnTo>
                    <a:pt x="179349" y="456031"/>
                  </a:lnTo>
                  <a:lnTo>
                    <a:pt x="174371" y="454710"/>
                  </a:lnTo>
                  <a:lnTo>
                    <a:pt x="170815" y="452069"/>
                  </a:lnTo>
                  <a:lnTo>
                    <a:pt x="167259" y="449326"/>
                  </a:lnTo>
                  <a:lnTo>
                    <a:pt x="165481" y="445617"/>
                  </a:lnTo>
                  <a:lnTo>
                    <a:pt x="165481" y="431393"/>
                  </a:lnTo>
                  <a:lnTo>
                    <a:pt x="172339" y="426618"/>
                  </a:lnTo>
                  <a:lnTo>
                    <a:pt x="211201" y="426618"/>
                  </a:lnTo>
                  <a:lnTo>
                    <a:pt x="211201" y="418541"/>
                  </a:lnTo>
                  <a:lnTo>
                    <a:pt x="174980" y="418541"/>
                  </a:lnTo>
                  <a:lnTo>
                    <a:pt x="167106" y="420624"/>
                  </a:lnTo>
                  <a:lnTo>
                    <a:pt x="162128" y="424789"/>
                  </a:lnTo>
                  <a:lnTo>
                    <a:pt x="157251" y="428955"/>
                  </a:lnTo>
                  <a:lnTo>
                    <a:pt x="154813" y="434441"/>
                  </a:lnTo>
                  <a:lnTo>
                    <a:pt x="154813" y="448259"/>
                  </a:lnTo>
                  <a:lnTo>
                    <a:pt x="157454" y="453898"/>
                  </a:lnTo>
                  <a:lnTo>
                    <a:pt x="168021" y="462432"/>
                  </a:lnTo>
                  <a:lnTo>
                    <a:pt x="175133" y="464566"/>
                  </a:lnTo>
                  <a:lnTo>
                    <a:pt x="190576" y="464566"/>
                  </a:lnTo>
                  <a:lnTo>
                    <a:pt x="196164" y="463397"/>
                  </a:lnTo>
                  <a:lnTo>
                    <a:pt x="200837" y="461060"/>
                  </a:lnTo>
                  <a:lnTo>
                    <a:pt x="205613" y="458724"/>
                  </a:lnTo>
                  <a:lnTo>
                    <a:pt x="208597" y="456031"/>
                  </a:lnTo>
                  <a:lnTo>
                    <a:pt x="209219" y="455472"/>
                  </a:lnTo>
                  <a:lnTo>
                    <a:pt x="211658" y="451307"/>
                  </a:lnTo>
                  <a:lnTo>
                    <a:pt x="211658" y="463804"/>
                  </a:lnTo>
                  <a:lnTo>
                    <a:pt x="222021" y="463804"/>
                  </a:lnTo>
                  <a:lnTo>
                    <a:pt x="222021" y="451307"/>
                  </a:lnTo>
                  <a:lnTo>
                    <a:pt x="222021" y="426618"/>
                  </a:lnTo>
                  <a:lnTo>
                    <a:pt x="222021" y="403860"/>
                  </a:lnTo>
                  <a:close/>
                </a:path>
                <a:path w="2084070" h="664845">
                  <a:moveTo>
                    <a:pt x="322300" y="463804"/>
                  </a:moveTo>
                  <a:lnTo>
                    <a:pt x="293090" y="428142"/>
                  </a:lnTo>
                  <a:lnTo>
                    <a:pt x="288467" y="422503"/>
                  </a:lnTo>
                  <a:lnTo>
                    <a:pt x="291439" y="418846"/>
                  </a:lnTo>
                  <a:lnTo>
                    <a:pt x="320014" y="383641"/>
                  </a:lnTo>
                  <a:lnTo>
                    <a:pt x="308279" y="383641"/>
                  </a:lnTo>
                  <a:lnTo>
                    <a:pt x="280085" y="418846"/>
                  </a:lnTo>
                  <a:lnTo>
                    <a:pt x="261645" y="418846"/>
                  </a:lnTo>
                  <a:lnTo>
                    <a:pt x="261645" y="383641"/>
                  </a:lnTo>
                  <a:lnTo>
                    <a:pt x="250825" y="383641"/>
                  </a:lnTo>
                  <a:lnTo>
                    <a:pt x="250825" y="463804"/>
                  </a:lnTo>
                  <a:lnTo>
                    <a:pt x="261645" y="463804"/>
                  </a:lnTo>
                  <a:lnTo>
                    <a:pt x="261645" y="428142"/>
                  </a:lnTo>
                  <a:lnTo>
                    <a:pt x="279933" y="428142"/>
                  </a:lnTo>
                  <a:lnTo>
                    <a:pt x="309499" y="463804"/>
                  </a:lnTo>
                  <a:lnTo>
                    <a:pt x="322300" y="463804"/>
                  </a:lnTo>
                  <a:close/>
                </a:path>
                <a:path w="2084070" h="664845">
                  <a:moveTo>
                    <a:pt x="350443" y="641604"/>
                  </a:moveTo>
                  <a:lnTo>
                    <a:pt x="326072" y="608990"/>
                  </a:lnTo>
                  <a:lnTo>
                    <a:pt x="318897" y="599389"/>
                  </a:lnTo>
                  <a:lnTo>
                    <a:pt x="323608" y="593140"/>
                  </a:lnTo>
                  <a:lnTo>
                    <a:pt x="348462" y="560222"/>
                  </a:lnTo>
                  <a:lnTo>
                    <a:pt x="328041" y="560222"/>
                  </a:lnTo>
                  <a:lnTo>
                    <a:pt x="303961" y="593140"/>
                  </a:lnTo>
                  <a:lnTo>
                    <a:pt x="288721" y="593140"/>
                  </a:lnTo>
                  <a:lnTo>
                    <a:pt x="288721" y="560222"/>
                  </a:lnTo>
                  <a:lnTo>
                    <a:pt x="269671" y="560222"/>
                  </a:lnTo>
                  <a:lnTo>
                    <a:pt x="269671" y="641604"/>
                  </a:lnTo>
                  <a:lnTo>
                    <a:pt x="288721" y="641604"/>
                  </a:lnTo>
                  <a:lnTo>
                    <a:pt x="288721" y="608990"/>
                  </a:lnTo>
                  <a:lnTo>
                    <a:pt x="303504" y="608990"/>
                  </a:lnTo>
                  <a:lnTo>
                    <a:pt x="328041" y="641604"/>
                  </a:lnTo>
                  <a:lnTo>
                    <a:pt x="350443" y="641604"/>
                  </a:lnTo>
                  <a:close/>
                </a:path>
                <a:path w="2084070" h="664845">
                  <a:moveTo>
                    <a:pt x="401535" y="398983"/>
                  </a:moveTo>
                  <a:lnTo>
                    <a:pt x="398386" y="393801"/>
                  </a:lnTo>
                  <a:lnTo>
                    <a:pt x="398106" y="393496"/>
                  </a:lnTo>
                  <a:lnTo>
                    <a:pt x="396976" y="392480"/>
                  </a:lnTo>
                  <a:lnTo>
                    <a:pt x="394004" y="389788"/>
                  </a:lnTo>
                  <a:lnTo>
                    <a:pt x="388518" y="387146"/>
                  </a:lnTo>
                  <a:lnTo>
                    <a:pt x="383133" y="384403"/>
                  </a:lnTo>
                  <a:lnTo>
                    <a:pt x="376986" y="383032"/>
                  </a:lnTo>
                  <a:lnTo>
                    <a:pt x="362153" y="383032"/>
                  </a:lnTo>
                  <a:lnTo>
                    <a:pt x="355041" y="384759"/>
                  </a:lnTo>
                  <a:lnTo>
                    <a:pt x="342544" y="391668"/>
                  </a:lnTo>
                  <a:lnTo>
                    <a:pt x="337667" y="396494"/>
                  </a:lnTo>
                  <a:lnTo>
                    <a:pt x="330555" y="408889"/>
                  </a:lnTo>
                  <a:lnTo>
                    <a:pt x="328777" y="415899"/>
                  </a:lnTo>
                  <a:lnTo>
                    <a:pt x="328777" y="431546"/>
                  </a:lnTo>
                  <a:lnTo>
                    <a:pt x="355041" y="462838"/>
                  </a:lnTo>
                  <a:lnTo>
                    <a:pt x="362153" y="464566"/>
                  </a:lnTo>
                  <a:lnTo>
                    <a:pt x="376885" y="464566"/>
                  </a:lnTo>
                  <a:lnTo>
                    <a:pt x="383032" y="463245"/>
                  </a:lnTo>
                  <a:lnTo>
                    <a:pt x="388518" y="460603"/>
                  </a:lnTo>
                  <a:lnTo>
                    <a:pt x="394004" y="457860"/>
                  </a:lnTo>
                  <a:lnTo>
                    <a:pt x="397167" y="454964"/>
                  </a:lnTo>
                  <a:lnTo>
                    <a:pt x="398221" y="453999"/>
                  </a:lnTo>
                  <a:lnTo>
                    <a:pt x="398449" y="453694"/>
                  </a:lnTo>
                  <a:lnTo>
                    <a:pt x="401472" y="448716"/>
                  </a:lnTo>
                  <a:lnTo>
                    <a:pt x="393395" y="443230"/>
                  </a:lnTo>
                  <a:lnTo>
                    <a:pt x="390753" y="447192"/>
                  </a:lnTo>
                  <a:lnTo>
                    <a:pt x="387400" y="450138"/>
                  </a:lnTo>
                  <a:lnTo>
                    <a:pt x="379272" y="453999"/>
                  </a:lnTo>
                  <a:lnTo>
                    <a:pt x="374853" y="454964"/>
                  </a:lnTo>
                  <a:lnTo>
                    <a:pt x="364286" y="454964"/>
                  </a:lnTo>
                  <a:lnTo>
                    <a:pt x="339750" y="429920"/>
                  </a:lnTo>
                  <a:lnTo>
                    <a:pt x="339750" y="417626"/>
                  </a:lnTo>
                  <a:lnTo>
                    <a:pt x="364286" y="392480"/>
                  </a:lnTo>
                  <a:lnTo>
                    <a:pt x="374853" y="392480"/>
                  </a:lnTo>
                  <a:lnTo>
                    <a:pt x="379272" y="393496"/>
                  </a:lnTo>
                  <a:lnTo>
                    <a:pt x="383336" y="395528"/>
                  </a:lnTo>
                  <a:lnTo>
                    <a:pt x="387400" y="397459"/>
                  </a:lnTo>
                  <a:lnTo>
                    <a:pt x="390753" y="400405"/>
                  </a:lnTo>
                  <a:lnTo>
                    <a:pt x="393395" y="404368"/>
                  </a:lnTo>
                  <a:lnTo>
                    <a:pt x="401332" y="398983"/>
                  </a:lnTo>
                  <a:lnTo>
                    <a:pt x="401535" y="398983"/>
                  </a:lnTo>
                  <a:close/>
                </a:path>
                <a:path w="2084070" h="664845">
                  <a:moveTo>
                    <a:pt x="426364" y="560222"/>
                  </a:moveTo>
                  <a:lnTo>
                    <a:pt x="363880" y="560222"/>
                  </a:lnTo>
                  <a:lnTo>
                    <a:pt x="363880" y="641604"/>
                  </a:lnTo>
                  <a:lnTo>
                    <a:pt x="382930" y="641604"/>
                  </a:lnTo>
                  <a:lnTo>
                    <a:pt x="382930" y="576376"/>
                  </a:lnTo>
                  <a:lnTo>
                    <a:pt x="426364" y="576376"/>
                  </a:lnTo>
                  <a:lnTo>
                    <a:pt x="426364" y="560222"/>
                  </a:lnTo>
                  <a:close/>
                </a:path>
                <a:path w="2084070" h="664845">
                  <a:moveTo>
                    <a:pt x="496341" y="383641"/>
                  </a:moveTo>
                  <a:lnTo>
                    <a:pt x="486740" y="383641"/>
                  </a:lnTo>
                  <a:lnTo>
                    <a:pt x="433247" y="447344"/>
                  </a:lnTo>
                  <a:lnTo>
                    <a:pt x="433247" y="383641"/>
                  </a:lnTo>
                  <a:lnTo>
                    <a:pt x="422427" y="383641"/>
                  </a:lnTo>
                  <a:lnTo>
                    <a:pt x="422427" y="463804"/>
                  </a:lnTo>
                  <a:lnTo>
                    <a:pt x="432181" y="463804"/>
                  </a:lnTo>
                  <a:lnTo>
                    <a:pt x="445960" y="447344"/>
                  </a:lnTo>
                  <a:lnTo>
                    <a:pt x="485521" y="400100"/>
                  </a:lnTo>
                  <a:lnTo>
                    <a:pt x="485521" y="463804"/>
                  </a:lnTo>
                  <a:lnTo>
                    <a:pt x="496341" y="463804"/>
                  </a:lnTo>
                  <a:lnTo>
                    <a:pt x="496341" y="400100"/>
                  </a:lnTo>
                  <a:lnTo>
                    <a:pt x="496341" y="383641"/>
                  </a:lnTo>
                  <a:close/>
                </a:path>
                <a:path w="2084070" h="664845">
                  <a:moveTo>
                    <a:pt x="616966" y="383641"/>
                  </a:moveTo>
                  <a:lnTo>
                    <a:pt x="606907" y="383641"/>
                  </a:lnTo>
                  <a:lnTo>
                    <a:pt x="572312" y="441401"/>
                  </a:lnTo>
                  <a:lnTo>
                    <a:pt x="548182" y="400405"/>
                  </a:lnTo>
                  <a:lnTo>
                    <a:pt x="548093" y="400253"/>
                  </a:lnTo>
                  <a:lnTo>
                    <a:pt x="538327" y="383641"/>
                  </a:lnTo>
                  <a:lnTo>
                    <a:pt x="527354" y="383641"/>
                  </a:lnTo>
                  <a:lnTo>
                    <a:pt x="527354" y="463804"/>
                  </a:lnTo>
                  <a:lnTo>
                    <a:pt x="537260" y="463804"/>
                  </a:lnTo>
                  <a:lnTo>
                    <a:pt x="537260" y="400253"/>
                  </a:lnTo>
                  <a:lnTo>
                    <a:pt x="569722" y="454050"/>
                  </a:lnTo>
                  <a:lnTo>
                    <a:pt x="574598" y="454050"/>
                  </a:lnTo>
                  <a:lnTo>
                    <a:pt x="582244" y="441401"/>
                  </a:lnTo>
                  <a:lnTo>
                    <a:pt x="607060" y="400405"/>
                  </a:lnTo>
                  <a:lnTo>
                    <a:pt x="607060" y="463804"/>
                  </a:lnTo>
                  <a:lnTo>
                    <a:pt x="616966" y="463804"/>
                  </a:lnTo>
                  <a:lnTo>
                    <a:pt x="616966" y="400405"/>
                  </a:lnTo>
                  <a:lnTo>
                    <a:pt x="616966" y="383641"/>
                  </a:lnTo>
                  <a:close/>
                </a:path>
                <a:path w="2084070" h="664845">
                  <a:moveTo>
                    <a:pt x="715873" y="383641"/>
                  </a:moveTo>
                  <a:lnTo>
                    <a:pt x="705205" y="383641"/>
                  </a:lnTo>
                  <a:lnTo>
                    <a:pt x="675030" y="451764"/>
                  </a:lnTo>
                  <a:lnTo>
                    <a:pt x="644855" y="383641"/>
                  </a:lnTo>
                  <a:lnTo>
                    <a:pt x="633577" y="383641"/>
                  </a:lnTo>
                  <a:lnTo>
                    <a:pt x="669391" y="463651"/>
                  </a:lnTo>
                  <a:lnTo>
                    <a:pt x="665886" y="471424"/>
                  </a:lnTo>
                  <a:lnTo>
                    <a:pt x="663651" y="476300"/>
                  </a:lnTo>
                  <a:lnTo>
                    <a:pt x="661212" y="479755"/>
                  </a:lnTo>
                  <a:lnTo>
                    <a:pt x="658571" y="481787"/>
                  </a:lnTo>
                  <a:lnTo>
                    <a:pt x="656031" y="483819"/>
                  </a:lnTo>
                  <a:lnTo>
                    <a:pt x="652932" y="484835"/>
                  </a:lnTo>
                  <a:lnTo>
                    <a:pt x="643585" y="484835"/>
                  </a:lnTo>
                  <a:lnTo>
                    <a:pt x="638708" y="482803"/>
                  </a:lnTo>
                  <a:lnTo>
                    <a:pt x="634644" y="478739"/>
                  </a:lnTo>
                  <a:lnTo>
                    <a:pt x="629615" y="486816"/>
                  </a:lnTo>
                  <a:lnTo>
                    <a:pt x="632053" y="489254"/>
                  </a:lnTo>
                  <a:lnTo>
                    <a:pt x="634949" y="491083"/>
                  </a:lnTo>
                  <a:lnTo>
                    <a:pt x="641654" y="493522"/>
                  </a:lnTo>
                  <a:lnTo>
                    <a:pt x="645261" y="494131"/>
                  </a:lnTo>
                  <a:lnTo>
                    <a:pt x="655116" y="494131"/>
                  </a:lnTo>
                  <a:lnTo>
                    <a:pt x="675792" y="473405"/>
                  </a:lnTo>
                  <a:lnTo>
                    <a:pt x="685457" y="451764"/>
                  </a:lnTo>
                  <a:lnTo>
                    <a:pt x="715873" y="383641"/>
                  </a:lnTo>
                  <a:close/>
                </a:path>
                <a:path w="2084070" h="664845">
                  <a:moveTo>
                    <a:pt x="822350" y="383641"/>
                  </a:moveTo>
                  <a:lnTo>
                    <a:pt x="812292" y="383641"/>
                  </a:lnTo>
                  <a:lnTo>
                    <a:pt x="777697" y="441401"/>
                  </a:lnTo>
                  <a:lnTo>
                    <a:pt x="753567" y="400405"/>
                  </a:lnTo>
                  <a:lnTo>
                    <a:pt x="753478" y="400253"/>
                  </a:lnTo>
                  <a:lnTo>
                    <a:pt x="743712" y="383641"/>
                  </a:lnTo>
                  <a:lnTo>
                    <a:pt x="732739" y="383641"/>
                  </a:lnTo>
                  <a:lnTo>
                    <a:pt x="732739" y="463804"/>
                  </a:lnTo>
                  <a:lnTo>
                    <a:pt x="742645" y="463804"/>
                  </a:lnTo>
                  <a:lnTo>
                    <a:pt x="742645" y="400253"/>
                  </a:lnTo>
                  <a:lnTo>
                    <a:pt x="775106" y="454050"/>
                  </a:lnTo>
                  <a:lnTo>
                    <a:pt x="779983" y="454050"/>
                  </a:lnTo>
                  <a:lnTo>
                    <a:pt x="787628" y="441401"/>
                  </a:lnTo>
                  <a:lnTo>
                    <a:pt x="812444" y="400405"/>
                  </a:lnTo>
                  <a:lnTo>
                    <a:pt x="812444" y="463804"/>
                  </a:lnTo>
                  <a:lnTo>
                    <a:pt x="822350" y="463804"/>
                  </a:lnTo>
                  <a:lnTo>
                    <a:pt x="822350" y="400405"/>
                  </a:lnTo>
                  <a:lnTo>
                    <a:pt x="822350" y="383641"/>
                  </a:lnTo>
                  <a:close/>
                </a:path>
                <a:path w="2084070" h="664845">
                  <a:moveTo>
                    <a:pt x="1719122" y="17830"/>
                  </a:moveTo>
                  <a:lnTo>
                    <a:pt x="1718729" y="17373"/>
                  </a:lnTo>
                  <a:lnTo>
                    <a:pt x="1714144" y="12039"/>
                  </a:lnTo>
                  <a:lnTo>
                    <a:pt x="1708048" y="7620"/>
                  </a:lnTo>
                  <a:lnTo>
                    <a:pt x="1693621" y="1524"/>
                  </a:lnTo>
                  <a:lnTo>
                    <a:pt x="1685645" y="0"/>
                  </a:lnTo>
                  <a:lnTo>
                    <a:pt x="1676908" y="0"/>
                  </a:lnTo>
                  <a:lnTo>
                    <a:pt x="1636064" y="15544"/>
                  </a:lnTo>
                  <a:lnTo>
                    <a:pt x="1619758" y="54864"/>
                  </a:lnTo>
                  <a:lnTo>
                    <a:pt x="1620177" y="62077"/>
                  </a:lnTo>
                  <a:lnTo>
                    <a:pt x="1641360" y="98806"/>
                  </a:lnTo>
                  <a:lnTo>
                    <a:pt x="1676755" y="109728"/>
                  </a:lnTo>
                  <a:lnTo>
                    <a:pt x="1685493" y="109728"/>
                  </a:lnTo>
                  <a:lnTo>
                    <a:pt x="1693468" y="108204"/>
                  </a:lnTo>
                  <a:lnTo>
                    <a:pt x="1707997" y="102108"/>
                  </a:lnTo>
                  <a:lnTo>
                    <a:pt x="1714144" y="97688"/>
                  </a:lnTo>
                  <a:lnTo>
                    <a:pt x="1718729" y="92354"/>
                  </a:lnTo>
                  <a:lnTo>
                    <a:pt x="1719122" y="91897"/>
                  </a:lnTo>
                  <a:lnTo>
                    <a:pt x="1706321" y="79705"/>
                  </a:lnTo>
                  <a:lnTo>
                    <a:pt x="1700187" y="85242"/>
                  </a:lnTo>
                  <a:lnTo>
                    <a:pt x="1693405" y="89192"/>
                  </a:lnTo>
                  <a:lnTo>
                    <a:pt x="1685937" y="91567"/>
                  </a:lnTo>
                  <a:lnTo>
                    <a:pt x="1677822" y="92354"/>
                  </a:lnTo>
                  <a:lnTo>
                    <a:pt x="1670507" y="92354"/>
                  </a:lnTo>
                  <a:lnTo>
                    <a:pt x="1639824" y="62509"/>
                  </a:lnTo>
                  <a:lnTo>
                    <a:pt x="1639824" y="47218"/>
                  </a:lnTo>
                  <a:lnTo>
                    <a:pt x="1641348" y="41198"/>
                  </a:lnTo>
                  <a:lnTo>
                    <a:pt x="1647812" y="29870"/>
                  </a:lnTo>
                  <a:lnTo>
                    <a:pt x="1652371" y="25400"/>
                  </a:lnTo>
                  <a:lnTo>
                    <a:pt x="1658162" y="22250"/>
                  </a:lnTo>
                  <a:lnTo>
                    <a:pt x="1663954" y="18999"/>
                  </a:lnTo>
                  <a:lnTo>
                    <a:pt x="1670507" y="17373"/>
                  </a:lnTo>
                  <a:lnTo>
                    <a:pt x="1677822" y="17373"/>
                  </a:lnTo>
                  <a:lnTo>
                    <a:pt x="1685937" y="18148"/>
                  </a:lnTo>
                  <a:lnTo>
                    <a:pt x="1693405" y="20497"/>
                  </a:lnTo>
                  <a:lnTo>
                    <a:pt x="1700187" y="24396"/>
                  </a:lnTo>
                  <a:lnTo>
                    <a:pt x="1706321" y="29870"/>
                  </a:lnTo>
                  <a:lnTo>
                    <a:pt x="1719122" y="17830"/>
                  </a:lnTo>
                  <a:close/>
                </a:path>
                <a:path w="2084070" h="664845">
                  <a:moveTo>
                    <a:pt x="1812112" y="59486"/>
                  </a:moveTo>
                  <a:lnTo>
                    <a:pt x="1810232" y="52324"/>
                  </a:lnTo>
                  <a:lnTo>
                    <a:pt x="1806473" y="46024"/>
                  </a:lnTo>
                  <a:lnTo>
                    <a:pt x="1804162" y="42062"/>
                  </a:lnTo>
                  <a:lnTo>
                    <a:pt x="1802815" y="39725"/>
                  </a:lnTo>
                  <a:lnTo>
                    <a:pt x="1797685" y="34798"/>
                  </a:lnTo>
                  <a:lnTo>
                    <a:pt x="1792909" y="32232"/>
                  </a:lnTo>
                  <a:lnTo>
                    <a:pt x="1792909" y="59893"/>
                  </a:lnTo>
                  <a:lnTo>
                    <a:pt x="1792909" y="75133"/>
                  </a:lnTo>
                  <a:lnTo>
                    <a:pt x="1790623" y="81280"/>
                  </a:lnTo>
                  <a:lnTo>
                    <a:pt x="1781479" y="90627"/>
                  </a:lnTo>
                  <a:lnTo>
                    <a:pt x="1775688" y="92964"/>
                  </a:lnTo>
                  <a:lnTo>
                    <a:pt x="1761667" y="92964"/>
                  </a:lnTo>
                  <a:lnTo>
                    <a:pt x="1755876" y="90627"/>
                  </a:lnTo>
                  <a:lnTo>
                    <a:pt x="1751304" y="85953"/>
                  </a:lnTo>
                  <a:lnTo>
                    <a:pt x="1746834" y="81280"/>
                  </a:lnTo>
                  <a:lnTo>
                    <a:pt x="1744599" y="75133"/>
                  </a:lnTo>
                  <a:lnTo>
                    <a:pt x="1744599" y="59893"/>
                  </a:lnTo>
                  <a:lnTo>
                    <a:pt x="1746834" y="53746"/>
                  </a:lnTo>
                  <a:lnTo>
                    <a:pt x="1751304" y="49072"/>
                  </a:lnTo>
                  <a:lnTo>
                    <a:pt x="1755876" y="44399"/>
                  </a:lnTo>
                  <a:lnTo>
                    <a:pt x="1761667" y="42062"/>
                  </a:lnTo>
                  <a:lnTo>
                    <a:pt x="1775688" y="42062"/>
                  </a:lnTo>
                  <a:lnTo>
                    <a:pt x="1781479" y="44399"/>
                  </a:lnTo>
                  <a:lnTo>
                    <a:pt x="1790623" y="53746"/>
                  </a:lnTo>
                  <a:lnTo>
                    <a:pt x="1792909" y="59893"/>
                  </a:lnTo>
                  <a:lnTo>
                    <a:pt x="1792909" y="32232"/>
                  </a:lnTo>
                  <a:lnTo>
                    <a:pt x="1784477" y="27686"/>
                  </a:lnTo>
                  <a:lnTo>
                    <a:pt x="1777009" y="25908"/>
                  </a:lnTo>
                  <a:lnTo>
                    <a:pt x="1760448" y="25908"/>
                  </a:lnTo>
                  <a:lnTo>
                    <a:pt x="1727225" y="52324"/>
                  </a:lnTo>
                  <a:lnTo>
                    <a:pt x="1725396" y="59486"/>
                  </a:lnTo>
                  <a:lnTo>
                    <a:pt x="1725396" y="75539"/>
                  </a:lnTo>
                  <a:lnTo>
                    <a:pt x="1753031" y="107492"/>
                  </a:lnTo>
                  <a:lnTo>
                    <a:pt x="1760448" y="109270"/>
                  </a:lnTo>
                  <a:lnTo>
                    <a:pt x="1777009" y="109270"/>
                  </a:lnTo>
                  <a:lnTo>
                    <a:pt x="1784477" y="107492"/>
                  </a:lnTo>
                  <a:lnTo>
                    <a:pt x="1797685" y="100380"/>
                  </a:lnTo>
                  <a:lnTo>
                    <a:pt x="1802815" y="95453"/>
                  </a:lnTo>
                  <a:lnTo>
                    <a:pt x="1804250" y="92964"/>
                  </a:lnTo>
                  <a:lnTo>
                    <a:pt x="1806473" y="89154"/>
                  </a:lnTo>
                  <a:lnTo>
                    <a:pt x="1810232" y="82753"/>
                  </a:lnTo>
                  <a:lnTo>
                    <a:pt x="1812112" y="75539"/>
                  </a:lnTo>
                  <a:lnTo>
                    <a:pt x="1812112" y="59486"/>
                  </a:lnTo>
                  <a:close/>
                </a:path>
                <a:path w="2084070" h="664845">
                  <a:moveTo>
                    <a:pt x="1904987" y="75387"/>
                  </a:moveTo>
                  <a:lnTo>
                    <a:pt x="1903501" y="73456"/>
                  </a:lnTo>
                  <a:lnTo>
                    <a:pt x="1899958" y="68884"/>
                  </a:lnTo>
                  <a:lnTo>
                    <a:pt x="1889899" y="65836"/>
                  </a:lnTo>
                  <a:lnTo>
                    <a:pt x="1893862" y="64109"/>
                  </a:lnTo>
                  <a:lnTo>
                    <a:pt x="1896910" y="61722"/>
                  </a:lnTo>
                  <a:lnTo>
                    <a:pt x="1897557" y="60807"/>
                  </a:lnTo>
                  <a:lnTo>
                    <a:pt x="1899043" y="58674"/>
                  </a:lnTo>
                  <a:lnTo>
                    <a:pt x="1901278" y="55626"/>
                  </a:lnTo>
                  <a:lnTo>
                    <a:pt x="1902396" y="52019"/>
                  </a:lnTo>
                  <a:lnTo>
                    <a:pt x="1902396" y="41148"/>
                  </a:lnTo>
                  <a:lnTo>
                    <a:pt x="1902155" y="40690"/>
                  </a:lnTo>
                  <a:lnTo>
                    <a:pt x="1899602" y="35966"/>
                  </a:lnTo>
                  <a:lnTo>
                    <a:pt x="1888426" y="28651"/>
                  </a:lnTo>
                  <a:lnTo>
                    <a:pt x="1886546" y="28219"/>
                  </a:lnTo>
                  <a:lnTo>
                    <a:pt x="1886546" y="80568"/>
                  </a:lnTo>
                  <a:lnTo>
                    <a:pt x="1886546" y="90932"/>
                  </a:lnTo>
                  <a:lnTo>
                    <a:pt x="1881314" y="94335"/>
                  </a:lnTo>
                  <a:lnTo>
                    <a:pt x="1849056" y="94335"/>
                  </a:lnTo>
                  <a:lnTo>
                    <a:pt x="1849056" y="73456"/>
                  </a:lnTo>
                  <a:lnTo>
                    <a:pt x="1876640" y="73456"/>
                  </a:lnTo>
                  <a:lnTo>
                    <a:pt x="1880450" y="74371"/>
                  </a:lnTo>
                  <a:lnTo>
                    <a:pt x="1882889" y="76200"/>
                  </a:lnTo>
                  <a:lnTo>
                    <a:pt x="1885327" y="77927"/>
                  </a:lnTo>
                  <a:lnTo>
                    <a:pt x="1886546" y="80568"/>
                  </a:lnTo>
                  <a:lnTo>
                    <a:pt x="1886546" y="28219"/>
                  </a:lnTo>
                  <a:lnTo>
                    <a:pt x="1883803" y="27571"/>
                  </a:lnTo>
                  <a:lnTo>
                    <a:pt x="1883803" y="43992"/>
                  </a:lnTo>
                  <a:lnTo>
                    <a:pt x="1883803" y="57404"/>
                  </a:lnTo>
                  <a:lnTo>
                    <a:pt x="1878876" y="60807"/>
                  </a:lnTo>
                  <a:lnTo>
                    <a:pt x="1849056" y="60807"/>
                  </a:lnTo>
                  <a:lnTo>
                    <a:pt x="1849056" y="40690"/>
                  </a:lnTo>
                  <a:lnTo>
                    <a:pt x="1878876" y="40690"/>
                  </a:lnTo>
                  <a:lnTo>
                    <a:pt x="1883803" y="43992"/>
                  </a:lnTo>
                  <a:lnTo>
                    <a:pt x="1883803" y="27571"/>
                  </a:lnTo>
                  <a:lnTo>
                    <a:pt x="1880654" y="26822"/>
                  </a:lnTo>
                  <a:lnTo>
                    <a:pt x="1830920" y="26822"/>
                  </a:lnTo>
                  <a:lnTo>
                    <a:pt x="1830920" y="108204"/>
                  </a:lnTo>
                  <a:lnTo>
                    <a:pt x="1883143" y="108204"/>
                  </a:lnTo>
                  <a:lnTo>
                    <a:pt x="1891271" y="106222"/>
                  </a:lnTo>
                  <a:lnTo>
                    <a:pt x="1902244" y="98298"/>
                  </a:lnTo>
                  <a:lnTo>
                    <a:pt x="1904174" y="94335"/>
                  </a:lnTo>
                  <a:lnTo>
                    <a:pt x="1904987" y="92659"/>
                  </a:lnTo>
                  <a:lnTo>
                    <a:pt x="1904987" y="75387"/>
                  </a:lnTo>
                  <a:close/>
                </a:path>
                <a:path w="2084070" h="664845">
                  <a:moveTo>
                    <a:pt x="2001481" y="59639"/>
                  </a:moveTo>
                  <a:lnTo>
                    <a:pt x="1999742" y="52476"/>
                  </a:lnTo>
                  <a:lnTo>
                    <a:pt x="1999703" y="52324"/>
                  </a:lnTo>
                  <a:lnTo>
                    <a:pt x="1996236" y="46177"/>
                  </a:lnTo>
                  <a:lnTo>
                    <a:pt x="1993519" y="41148"/>
                  </a:lnTo>
                  <a:lnTo>
                    <a:pt x="1992782" y="39776"/>
                  </a:lnTo>
                  <a:lnTo>
                    <a:pt x="1992693" y="39624"/>
                  </a:lnTo>
                  <a:lnTo>
                    <a:pt x="1987918" y="34798"/>
                  </a:lnTo>
                  <a:lnTo>
                    <a:pt x="1983346" y="32258"/>
                  </a:lnTo>
                  <a:lnTo>
                    <a:pt x="1983346" y="60960"/>
                  </a:lnTo>
                  <a:lnTo>
                    <a:pt x="1937169" y="60960"/>
                  </a:lnTo>
                  <a:lnTo>
                    <a:pt x="1954237" y="41148"/>
                  </a:lnTo>
                  <a:lnTo>
                    <a:pt x="1966531" y="41148"/>
                  </a:lnTo>
                  <a:lnTo>
                    <a:pt x="1971713" y="42976"/>
                  </a:lnTo>
                  <a:lnTo>
                    <a:pt x="1980044" y="50292"/>
                  </a:lnTo>
                  <a:lnTo>
                    <a:pt x="1982533" y="55067"/>
                  </a:lnTo>
                  <a:lnTo>
                    <a:pt x="1983346" y="60960"/>
                  </a:lnTo>
                  <a:lnTo>
                    <a:pt x="1983346" y="32258"/>
                  </a:lnTo>
                  <a:lnTo>
                    <a:pt x="1981517" y="31242"/>
                  </a:lnTo>
                  <a:lnTo>
                    <a:pt x="1975319" y="27686"/>
                  </a:lnTo>
                  <a:lnTo>
                    <a:pt x="1968258" y="25908"/>
                  </a:lnTo>
                  <a:lnTo>
                    <a:pt x="1952307" y="25908"/>
                  </a:lnTo>
                  <a:lnTo>
                    <a:pt x="1945093" y="27686"/>
                  </a:lnTo>
                  <a:lnTo>
                    <a:pt x="1932292" y="34798"/>
                  </a:lnTo>
                  <a:lnTo>
                    <a:pt x="1927263" y="39776"/>
                  </a:lnTo>
                  <a:lnTo>
                    <a:pt x="1923694" y="46024"/>
                  </a:lnTo>
                  <a:lnTo>
                    <a:pt x="1920138" y="52324"/>
                  </a:lnTo>
                  <a:lnTo>
                    <a:pt x="1920049" y="52476"/>
                  </a:lnTo>
                  <a:lnTo>
                    <a:pt x="1918271" y="59639"/>
                  </a:lnTo>
                  <a:lnTo>
                    <a:pt x="1918271" y="75539"/>
                  </a:lnTo>
                  <a:lnTo>
                    <a:pt x="1946414" y="107492"/>
                  </a:lnTo>
                  <a:lnTo>
                    <a:pt x="1954288" y="109270"/>
                  </a:lnTo>
                  <a:lnTo>
                    <a:pt x="1970239" y="109270"/>
                  </a:lnTo>
                  <a:lnTo>
                    <a:pt x="1976539" y="108153"/>
                  </a:lnTo>
                  <a:lnTo>
                    <a:pt x="1987715" y="103682"/>
                  </a:lnTo>
                  <a:lnTo>
                    <a:pt x="1992337" y="100380"/>
                  </a:lnTo>
                  <a:lnTo>
                    <a:pt x="1995995" y="96012"/>
                  </a:lnTo>
                  <a:lnTo>
                    <a:pt x="1993480" y="93116"/>
                  </a:lnTo>
                  <a:lnTo>
                    <a:pt x="1985873" y="84378"/>
                  </a:lnTo>
                  <a:lnTo>
                    <a:pt x="1985683" y="84378"/>
                  </a:lnTo>
                  <a:lnTo>
                    <a:pt x="1979993" y="90170"/>
                  </a:lnTo>
                  <a:lnTo>
                    <a:pt x="1972627" y="93116"/>
                  </a:lnTo>
                  <a:lnTo>
                    <a:pt x="1956676" y="93116"/>
                  </a:lnTo>
                  <a:lnTo>
                    <a:pt x="1950783" y="91389"/>
                  </a:lnTo>
                  <a:lnTo>
                    <a:pt x="1946008" y="87934"/>
                  </a:lnTo>
                  <a:lnTo>
                    <a:pt x="1941334" y="84378"/>
                  </a:lnTo>
                  <a:lnTo>
                    <a:pt x="1938439" y="79603"/>
                  </a:lnTo>
                  <a:lnTo>
                    <a:pt x="1937321" y="73609"/>
                  </a:lnTo>
                  <a:lnTo>
                    <a:pt x="2001177" y="73609"/>
                  </a:lnTo>
                  <a:lnTo>
                    <a:pt x="2001380" y="71170"/>
                  </a:lnTo>
                  <a:lnTo>
                    <a:pt x="2001481" y="60960"/>
                  </a:lnTo>
                  <a:lnTo>
                    <a:pt x="2001481" y="59639"/>
                  </a:lnTo>
                  <a:close/>
                </a:path>
                <a:path w="2084070" h="664845">
                  <a:moveTo>
                    <a:pt x="2083803" y="26822"/>
                  </a:moveTo>
                  <a:lnTo>
                    <a:pt x="2007603" y="26822"/>
                  </a:lnTo>
                  <a:lnTo>
                    <a:pt x="2007603" y="42976"/>
                  </a:lnTo>
                  <a:lnTo>
                    <a:pt x="2036254" y="42976"/>
                  </a:lnTo>
                  <a:lnTo>
                    <a:pt x="2036254" y="108204"/>
                  </a:lnTo>
                  <a:lnTo>
                    <a:pt x="2055304" y="108204"/>
                  </a:lnTo>
                  <a:lnTo>
                    <a:pt x="2055304" y="42976"/>
                  </a:lnTo>
                  <a:lnTo>
                    <a:pt x="2083803" y="42976"/>
                  </a:lnTo>
                  <a:lnTo>
                    <a:pt x="2083803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219081" y="8761684"/>
              <a:ext cx="3151529" cy="36108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20300" y="7048500"/>
              <a:ext cx="4584700" cy="1181100"/>
            </a:xfrm>
            <a:prstGeom prst="rect">
              <a:avLst/>
            </a:prstGeom>
          </p:spPr>
        </p:pic>
      </p:grp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10B484CE-0346-4EB7-8B37-18380D13982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48345" y="2670826"/>
            <a:ext cx="540609" cy="639430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E355F1BB-6FBE-4235-B1A3-F8C67AD2A0B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2362" y="3296325"/>
            <a:ext cx="604219" cy="5302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876" y="10154920"/>
            <a:ext cx="78333" cy="10667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81000" y="381000"/>
            <a:ext cx="6794500" cy="9144000"/>
            <a:chOff x="381000" y="381000"/>
            <a:chExt cx="6794500" cy="9144000"/>
          </a:xfrm>
        </p:grpSpPr>
        <p:sp>
          <p:nvSpPr>
            <p:cNvPr id="4" name="object 4"/>
            <p:cNvSpPr/>
            <p:nvPr/>
          </p:nvSpPr>
          <p:spPr>
            <a:xfrm>
              <a:off x="381000" y="508000"/>
              <a:ext cx="6794500" cy="2413000"/>
            </a:xfrm>
            <a:custGeom>
              <a:avLst/>
              <a:gdLst/>
              <a:ahLst/>
              <a:cxnLst/>
              <a:rect l="l" t="t" r="r" b="b"/>
              <a:pathLst>
                <a:path w="6794500" h="24130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222500"/>
                  </a:lnTo>
                  <a:lnTo>
                    <a:pt x="5031" y="2266179"/>
                  </a:lnTo>
                  <a:lnTo>
                    <a:pt x="19362" y="2306277"/>
                  </a:lnTo>
                  <a:lnTo>
                    <a:pt x="41850" y="2341648"/>
                  </a:lnTo>
                  <a:lnTo>
                    <a:pt x="71351" y="2371149"/>
                  </a:lnTo>
                  <a:lnTo>
                    <a:pt x="106722" y="2393637"/>
                  </a:lnTo>
                  <a:lnTo>
                    <a:pt x="146820" y="2407968"/>
                  </a:lnTo>
                  <a:lnTo>
                    <a:pt x="190500" y="2413000"/>
                  </a:lnTo>
                  <a:lnTo>
                    <a:pt x="6604000" y="2413000"/>
                  </a:lnTo>
                  <a:lnTo>
                    <a:pt x="6647678" y="2407968"/>
                  </a:lnTo>
                  <a:lnTo>
                    <a:pt x="6687775" y="2393637"/>
                  </a:lnTo>
                  <a:lnTo>
                    <a:pt x="6723146" y="2371149"/>
                  </a:lnTo>
                  <a:lnTo>
                    <a:pt x="6752648" y="2341648"/>
                  </a:lnTo>
                  <a:lnTo>
                    <a:pt x="6775136" y="2306277"/>
                  </a:lnTo>
                  <a:lnTo>
                    <a:pt x="6789468" y="2266179"/>
                  </a:lnTo>
                  <a:lnTo>
                    <a:pt x="6794500" y="22225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3810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9102" y="732201"/>
              <a:ext cx="514984" cy="133350"/>
            </a:xfrm>
            <a:custGeom>
              <a:avLst/>
              <a:gdLst/>
              <a:ahLst/>
              <a:cxnLst/>
              <a:rect l="l" t="t" r="r" b="b"/>
              <a:pathLst>
                <a:path w="514984" h="133350">
                  <a:moveTo>
                    <a:pt x="22758" y="6934"/>
                  </a:moveTo>
                  <a:lnTo>
                    <a:pt x="0" y="6934"/>
                  </a:lnTo>
                  <a:lnTo>
                    <a:pt x="0" y="131394"/>
                  </a:lnTo>
                  <a:lnTo>
                    <a:pt x="159842" y="131394"/>
                  </a:lnTo>
                  <a:lnTo>
                    <a:pt x="159842" y="111836"/>
                  </a:lnTo>
                  <a:lnTo>
                    <a:pt x="22758" y="111836"/>
                  </a:lnTo>
                  <a:lnTo>
                    <a:pt x="22758" y="6934"/>
                  </a:lnTo>
                  <a:close/>
                </a:path>
                <a:path w="514984" h="133350">
                  <a:moveTo>
                    <a:pt x="91389" y="6934"/>
                  </a:moveTo>
                  <a:lnTo>
                    <a:pt x="68630" y="6934"/>
                  </a:lnTo>
                  <a:lnTo>
                    <a:pt x="68630" y="111836"/>
                  </a:lnTo>
                  <a:lnTo>
                    <a:pt x="91389" y="111836"/>
                  </a:lnTo>
                  <a:lnTo>
                    <a:pt x="91389" y="6934"/>
                  </a:lnTo>
                  <a:close/>
                </a:path>
                <a:path w="514984" h="133350">
                  <a:moveTo>
                    <a:pt x="159842" y="6934"/>
                  </a:moveTo>
                  <a:lnTo>
                    <a:pt x="137083" y="6934"/>
                  </a:lnTo>
                  <a:lnTo>
                    <a:pt x="137083" y="111836"/>
                  </a:lnTo>
                  <a:lnTo>
                    <a:pt x="159842" y="111836"/>
                  </a:lnTo>
                  <a:lnTo>
                    <a:pt x="159842" y="6934"/>
                  </a:lnTo>
                  <a:close/>
                </a:path>
                <a:path w="514984" h="133350">
                  <a:moveTo>
                    <a:pt x="233216" y="35382"/>
                  </a:moveTo>
                  <a:lnTo>
                    <a:pt x="194633" y="51561"/>
                  </a:lnTo>
                  <a:lnTo>
                    <a:pt x="184143" y="83921"/>
                  </a:lnTo>
                  <a:lnTo>
                    <a:pt x="184543" y="90766"/>
                  </a:lnTo>
                  <a:lnTo>
                    <a:pt x="209035" y="126415"/>
                  </a:lnTo>
                  <a:lnTo>
                    <a:pt x="236594" y="132638"/>
                  </a:lnTo>
                  <a:lnTo>
                    <a:pt x="244773" y="132638"/>
                  </a:lnTo>
                  <a:lnTo>
                    <a:pt x="252122" y="131334"/>
                  </a:lnTo>
                  <a:lnTo>
                    <a:pt x="265162" y="126119"/>
                  </a:lnTo>
                  <a:lnTo>
                    <a:pt x="270554" y="122267"/>
                  </a:lnTo>
                  <a:lnTo>
                    <a:pt x="274821" y="117170"/>
                  </a:lnTo>
                  <a:lnTo>
                    <a:pt x="271882" y="113791"/>
                  </a:lnTo>
                  <a:lnTo>
                    <a:pt x="228949" y="113791"/>
                  </a:lnTo>
                  <a:lnTo>
                    <a:pt x="222074" y="111776"/>
                  </a:lnTo>
                  <a:lnTo>
                    <a:pt x="216503" y="107746"/>
                  </a:lnTo>
                  <a:lnTo>
                    <a:pt x="211051" y="103598"/>
                  </a:lnTo>
                  <a:lnTo>
                    <a:pt x="207672" y="98027"/>
                  </a:lnTo>
                  <a:lnTo>
                    <a:pt x="206368" y="91033"/>
                  </a:lnTo>
                  <a:lnTo>
                    <a:pt x="280866" y="91033"/>
                  </a:lnTo>
                  <a:lnTo>
                    <a:pt x="281104" y="88188"/>
                  </a:lnTo>
                  <a:lnTo>
                    <a:pt x="281193" y="83921"/>
                  </a:lnTo>
                  <a:lnTo>
                    <a:pt x="280833" y="77387"/>
                  </a:lnTo>
                  <a:lnTo>
                    <a:pt x="280637" y="76276"/>
                  </a:lnTo>
                  <a:lnTo>
                    <a:pt x="206190" y="76276"/>
                  </a:lnTo>
                  <a:lnTo>
                    <a:pt x="207239" y="69401"/>
                  </a:lnTo>
                  <a:lnTo>
                    <a:pt x="210158" y="63830"/>
                  </a:lnTo>
                  <a:lnTo>
                    <a:pt x="215694" y="59029"/>
                  </a:lnTo>
                  <a:lnTo>
                    <a:pt x="220059" y="55295"/>
                  </a:lnTo>
                  <a:lnTo>
                    <a:pt x="226104" y="53162"/>
                  </a:lnTo>
                  <a:lnTo>
                    <a:pt x="271929" y="53162"/>
                  </a:lnTo>
                  <a:lnTo>
                    <a:pt x="271065" y="51561"/>
                  </a:lnTo>
                  <a:lnTo>
                    <a:pt x="239961" y="35771"/>
                  </a:lnTo>
                  <a:lnTo>
                    <a:pt x="233216" y="35382"/>
                  </a:lnTo>
                  <a:close/>
                </a:path>
                <a:path w="514984" h="133350">
                  <a:moveTo>
                    <a:pt x="263012" y="103598"/>
                  </a:moveTo>
                  <a:lnTo>
                    <a:pt x="262766" y="103598"/>
                  </a:lnTo>
                  <a:lnTo>
                    <a:pt x="257497" y="107991"/>
                  </a:lnTo>
                  <a:lnTo>
                    <a:pt x="251396" y="111213"/>
                  </a:lnTo>
                  <a:lnTo>
                    <a:pt x="244606" y="113147"/>
                  </a:lnTo>
                  <a:lnTo>
                    <a:pt x="237128" y="113791"/>
                  </a:lnTo>
                  <a:lnTo>
                    <a:pt x="271882" y="113791"/>
                  </a:lnTo>
                  <a:lnTo>
                    <a:pt x="263012" y="103598"/>
                  </a:lnTo>
                  <a:close/>
                </a:path>
                <a:path w="514984" h="133350">
                  <a:moveTo>
                    <a:pt x="271929" y="53162"/>
                  </a:moveTo>
                  <a:lnTo>
                    <a:pt x="240447" y="53162"/>
                  </a:lnTo>
                  <a:lnTo>
                    <a:pt x="246491" y="55295"/>
                  </a:lnTo>
                  <a:lnTo>
                    <a:pt x="256212" y="63830"/>
                  </a:lnTo>
                  <a:lnTo>
                    <a:pt x="259115" y="69401"/>
                  </a:lnTo>
                  <a:lnTo>
                    <a:pt x="260064" y="76276"/>
                  </a:lnTo>
                  <a:lnTo>
                    <a:pt x="280637" y="76276"/>
                  </a:lnTo>
                  <a:lnTo>
                    <a:pt x="279666" y="70764"/>
                  </a:lnTo>
                  <a:lnTo>
                    <a:pt x="277764" y="64719"/>
                  </a:lnTo>
                  <a:lnTo>
                    <a:pt x="277722" y="64585"/>
                  </a:lnTo>
                  <a:lnTo>
                    <a:pt x="275083" y="59029"/>
                  </a:lnTo>
                  <a:lnTo>
                    <a:pt x="271929" y="53162"/>
                  </a:lnTo>
                  <a:close/>
                </a:path>
                <a:path w="514984" h="133350">
                  <a:moveTo>
                    <a:pt x="218518" y="0"/>
                  </a:moveTo>
                  <a:lnTo>
                    <a:pt x="212355" y="0"/>
                  </a:lnTo>
                  <a:lnTo>
                    <a:pt x="209806" y="1007"/>
                  </a:lnTo>
                  <a:lnTo>
                    <a:pt x="205776" y="5037"/>
                  </a:lnTo>
                  <a:lnTo>
                    <a:pt x="204768" y="7645"/>
                  </a:lnTo>
                  <a:lnTo>
                    <a:pt x="204768" y="13927"/>
                  </a:lnTo>
                  <a:lnTo>
                    <a:pt x="205776" y="16476"/>
                  </a:lnTo>
                  <a:lnTo>
                    <a:pt x="209806" y="20506"/>
                  </a:lnTo>
                  <a:lnTo>
                    <a:pt x="212355" y="21513"/>
                  </a:lnTo>
                  <a:lnTo>
                    <a:pt x="218518" y="21513"/>
                  </a:lnTo>
                  <a:lnTo>
                    <a:pt x="221066" y="20506"/>
                  </a:lnTo>
                  <a:lnTo>
                    <a:pt x="225097" y="16476"/>
                  </a:lnTo>
                  <a:lnTo>
                    <a:pt x="226104" y="13927"/>
                  </a:lnTo>
                  <a:lnTo>
                    <a:pt x="226104" y="7645"/>
                  </a:lnTo>
                  <a:lnTo>
                    <a:pt x="225097" y="5037"/>
                  </a:lnTo>
                  <a:lnTo>
                    <a:pt x="221066" y="1007"/>
                  </a:lnTo>
                  <a:lnTo>
                    <a:pt x="218518" y="0"/>
                  </a:lnTo>
                  <a:close/>
                </a:path>
                <a:path w="514984" h="133350">
                  <a:moveTo>
                    <a:pt x="253011" y="0"/>
                  </a:moveTo>
                  <a:lnTo>
                    <a:pt x="246847" y="0"/>
                  </a:lnTo>
                  <a:lnTo>
                    <a:pt x="244299" y="1007"/>
                  </a:lnTo>
                  <a:lnTo>
                    <a:pt x="240270" y="5037"/>
                  </a:lnTo>
                  <a:lnTo>
                    <a:pt x="239261" y="7645"/>
                  </a:lnTo>
                  <a:lnTo>
                    <a:pt x="239261" y="13927"/>
                  </a:lnTo>
                  <a:lnTo>
                    <a:pt x="240270" y="16476"/>
                  </a:lnTo>
                  <a:lnTo>
                    <a:pt x="244299" y="20506"/>
                  </a:lnTo>
                  <a:lnTo>
                    <a:pt x="246847" y="21513"/>
                  </a:lnTo>
                  <a:lnTo>
                    <a:pt x="253011" y="21513"/>
                  </a:lnTo>
                  <a:lnTo>
                    <a:pt x="255559" y="20506"/>
                  </a:lnTo>
                  <a:lnTo>
                    <a:pt x="259590" y="16476"/>
                  </a:lnTo>
                  <a:lnTo>
                    <a:pt x="260597" y="13927"/>
                  </a:lnTo>
                  <a:lnTo>
                    <a:pt x="260597" y="7645"/>
                  </a:lnTo>
                  <a:lnTo>
                    <a:pt x="259590" y="5037"/>
                  </a:lnTo>
                  <a:lnTo>
                    <a:pt x="255559" y="1007"/>
                  </a:lnTo>
                  <a:lnTo>
                    <a:pt x="253011" y="0"/>
                  </a:lnTo>
                  <a:close/>
                </a:path>
                <a:path w="514984" h="133350">
                  <a:moveTo>
                    <a:pt x="291514" y="112547"/>
                  </a:moveTo>
                  <a:lnTo>
                    <a:pt x="290474" y="130742"/>
                  </a:lnTo>
                  <a:lnTo>
                    <a:pt x="290447" y="131216"/>
                  </a:lnTo>
                  <a:lnTo>
                    <a:pt x="295306" y="132520"/>
                  </a:lnTo>
                  <a:lnTo>
                    <a:pt x="299396" y="133172"/>
                  </a:lnTo>
                  <a:lnTo>
                    <a:pt x="309827" y="133172"/>
                  </a:lnTo>
                  <a:lnTo>
                    <a:pt x="315398" y="130742"/>
                  </a:lnTo>
                  <a:lnTo>
                    <a:pt x="323576" y="120903"/>
                  </a:lnTo>
                  <a:lnTo>
                    <a:pt x="326481" y="114206"/>
                  </a:lnTo>
                  <a:lnTo>
                    <a:pt x="326703" y="113080"/>
                  </a:lnTo>
                  <a:lnTo>
                    <a:pt x="294595" y="113080"/>
                  </a:lnTo>
                  <a:lnTo>
                    <a:pt x="293173" y="112902"/>
                  </a:lnTo>
                  <a:lnTo>
                    <a:pt x="291514" y="112547"/>
                  </a:lnTo>
                  <a:close/>
                </a:path>
                <a:path w="514984" h="133350">
                  <a:moveTo>
                    <a:pt x="390371" y="55295"/>
                  </a:moveTo>
                  <a:lnTo>
                    <a:pt x="368146" y="55295"/>
                  </a:lnTo>
                  <a:lnTo>
                    <a:pt x="368146" y="131394"/>
                  </a:lnTo>
                  <a:lnTo>
                    <a:pt x="390371" y="131394"/>
                  </a:lnTo>
                  <a:lnTo>
                    <a:pt x="390371" y="55295"/>
                  </a:lnTo>
                  <a:close/>
                </a:path>
                <a:path w="514984" h="133350">
                  <a:moveTo>
                    <a:pt x="390371" y="36448"/>
                  </a:moveTo>
                  <a:lnTo>
                    <a:pt x="313561" y="36448"/>
                  </a:lnTo>
                  <a:lnTo>
                    <a:pt x="311961" y="73075"/>
                  </a:lnTo>
                  <a:lnTo>
                    <a:pt x="311486" y="82440"/>
                  </a:lnTo>
                  <a:lnTo>
                    <a:pt x="310894" y="89670"/>
                  </a:lnTo>
                  <a:lnTo>
                    <a:pt x="310183" y="94767"/>
                  </a:lnTo>
                  <a:lnTo>
                    <a:pt x="309677" y="99012"/>
                  </a:lnTo>
                  <a:lnTo>
                    <a:pt x="300285" y="113080"/>
                  </a:lnTo>
                  <a:lnTo>
                    <a:pt x="326703" y="113080"/>
                  </a:lnTo>
                  <a:lnTo>
                    <a:pt x="331697" y="74142"/>
                  </a:lnTo>
                  <a:lnTo>
                    <a:pt x="332586" y="55295"/>
                  </a:lnTo>
                  <a:lnTo>
                    <a:pt x="390371" y="55295"/>
                  </a:lnTo>
                  <a:lnTo>
                    <a:pt x="390371" y="36448"/>
                  </a:lnTo>
                  <a:close/>
                </a:path>
                <a:path w="514984" h="133350">
                  <a:moveTo>
                    <a:pt x="442527" y="36448"/>
                  </a:moveTo>
                  <a:lnTo>
                    <a:pt x="420302" y="36448"/>
                  </a:lnTo>
                  <a:lnTo>
                    <a:pt x="420302" y="131394"/>
                  </a:lnTo>
                  <a:lnTo>
                    <a:pt x="442527" y="131394"/>
                  </a:lnTo>
                  <a:lnTo>
                    <a:pt x="442527" y="93345"/>
                  </a:lnTo>
                  <a:lnTo>
                    <a:pt x="486102" y="93345"/>
                  </a:lnTo>
                  <a:lnTo>
                    <a:pt x="477732" y="82143"/>
                  </a:lnTo>
                  <a:lnTo>
                    <a:pt x="483234" y="74853"/>
                  </a:lnTo>
                  <a:lnTo>
                    <a:pt x="442527" y="74853"/>
                  </a:lnTo>
                  <a:lnTo>
                    <a:pt x="442527" y="36448"/>
                  </a:lnTo>
                  <a:close/>
                </a:path>
                <a:path w="514984" h="133350">
                  <a:moveTo>
                    <a:pt x="486102" y="93345"/>
                  </a:moveTo>
                  <a:lnTo>
                    <a:pt x="459774" y="93345"/>
                  </a:lnTo>
                  <a:lnTo>
                    <a:pt x="488400" y="131394"/>
                  </a:lnTo>
                  <a:lnTo>
                    <a:pt x="514536" y="131394"/>
                  </a:lnTo>
                  <a:lnTo>
                    <a:pt x="486102" y="93345"/>
                  </a:lnTo>
                  <a:close/>
                </a:path>
                <a:path w="514984" h="133350">
                  <a:moveTo>
                    <a:pt x="512225" y="36448"/>
                  </a:moveTo>
                  <a:lnTo>
                    <a:pt x="488400" y="36448"/>
                  </a:lnTo>
                  <a:lnTo>
                    <a:pt x="460307" y="74853"/>
                  </a:lnTo>
                  <a:lnTo>
                    <a:pt x="483234" y="74853"/>
                  </a:lnTo>
                  <a:lnTo>
                    <a:pt x="512225" y="3644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2771" y="1899004"/>
              <a:ext cx="631475" cy="30474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619" y="2114308"/>
              <a:ext cx="2082800" cy="601345"/>
            </a:xfrm>
            <a:custGeom>
              <a:avLst/>
              <a:gdLst/>
              <a:ahLst/>
              <a:cxnLst/>
              <a:rect l="l" t="t" r="r" b="b"/>
              <a:pathLst>
                <a:path w="2082800" h="601344">
                  <a:moveTo>
                    <a:pt x="42367" y="471424"/>
                  </a:moveTo>
                  <a:lnTo>
                    <a:pt x="0" y="471424"/>
                  </a:lnTo>
                  <a:lnTo>
                    <a:pt x="0" y="488035"/>
                  </a:lnTo>
                  <a:lnTo>
                    <a:pt x="22555" y="488035"/>
                  </a:lnTo>
                  <a:lnTo>
                    <a:pt x="22555" y="578104"/>
                  </a:lnTo>
                  <a:lnTo>
                    <a:pt x="42367" y="578104"/>
                  </a:lnTo>
                  <a:lnTo>
                    <a:pt x="42367" y="471424"/>
                  </a:lnTo>
                  <a:close/>
                </a:path>
                <a:path w="2082800" h="601344">
                  <a:moveTo>
                    <a:pt x="87909" y="562762"/>
                  </a:moveTo>
                  <a:lnTo>
                    <a:pt x="86741" y="559714"/>
                  </a:lnTo>
                  <a:lnTo>
                    <a:pt x="82067" y="555040"/>
                  </a:lnTo>
                  <a:lnTo>
                    <a:pt x="79121" y="553872"/>
                  </a:lnTo>
                  <a:lnTo>
                    <a:pt x="72009" y="553872"/>
                  </a:lnTo>
                  <a:lnTo>
                    <a:pt x="69062" y="555040"/>
                  </a:lnTo>
                  <a:lnTo>
                    <a:pt x="64389" y="559714"/>
                  </a:lnTo>
                  <a:lnTo>
                    <a:pt x="63220" y="562762"/>
                  </a:lnTo>
                  <a:lnTo>
                    <a:pt x="63220" y="569163"/>
                  </a:lnTo>
                  <a:lnTo>
                    <a:pt x="70383" y="577799"/>
                  </a:lnTo>
                  <a:lnTo>
                    <a:pt x="64287" y="601116"/>
                  </a:lnTo>
                  <a:lnTo>
                    <a:pt x="76631" y="601116"/>
                  </a:lnTo>
                  <a:lnTo>
                    <a:pt x="84404" y="579628"/>
                  </a:lnTo>
                  <a:lnTo>
                    <a:pt x="85826" y="576072"/>
                  </a:lnTo>
                  <a:lnTo>
                    <a:pt x="86702" y="573532"/>
                  </a:lnTo>
                  <a:lnTo>
                    <a:pt x="87147" y="571703"/>
                  </a:lnTo>
                  <a:lnTo>
                    <a:pt x="87655" y="569874"/>
                  </a:lnTo>
                  <a:lnTo>
                    <a:pt x="87909" y="568147"/>
                  </a:lnTo>
                  <a:lnTo>
                    <a:pt x="87909" y="562762"/>
                  </a:lnTo>
                  <a:close/>
                </a:path>
                <a:path w="2082800" h="601344">
                  <a:moveTo>
                    <a:pt x="127558" y="293624"/>
                  </a:moveTo>
                  <a:lnTo>
                    <a:pt x="118262" y="293624"/>
                  </a:lnTo>
                  <a:lnTo>
                    <a:pt x="72390" y="372719"/>
                  </a:lnTo>
                  <a:lnTo>
                    <a:pt x="38823" y="315417"/>
                  </a:lnTo>
                  <a:lnTo>
                    <a:pt x="26060" y="293624"/>
                  </a:lnTo>
                  <a:lnTo>
                    <a:pt x="16764" y="293624"/>
                  </a:lnTo>
                  <a:lnTo>
                    <a:pt x="16764" y="400304"/>
                  </a:lnTo>
                  <a:lnTo>
                    <a:pt x="27584" y="400304"/>
                  </a:lnTo>
                  <a:lnTo>
                    <a:pt x="27584" y="315417"/>
                  </a:lnTo>
                  <a:lnTo>
                    <a:pt x="69494" y="386740"/>
                  </a:lnTo>
                  <a:lnTo>
                    <a:pt x="74828" y="386740"/>
                  </a:lnTo>
                  <a:lnTo>
                    <a:pt x="83007" y="372719"/>
                  </a:lnTo>
                  <a:lnTo>
                    <a:pt x="116738" y="314960"/>
                  </a:lnTo>
                  <a:lnTo>
                    <a:pt x="116738" y="400304"/>
                  </a:lnTo>
                  <a:lnTo>
                    <a:pt x="127558" y="400304"/>
                  </a:lnTo>
                  <a:lnTo>
                    <a:pt x="127558" y="314960"/>
                  </a:lnTo>
                  <a:lnTo>
                    <a:pt x="127558" y="293624"/>
                  </a:lnTo>
                  <a:close/>
                </a:path>
                <a:path w="2082800" h="601344">
                  <a:moveTo>
                    <a:pt x="188099" y="524764"/>
                  </a:moveTo>
                  <a:lnTo>
                    <a:pt x="178498" y="487121"/>
                  </a:lnTo>
                  <a:lnTo>
                    <a:pt x="173113" y="480720"/>
                  </a:lnTo>
                  <a:lnTo>
                    <a:pt x="168135" y="477608"/>
                  </a:lnTo>
                  <a:lnTo>
                    <a:pt x="168135" y="524764"/>
                  </a:lnTo>
                  <a:lnTo>
                    <a:pt x="167741" y="533006"/>
                  </a:lnTo>
                  <a:lnTo>
                    <a:pt x="167716" y="533552"/>
                  </a:lnTo>
                  <a:lnTo>
                    <a:pt x="166535" y="540689"/>
                  </a:lnTo>
                  <a:lnTo>
                    <a:pt x="166458" y="541185"/>
                  </a:lnTo>
                  <a:lnTo>
                    <a:pt x="164363" y="547649"/>
                  </a:lnTo>
                  <a:lnTo>
                    <a:pt x="161429" y="552958"/>
                  </a:lnTo>
                  <a:lnTo>
                    <a:pt x="157060" y="559257"/>
                  </a:lnTo>
                  <a:lnTo>
                    <a:pt x="151066" y="562406"/>
                  </a:lnTo>
                  <a:lnTo>
                    <a:pt x="135928" y="562406"/>
                  </a:lnTo>
                  <a:lnTo>
                    <a:pt x="129933" y="559257"/>
                  </a:lnTo>
                  <a:lnTo>
                    <a:pt x="125463" y="552958"/>
                  </a:lnTo>
                  <a:lnTo>
                    <a:pt x="122669" y="547789"/>
                  </a:lnTo>
                  <a:lnTo>
                    <a:pt x="122593" y="547649"/>
                  </a:lnTo>
                  <a:lnTo>
                    <a:pt x="120548" y="541185"/>
                  </a:lnTo>
                  <a:lnTo>
                    <a:pt x="119316" y="533552"/>
                  </a:lnTo>
                  <a:lnTo>
                    <a:pt x="118910" y="524764"/>
                  </a:lnTo>
                  <a:lnTo>
                    <a:pt x="119291" y="516521"/>
                  </a:lnTo>
                  <a:lnTo>
                    <a:pt x="119316" y="515962"/>
                  </a:lnTo>
                  <a:lnTo>
                    <a:pt x="135928" y="487121"/>
                  </a:lnTo>
                  <a:lnTo>
                    <a:pt x="151066" y="487121"/>
                  </a:lnTo>
                  <a:lnTo>
                    <a:pt x="168135" y="524764"/>
                  </a:lnTo>
                  <a:lnTo>
                    <a:pt x="168135" y="477608"/>
                  </a:lnTo>
                  <a:lnTo>
                    <a:pt x="166306" y="476453"/>
                  </a:lnTo>
                  <a:lnTo>
                    <a:pt x="159600" y="472084"/>
                  </a:lnTo>
                  <a:lnTo>
                    <a:pt x="151980" y="469900"/>
                  </a:lnTo>
                  <a:lnTo>
                    <a:pt x="134912" y="469900"/>
                  </a:lnTo>
                  <a:lnTo>
                    <a:pt x="127292" y="472084"/>
                  </a:lnTo>
                  <a:lnTo>
                    <a:pt x="120586" y="476453"/>
                  </a:lnTo>
                  <a:lnTo>
                    <a:pt x="113880" y="480720"/>
                  </a:lnTo>
                  <a:lnTo>
                    <a:pt x="99390" y="515962"/>
                  </a:lnTo>
                  <a:lnTo>
                    <a:pt x="99301" y="516521"/>
                  </a:lnTo>
                  <a:lnTo>
                    <a:pt x="98945" y="524764"/>
                  </a:lnTo>
                  <a:lnTo>
                    <a:pt x="99301" y="533006"/>
                  </a:lnTo>
                  <a:lnTo>
                    <a:pt x="100393" y="540689"/>
                  </a:lnTo>
                  <a:lnTo>
                    <a:pt x="102171" y="547649"/>
                  </a:lnTo>
                  <a:lnTo>
                    <a:pt x="102196" y="547789"/>
                  </a:lnTo>
                  <a:lnTo>
                    <a:pt x="127292" y="577494"/>
                  </a:lnTo>
                  <a:lnTo>
                    <a:pt x="134912" y="579628"/>
                  </a:lnTo>
                  <a:lnTo>
                    <a:pt x="151980" y="579628"/>
                  </a:lnTo>
                  <a:lnTo>
                    <a:pt x="182308" y="554329"/>
                  </a:lnTo>
                  <a:lnTo>
                    <a:pt x="186524" y="541185"/>
                  </a:lnTo>
                  <a:lnTo>
                    <a:pt x="186651" y="540689"/>
                  </a:lnTo>
                  <a:lnTo>
                    <a:pt x="187655" y="533552"/>
                  </a:lnTo>
                  <a:lnTo>
                    <a:pt x="187731" y="533006"/>
                  </a:lnTo>
                  <a:lnTo>
                    <a:pt x="188099" y="524764"/>
                  </a:lnTo>
                  <a:close/>
                </a:path>
                <a:path w="2082800" h="601344">
                  <a:moveTo>
                    <a:pt x="220954" y="340360"/>
                  </a:moveTo>
                  <a:lnTo>
                    <a:pt x="218160" y="332638"/>
                  </a:lnTo>
                  <a:lnTo>
                    <a:pt x="214223" y="328980"/>
                  </a:lnTo>
                  <a:lnTo>
                    <a:pt x="212572" y="327456"/>
                  </a:lnTo>
                  <a:lnTo>
                    <a:pt x="206984" y="322173"/>
                  </a:lnTo>
                  <a:lnTo>
                    <a:pt x="198958" y="319532"/>
                  </a:lnTo>
                  <a:lnTo>
                    <a:pt x="182194" y="319532"/>
                  </a:lnTo>
                  <a:lnTo>
                    <a:pt x="176199" y="320497"/>
                  </a:lnTo>
                  <a:lnTo>
                    <a:pt x="170510" y="322427"/>
                  </a:lnTo>
                  <a:lnTo>
                    <a:pt x="164820" y="324256"/>
                  </a:lnTo>
                  <a:lnTo>
                    <a:pt x="159943" y="326898"/>
                  </a:lnTo>
                  <a:lnTo>
                    <a:pt x="155879" y="330352"/>
                  </a:lnTo>
                  <a:lnTo>
                    <a:pt x="160756" y="338429"/>
                  </a:lnTo>
                  <a:lnTo>
                    <a:pt x="164109" y="335483"/>
                  </a:lnTo>
                  <a:lnTo>
                    <a:pt x="168122" y="333197"/>
                  </a:lnTo>
                  <a:lnTo>
                    <a:pt x="172796" y="331571"/>
                  </a:lnTo>
                  <a:lnTo>
                    <a:pt x="177469" y="329844"/>
                  </a:lnTo>
                  <a:lnTo>
                    <a:pt x="182346" y="328980"/>
                  </a:lnTo>
                  <a:lnTo>
                    <a:pt x="194843" y="328980"/>
                  </a:lnTo>
                  <a:lnTo>
                    <a:pt x="200482" y="330809"/>
                  </a:lnTo>
                  <a:lnTo>
                    <a:pt x="204343" y="334467"/>
                  </a:lnTo>
                  <a:lnTo>
                    <a:pt x="208203" y="338023"/>
                  </a:lnTo>
                  <a:lnTo>
                    <a:pt x="210134" y="343255"/>
                  </a:lnTo>
                  <a:lnTo>
                    <a:pt x="210134" y="355041"/>
                  </a:lnTo>
                  <a:lnTo>
                    <a:pt x="210134" y="363118"/>
                  </a:lnTo>
                  <a:lnTo>
                    <a:pt x="210134" y="376224"/>
                  </a:lnTo>
                  <a:lnTo>
                    <a:pt x="208000" y="381508"/>
                  </a:lnTo>
                  <a:lnTo>
                    <a:pt x="190779" y="392531"/>
                  </a:lnTo>
                  <a:lnTo>
                    <a:pt x="178282" y="392531"/>
                  </a:lnTo>
                  <a:lnTo>
                    <a:pt x="173304" y="391210"/>
                  </a:lnTo>
                  <a:lnTo>
                    <a:pt x="169748" y="388569"/>
                  </a:lnTo>
                  <a:lnTo>
                    <a:pt x="166192" y="385826"/>
                  </a:lnTo>
                  <a:lnTo>
                    <a:pt x="164414" y="382117"/>
                  </a:lnTo>
                  <a:lnTo>
                    <a:pt x="164414" y="367893"/>
                  </a:lnTo>
                  <a:lnTo>
                    <a:pt x="171272" y="363118"/>
                  </a:lnTo>
                  <a:lnTo>
                    <a:pt x="210134" y="363118"/>
                  </a:lnTo>
                  <a:lnTo>
                    <a:pt x="210134" y="355041"/>
                  </a:lnTo>
                  <a:lnTo>
                    <a:pt x="173913" y="355041"/>
                  </a:lnTo>
                  <a:lnTo>
                    <a:pt x="166039" y="357124"/>
                  </a:lnTo>
                  <a:lnTo>
                    <a:pt x="161061" y="361289"/>
                  </a:lnTo>
                  <a:lnTo>
                    <a:pt x="156184" y="365455"/>
                  </a:lnTo>
                  <a:lnTo>
                    <a:pt x="153746" y="370941"/>
                  </a:lnTo>
                  <a:lnTo>
                    <a:pt x="153746" y="384759"/>
                  </a:lnTo>
                  <a:lnTo>
                    <a:pt x="156387" y="390398"/>
                  </a:lnTo>
                  <a:lnTo>
                    <a:pt x="166954" y="398932"/>
                  </a:lnTo>
                  <a:lnTo>
                    <a:pt x="174066" y="401066"/>
                  </a:lnTo>
                  <a:lnTo>
                    <a:pt x="189509" y="401066"/>
                  </a:lnTo>
                  <a:lnTo>
                    <a:pt x="195097" y="399897"/>
                  </a:lnTo>
                  <a:lnTo>
                    <a:pt x="199771" y="397560"/>
                  </a:lnTo>
                  <a:lnTo>
                    <a:pt x="204546" y="395224"/>
                  </a:lnTo>
                  <a:lnTo>
                    <a:pt x="207530" y="392531"/>
                  </a:lnTo>
                  <a:lnTo>
                    <a:pt x="208153" y="391972"/>
                  </a:lnTo>
                  <a:lnTo>
                    <a:pt x="210591" y="387807"/>
                  </a:lnTo>
                  <a:lnTo>
                    <a:pt x="210591" y="400304"/>
                  </a:lnTo>
                  <a:lnTo>
                    <a:pt x="220954" y="400304"/>
                  </a:lnTo>
                  <a:lnTo>
                    <a:pt x="220954" y="387807"/>
                  </a:lnTo>
                  <a:lnTo>
                    <a:pt x="220954" y="363118"/>
                  </a:lnTo>
                  <a:lnTo>
                    <a:pt x="220954" y="340360"/>
                  </a:lnTo>
                  <a:close/>
                </a:path>
                <a:path w="2082800" h="601344">
                  <a:moveTo>
                    <a:pt x="321233" y="400304"/>
                  </a:moveTo>
                  <a:lnTo>
                    <a:pt x="292023" y="364642"/>
                  </a:lnTo>
                  <a:lnTo>
                    <a:pt x="287401" y="359003"/>
                  </a:lnTo>
                  <a:lnTo>
                    <a:pt x="290372" y="355346"/>
                  </a:lnTo>
                  <a:lnTo>
                    <a:pt x="318947" y="320141"/>
                  </a:lnTo>
                  <a:lnTo>
                    <a:pt x="307213" y="320141"/>
                  </a:lnTo>
                  <a:lnTo>
                    <a:pt x="279019" y="355346"/>
                  </a:lnTo>
                  <a:lnTo>
                    <a:pt x="260578" y="355346"/>
                  </a:lnTo>
                  <a:lnTo>
                    <a:pt x="260578" y="320141"/>
                  </a:lnTo>
                  <a:lnTo>
                    <a:pt x="249758" y="320141"/>
                  </a:lnTo>
                  <a:lnTo>
                    <a:pt x="249758" y="400304"/>
                  </a:lnTo>
                  <a:lnTo>
                    <a:pt x="260578" y="400304"/>
                  </a:lnTo>
                  <a:lnTo>
                    <a:pt x="260578" y="364642"/>
                  </a:lnTo>
                  <a:lnTo>
                    <a:pt x="278866" y="364642"/>
                  </a:lnTo>
                  <a:lnTo>
                    <a:pt x="308432" y="400304"/>
                  </a:lnTo>
                  <a:lnTo>
                    <a:pt x="321233" y="400304"/>
                  </a:lnTo>
                  <a:close/>
                </a:path>
                <a:path w="2082800" h="601344">
                  <a:moveTo>
                    <a:pt x="330479" y="578104"/>
                  </a:moveTo>
                  <a:lnTo>
                    <a:pt x="306095" y="545490"/>
                  </a:lnTo>
                  <a:lnTo>
                    <a:pt x="298932" y="535889"/>
                  </a:lnTo>
                  <a:lnTo>
                    <a:pt x="303644" y="529640"/>
                  </a:lnTo>
                  <a:lnTo>
                    <a:pt x="328498" y="496722"/>
                  </a:lnTo>
                  <a:lnTo>
                    <a:pt x="308076" y="496722"/>
                  </a:lnTo>
                  <a:lnTo>
                    <a:pt x="283997" y="529640"/>
                  </a:lnTo>
                  <a:lnTo>
                    <a:pt x="268757" y="529640"/>
                  </a:lnTo>
                  <a:lnTo>
                    <a:pt x="268757" y="496722"/>
                  </a:lnTo>
                  <a:lnTo>
                    <a:pt x="249707" y="496722"/>
                  </a:lnTo>
                  <a:lnTo>
                    <a:pt x="249707" y="578104"/>
                  </a:lnTo>
                  <a:lnTo>
                    <a:pt x="268757" y="578104"/>
                  </a:lnTo>
                  <a:lnTo>
                    <a:pt x="268757" y="545490"/>
                  </a:lnTo>
                  <a:lnTo>
                    <a:pt x="283540" y="545490"/>
                  </a:lnTo>
                  <a:lnTo>
                    <a:pt x="308076" y="578104"/>
                  </a:lnTo>
                  <a:lnTo>
                    <a:pt x="330479" y="578104"/>
                  </a:lnTo>
                  <a:close/>
                </a:path>
                <a:path w="2082800" h="601344">
                  <a:moveTo>
                    <a:pt x="400469" y="335483"/>
                  </a:moveTo>
                  <a:lnTo>
                    <a:pt x="397319" y="330301"/>
                  </a:lnTo>
                  <a:lnTo>
                    <a:pt x="397040" y="329996"/>
                  </a:lnTo>
                  <a:lnTo>
                    <a:pt x="395909" y="328980"/>
                  </a:lnTo>
                  <a:lnTo>
                    <a:pt x="392938" y="326288"/>
                  </a:lnTo>
                  <a:lnTo>
                    <a:pt x="387451" y="323646"/>
                  </a:lnTo>
                  <a:lnTo>
                    <a:pt x="382066" y="320903"/>
                  </a:lnTo>
                  <a:lnTo>
                    <a:pt x="375920" y="319532"/>
                  </a:lnTo>
                  <a:lnTo>
                    <a:pt x="361086" y="319532"/>
                  </a:lnTo>
                  <a:lnTo>
                    <a:pt x="353974" y="321259"/>
                  </a:lnTo>
                  <a:lnTo>
                    <a:pt x="341477" y="328168"/>
                  </a:lnTo>
                  <a:lnTo>
                    <a:pt x="336600" y="332994"/>
                  </a:lnTo>
                  <a:lnTo>
                    <a:pt x="329488" y="345389"/>
                  </a:lnTo>
                  <a:lnTo>
                    <a:pt x="327710" y="352399"/>
                  </a:lnTo>
                  <a:lnTo>
                    <a:pt x="327710" y="368046"/>
                  </a:lnTo>
                  <a:lnTo>
                    <a:pt x="353974" y="399338"/>
                  </a:lnTo>
                  <a:lnTo>
                    <a:pt x="361086" y="401066"/>
                  </a:lnTo>
                  <a:lnTo>
                    <a:pt x="375818" y="401066"/>
                  </a:lnTo>
                  <a:lnTo>
                    <a:pt x="381965" y="399745"/>
                  </a:lnTo>
                  <a:lnTo>
                    <a:pt x="387451" y="397103"/>
                  </a:lnTo>
                  <a:lnTo>
                    <a:pt x="392938" y="394360"/>
                  </a:lnTo>
                  <a:lnTo>
                    <a:pt x="396100" y="391464"/>
                  </a:lnTo>
                  <a:lnTo>
                    <a:pt x="397154" y="390499"/>
                  </a:lnTo>
                  <a:lnTo>
                    <a:pt x="397383" y="390194"/>
                  </a:lnTo>
                  <a:lnTo>
                    <a:pt x="400405" y="385216"/>
                  </a:lnTo>
                  <a:lnTo>
                    <a:pt x="392328" y="379730"/>
                  </a:lnTo>
                  <a:lnTo>
                    <a:pt x="389686" y="383692"/>
                  </a:lnTo>
                  <a:lnTo>
                    <a:pt x="386334" y="386638"/>
                  </a:lnTo>
                  <a:lnTo>
                    <a:pt x="378206" y="390499"/>
                  </a:lnTo>
                  <a:lnTo>
                    <a:pt x="373786" y="391464"/>
                  </a:lnTo>
                  <a:lnTo>
                    <a:pt x="363220" y="391464"/>
                  </a:lnTo>
                  <a:lnTo>
                    <a:pt x="338683" y="366420"/>
                  </a:lnTo>
                  <a:lnTo>
                    <a:pt x="338683" y="354126"/>
                  </a:lnTo>
                  <a:lnTo>
                    <a:pt x="363220" y="328980"/>
                  </a:lnTo>
                  <a:lnTo>
                    <a:pt x="373786" y="328980"/>
                  </a:lnTo>
                  <a:lnTo>
                    <a:pt x="378206" y="329996"/>
                  </a:lnTo>
                  <a:lnTo>
                    <a:pt x="382270" y="332028"/>
                  </a:lnTo>
                  <a:lnTo>
                    <a:pt x="386334" y="333959"/>
                  </a:lnTo>
                  <a:lnTo>
                    <a:pt x="389686" y="336905"/>
                  </a:lnTo>
                  <a:lnTo>
                    <a:pt x="392328" y="340868"/>
                  </a:lnTo>
                  <a:lnTo>
                    <a:pt x="400265" y="335483"/>
                  </a:lnTo>
                  <a:lnTo>
                    <a:pt x="400469" y="335483"/>
                  </a:lnTo>
                  <a:close/>
                </a:path>
                <a:path w="2082800" h="601344">
                  <a:moveTo>
                    <a:pt x="406400" y="496722"/>
                  </a:moveTo>
                  <a:lnTo>
                    <a:pt x="343916" y="496722"/>
                  </a:lnTo>
                  <a:lnTo>
                    <a:pt x="343916" y="578104"/>
                  </a:lnTo>
                  <a:lnTo>
                    <a:pt x="362966" y="578104"/>
                  </a:lnTo>
                  <a:lnTo>
                    <a:pt x="362966" y="512876"/>
                  </a:lnTo>
                  <a:lnTo>
                    <a:pt x="406400" y="512876"/>
                  </a:lnTo>
                  <a:lnTo>
                    <a:pt x="406400" y="496722"/>
                  </a:lnTo>
                  <a:close/>
                </a:path>
                <a:path w="2082800" h="601344">
                  <a:moveTo>
                    <a:pt x="495274" y="320141"/>
                  </a:moveTo>
                  <a:lnTo>
                    <a:pt x="485673" y="320141"/>
                  </a:lnTo>
                  <a:lnTo>
                    <a:pt x="432181" y="383844"/>
                  </a:lnTo>
                  <a:lnTo>
                    <a:pt x="432181" y="320141"/>
                  </a:lnTo>
                  <a:lnTo>
                    <a:pt x="421360" y="320141"/>
                  </a:lnTo>
                  <a:lnTo>
                    <a:pt x="421360" y="400304"/>
                  </a:lnTo>
                  <a:lnTo>
                    <a:pt x="431114" y="400304"/>
                  </a:lnTo>
                  <a:lnTo>
                    <a:pt x="444893" y="383844"/>
                  </a:lnTo>
                  <a:lnTo>
                    <a:pt x="484454" y="336600"/>
                  </a:lnTo>
                  <a:lnTo>
                    <a:pt x="484454" y="400304"/>
                  </a:lnTo>
                  <a:lnTo>
                    <a:pt x="495274" y="400304"/>
                  </a:lnTo>
                  <a:lnTo>
                    <a:pt x="495274" y="336600"/>
                  </a:lnTo>
                  <a:lnTo>
                    <a:pt x="495274" y="320141"/>
                  </a:lnTo>
                  <a:close/>
                </a:path>
                <a:path w="2082800" h="601344">
                  <a:moveTo>
                    <a:pt x="615899" y="320141"/>
                  </a:moveTo>
                  <a:lnTo>
                    <a:pt x="605840" y="320141"/>
                  </a:lnTo>
                  <a:lnTo>
                    <a:pt x="571246" y="377901"/>
                  </a:lnTo>
                  <a:lnTo>
                    <a:pt x="547116" y="336905"/>
                  </a:lnTo>
                  <a:lnTo>
                    <a:pt x="547027" y="336753"/>
                  </a:lnTo>
                  <a:lnTo>
                    <a:pt x="537260" y="320141"/>
                  </a:lnTo>
                  <a:lnTo>
                    <a:pt x="526288" y="320141"/>
                  </a:lnTo>
                  <a:lnTo>
                    <a:pt x="526288" y="400304"/>
                  </a:lnTo>
                  <a:lnTo>
                    <a:pt x="536194" y="400304"/>
                  </a:lnTo>
                  <a:lnTo>
                    <a:pt x="536194" y="336753"/>
                  </a:lnTo>
                  <a:lnTo>
                    <a:pt x="568655" y="390550"/>
                  </a:lnTo>
                  <a:lnTo>
                    <a:pt x="573532" y="390550"/>
                  </a:lnTo>
                  <a:lnTo>
                    <a:pt x="581177" y="377901"/>
                  </a:lnTo>
                  <a:lnTo>
                    <a:pt x="605993" y="336905"/>
                  </a:lnTo>
                  <a:lnTo>
                    <a:pt x="605993" y="400304"/>
                  </a:lnTo>
                  <a:lnTo>
                    <a:pt x="615899" y="400304"/>
                  </a:lnTo>
                  <a:lnTo>
                    <a:pt x="615899" y="336905"/>
                  </a:lnTo>
                  <a:lnTo>
                    <a:pt x="615899" y="320141"/>
                  </a:lnTo>
                  <a:close/>
                </a:path>
                <a:path w="2082800" h="601344">
                  <a:moveTo>
                    <a:pt x="714806" y="320141"/>
                  </a:moveTo>
                  <a:lnTo>
                    <a:pt x="704138" y="320141"/>
                  </a:lnTo>
                  <a:lnTo>
                    <a:pt x="673963" y="388264"/>
                  </a:lnTo>
                  <a:lnTo>
                    <a:pt x="643788" y="320141"/>
                  </a:lnTo>
                  <a:lnTo>
                    <a:pt x="632510" y="320141"/>
                  </a:lnTo>
                  <a:lnTo>
                    <a:pt x="668324" y="400151"/>
                  </a:lnTo>
                  <a:lnTo>
                    <a:pt x="664819" y="407924"/>
                  </a:lnTo>
                  <a:lnTo>
                    <a:pt x="662584" y="412800"/>
                  </a:lnTo>
                  <a:lnTo>
                    <a:pt x="660146" y="416255"/>
                  </a:lnTo>
                  <a:lnTo>
                    <a:pt x="657504" y="418287"/>
                  </a:lnTo>
                  <a:lnTo>
                    <a:pt x="654964" y="420319"/>
                  </a:lnTo>
                  <a:lnTo>
                    <a:pt x="651865" y="421335"/>
                  </a:lnTo>
                  <a:lnTo>
                    <a:pt x="642518" y="421335"/>
                  </a:lnTo>
                  <a:lnTo>
                    <a:pt x="637641" y="419303"/>
                  </a:lnTo>
                  <a:lnTo>
                    <a:pt x="633577" y="415239"/>
                  </a:lnTo>
                  <a:lnTo>
                    <a:pt x="628548" y="423316"/>
                  </a:lnTo>
                  <a:lnTo>
                    <a:pt x="630986" y="425754"/>
                  </a:lnTo>
                  <a:lnTo>
                    <a:pt x="633882" y="427583"/>
                  </a:lnTo>
                  <a:lnTo>
                    <a:pt x="640588" y="430022"/>
                  </a:lnTo>
                  <a:lnTo>
                    <a:pt x="644194" y="430631"/>
                  </a:lnTo>
                  <a:lnTo>
                    <a:pt x="654050" y="430631"/>
                  </a:lnTo>
                  <a:lnTo>
                    <a:pt x="674725" y="409905"/>
                  </a:lnTo>
                  <a:lnTo>
                    <a:pt x="684390" y="388264"/>
                  </a:lnTo>
                  <a:lnTo>
                    <a:pt x="714806" y="320141"/>
                  </a:lnTo>
                  <a:close/>
                </a:path>
                <a:path w="2082800" h="601344">
                  <a:moveTo>
                    <a:pt x="821283" y="320141"/>
                  </a:moveTo>
                  <a:lnTo>
                    <a:pt x="811225" y="320141"/>
                  </a:lnTo>
                  <a:lnTo>
                    <a:pt x="776630" y="377901"/>
                  </a:lnTo>
                  <a:lnTo>
                    <a:pt x="752500" y="336905"/>
                  </a:lnTo>
                  <a:lnTo>
                    <a:pt x="752411" y="336753"/>
                  </a:lnTo>
                  <a:lnTo>
                    <a:pt x="742645" y="320141"/>
                  </a:lnTo>
                  <a:lnTo>
                    <a:pt x="731672" y="320141"/>
                  </a:lnTo>
                  <a:lnTo>
                    <a:pt x="731672" y="400304"/>
                  </a:lnTo>
                  <a:lnTo>
                    <a:pt x="741578" y="400304"/>
                  </a:lnTo>
                  <a:lnTo>
                    <a:pt x="741578" y="336753"/>
                  </a:lnTo>
                  <a:lnTo>
                    <a:pt x="774039" y="390550"/>
                  </a:lnTo>
                  <a:lnTo>
                    <a:pt x="778916" y="390550"/>
                  </a:lnTo>
                  <a:lnTo>
                    <a:pt x="786561" y="377901"/>
                  </a:lnTo>
                  <a:lnTo>
                    <a:pt x="811377" y="336905"/>
                  </a:lnTo>
                  <a:lnTo>
                    <a:pt x="811377" y="400304"/>
                  </a:lnTo>
                  <a:lnTo>
                    <a:pt x="821283" y="400304"/>
                  </a:lnTo>
                  <a:lnTo>
                    <a:pt x="821283" y="336905"/>
                  </a:lnTo>
                  <a:lnTo>
                    <a:pt x="821283" y="320141"/>
                  </a:lnTo>
                  <a:close/>
                </a:path>
                <a:path w="2082800" h="601344">
                  <a:moveTo>
                    <a:pt x="1718056" y="17830"/>
                  </a:moveTo>
                  <a:lnTo>
                    <a:pt x="1717662" y="17373"/>
                  </a:lnTo>
                  <a:lnTo>
                    <a:pt x="1713077" y="11938"/>
                  </a:lnTo>
                  <a:lnTo>
                    <a:pt x="1706981" y="7518"/>
                  </a:lnTo>
                  <a:lnTo>
                    <a:pt x="1699768" y="4572"/>
                  </a:lnTo>
                  <a:lnTo>
                    <a:pt x="1692554" y="1524"/>
                  </a:lnTo>
                  <a:lnTo>
                    <a:pt x="1684578" y="0"/>
                  </a:lnTo>
                  <a:lnTo>
                    <a:pt x="1667611" y="0"/>
                  </a:lnTo>
                  <a:lnTo>
                    <a:pt x="1660042" y="1371"/>
                  </a:lnTo>
                  <a:lnTo>
                    <a:pt x="1653133" y="4114"/>
                  </a:lnTo>
                  <a:lnTo>
                    <a:pt x="1646224" y="6756"/>
                  </a:lnTo>
                  <a:lnTo>
                    <a:pt x="1640179" y="10566"/>
                  </a:lnTo>
                  <a:lnTo>
                    <a:pt x="1634998" y="15544"/>
                  </a:lnTo>
                  <a:lnTo>
                    <a:pt x="1629816" y="20421"/>
                  </a:lnTo>
                  <a:lnTo>
                    <a:pt x="1625803" y="26212"/>
                  </a:lnTo>
                  <a:lnTo>
                    <a:pt x="1620113" y="39624"/>
                  </a:lnTo>
                  <a:lnTo>
                    <a:pt x="1618691" y="46939"/>
                  </a:lnTo>
                  <a:lnTo>
                    <a:pt x="1618691" y="62788"/>
                  </a:lnTo>
                  <a:lnTo>
                    <a:pt x="1640027" y="99212"/>
                  </a:lnTo>
                  <a:lnTo>
                    <a:pt x="1667560" y="109728"/>
                  </a:lnTo>
                  <a:lnTo>
                    <a:pt x="1684528" y="109728"/>
                  </a:lnTo>
                  <a:lnTo>
                    <a:pt x="1692554" y="108204"/>
                  </a:lnTo>
                  <a:lnTo>
                    <a:pt x="1706981" y="102108"/>
                  </a:lnTo>
                  <a:lnTo>
                    <a:pt x="1713077" y="97688"/>
                  </a:lnTo>
                  <a:lnTo>
                    <a:pt x="1717662" y="92354"/>
                  </a:lnTo>
                  <a:lnTo>
                    <a:pt x="1718056" y="91897"/>
                  </a:lnTo>
                  <a:lnTo>
                    <a:pt x="1705254" y="79705"/>
                  </a:lnTo>
                  <a:lnTo>
                    <a:pt x="1701393" y="83972"/>
                  </a:lnTo>
                  <a:lnTo>
                    <a:pt x="1697075" y="87172"/>
                  </a:lnTo>
                  <a:lnTo>
                    <a:pt x="1692173" y="89357"/>
                  </a:lnTo>
                  <a:lnTo>
                    <a:pt x="1687283" y="91440"/>
                  </a:lnTo>
                  <a:lnTo>
                    <a:pt x="1687004" y="91440"/>
                  </a:lnTo>
                  <a:lnTo>
                    <a:pt x="1682343" y="92354"/>
                  </a:lnTo>
                  <a:lnTo>
                    <a:pt x="1671167" y="92354"/>
                  </a:lnTo>
                  <a:lnTo>
                    <a:pt x="1666036" y="91440"/>
                  </a:lnTo>
                  <a:lnTo>
                    <a:pt x="1638655" y="60350"/>
                  </a:lnTo>
                  <a:lnTo>
                    <a:pt x="1638655" y="49377"/>
                  </a:lnTo>
                  <a:lnTo>
                    <a:pt x="1666036" y="18288"/>
                  </a:lnTo>
                  <a:lnTo>
                    <a:pt x="1671167" y="17373"/>
                  </a:lnTo>
                  <a:lnTo>
                    <a:pt x="1682343" y="17373"/>
                  </a:lnTo>
                  <a:lnTo>
                    <a:pt x="1687525" y="18440"/>
                  </a:lnTo>
                  <a:lnTo>
                    <a:pt x="1692300" y="20574"/>
                  </a:lnTo>
                  <a:lnTo>
                    <a:pt x="1697075" y="22606"/>
                  </a:lnTo>
                  <a:lnTo>
                    <a:pt x="1701393" y="25704"/>
                  </a:lnTo>
                  <a:lnTo>
                    <a:pt x="1705254" y="29870"/>
                  </a:lnTo>
                  <a:lnTo>
                    <a:pt x="1718056" y="17830"/>
                  </a:lnTo>
                  <a:close/>
                </a:path>
                <a:path w="2082800" h="601344">
                  <a:moveTo>
                    <a:pt x="1810893" y="59385"/>
                  </a:moveTo>
                  <a:lnTo>
                    <a:pt x="1810473" y="57708"/>
                  </a:lnTo>
                  <a:lnTo>
                    <a:pt x="1809051" y="52222"/>
                  </a:lnTo>
                  <a:lnTo>
                    <a:pt x="1809013" y="52070"/>
                  </a:lnTo>
                  <a:lnTo>
                    <a:pt x="1805343" y="46024"/>
                  </a:lnTo>
                  <a:lnTo>
                    <a:pt x="1803006" y="42062"/>
                  </a:lnTo>
                  <a:lnTo>
                    <a:pt x="1801622" y="39725"/>
                  </a:lnTo>
                  <a:lnTo>
                    <a:pt x="1796465" y="34798"/>
                  </a:lnTo>
                  <a:lnTo>
                    <a:pt x="1791690" y="32207"/>
                  </a:lnTo>
                  <a:lnTo>
                    <a:pt x="1791690" y="62230"/>
                  </a:lnTo>
                  <a:lnTo>
                    <a:pt x="1791690" y="72694"/>
                  </a:lnTo>
                  <a:lnTo>
                    <a:pt x="1790623" y="77216"/>
                  </a:lnTo>
                  <a:lnTo>
                    <a:pt x="1788490" y="81076"/>
                  </a:lnTo>
                  <a:lnTo>
                    <a:pt x="1786458" y="84937"/>
                  </a:lnTo>
                  <a:lnTo>
                    <a:pt x="1783613" y="87884"/>
                  </a:lnTo>
                  <a:lnTo>
                    <a:pt x="1776298" y="91948"/>
                  </a:lnTo>
                  <a:lnTo>
                    <a:pt x="1772132" y="92964"/>
                  </a:lnTo>
                  <a:lnTo>
                    <a:pt x="1762887" y="92964"/>
                  </a:lnTo>
                  <a:lnTo>
                    <a:pt x="1743379" y="72694"/>
                  </a:lnTo>
                  <a:lnTo>
                    <a:pt x="1743379" y="62230"/>
                  </a:lnTo>
                  <a:lnTo>
                    <a:pt x="1744446" y="57708"/>
                  </a:lnTo>
                  <a:lnTo>
                    <a:pt x="1746580" y="53949"/>
                  </a:lnTo>
                  <a:lnTo>
                    <a:pt x="1748713" y="50088"/>
                  </a:lnTo>
                  <a:lnTo>
                    <a:pt x="1751558" y="47142"/>
                  </a:lnTo>
                  <a:lnTo>
                    <a:pt x="1755114" y="45110"/>
                  </a:lnTo>
                  <a:lnTo>
                    <a:pt x="1758772" y="43078"/>
                  </a:lnTo>
                  <a:lnTo>
                    <a:pt x="1762937" y="42062"/>
                  </a:lnTo>
                  <a:lnTo>
                    <a:pt x="1772183" y="42062"/>
                  </a:lnTo>
                  <a:lnTo>
                    <a:pt x="1776298" y="43078"/>
                  </a:lnTo>
                  <a:lnTo>
                    <a:pt x="1783613" y="47142"/>
                  </a:lnTo>
                  <a:lnTo>
                    <a:pt x="1786458" y="50088"/>
                  </a:lnTo>
                  <a:lnTo>
                    <a:pt x="1788490" y="53949"/>
                  </a:lnTo>
                  <a:lnTo>
                    <a:pt x="1790623" y="57708"/>
                  </a:lnTo>
                  <a:lnTo>
                    <a:pt x="1791690" y="62230"/>
                  </a:lnTo>
                  <a:lnTo>
                    <a:pt x="1791690" y="32207"/>
                  </a:lnTo>
                  <a:lnTo>
                    <a:pt x="1783359" y="27686"/>
                  </a:lnTo>
                  <a:lnTo>
                    <a:pt x="1775891" y="25908"/>
                  </a:lnTo>
                  <a:lnTo>
                    <a:pt x="1759127" y="25908"/>
                  </a:lnTo>
                  <a:lnTo>
                    <a:pt x="1751711" y="27686"/>
                  </a:lnTo>
                  <a:lnTo>
                    <a:pt x="1738706" y="34798"/>
                  </a:lnTo>
                  <a:lnTo>
                    <a:pt x="1733575" y="39725"/>
                  </a:lnTo>
                  <a:lnTo>
                    <a:pt x="1729905" y="45872"/>
                  </a:lnTo>
                  <a:lnTo>
                    <a:pt x="1726145" y="52070"/>
                  </a:lnTo>
                  <a:lnTo>
                    <a:pt x="1726057" y="52222"/>
                  </a:lnTo>
                  <a:lnTo>
                    <a:pt x="1724177" y="59385"/>
                  </a:lnTo>
                  <a:lnTo>
                    <a:pt x="1724177" y="75539"/>
                  </a:lnTo>
                  <a:lnTo>
                    <a:pt x="1751711" y="107492"/>
                  </a:lnTo>
                  <a:lnTo>
                    <a:pt x="1759127" y="109270"/>
                  </a:lnTo>
                  <a:lnTo>
                    <a:pt x="1775891" y="109270"/>
                  </a:lnTo>
                  <a:lnTo>
                    <a:pt x="1805254" y="89001"/>
                  </a:lnTo>
                  <a:lnTo>
                    <a:pt x="1809013" y="82702"/>
                  </a:lnTo>
                  <a:lnTo>
                    <a:pt x="1810893" y="75539"/>
                  </a:lnTo>
                  <a:lnTo>
                    <a:pt x="1810893" y="59385"/>
                  </a:lnTo>
                  <a:close/>
                </a:path>
                <a:path w="2082800" h="601344">
                  <a:moveTo>
                    <a:pt x="1903780" y="78435"/>
                  </a:moveTo>
                  <a:lnTo>
                    <a:pt x="1901456" y="73456"/>
                  </a:lnTo>
                  <a:lnTo>
                    <a:pt x="1901342" y="73202"/>
                  </a:lnTo>
                  <a:lnTo>
                    <a:pt x="1896465" y="69646"/>
                  </a:lnTo>
                  <a:lnTo>
                    <a:pt x="1895462" y="68884"/>
                  </a:lnTo>
                  <a:lnTo>
                    <a:pt x="1891690" y="65989"/>
                  </a:lnTo>
                  <a:lnTo>
                    <a:pt x="1890090" y="65582"/>
                  </a:lnTo>
                  <a:lnTo>
                    <a:pt x="1892160" y="64160"/>
                  </a:lnTo>
                  <a:lnTo>
                    <a:pt x="1893265" y="63398"/>
                  </a:lnTo>
                  <a:lnTo>
                    <a:pt x="1896897" y="60807"/>
                  </a:lnTo>
                  <a:lnTo>
                    <a:pt x="1898548" y="59639"/>
                  </a:lnTo>
                  <a:lnTo>
                    <a:pt x="1901190" y="54457"/>
                  </a:lnTo>
                  <a:lnTo>
                    <a:pt x="1901190" y="41148"/>
                  </a:lnTo>
                  <a:lnTo>
                    <a:pt x="1900936" y="40690"/>
                  </a:lnTo>
                  <a:lnTo>
                    <a:pt x="1898345" y="35966"/>
                  </a:lnTo>
                  <a:lnTo>
                    <a:pt x="1892655" y="32308"/>
                  </a:lnTo>
                  <a:lnTo>
                    <a:pt x="1887067" y="28651"/>
                  </a:lnTo>
                  <a:lnTo>
                    <a:pt x="1885340" y="28244"/>
                  </a:lnTo>
                  <a:lnTo>
                    <a:pt x="1885340" y="80467"/>
                  </a:lnTo>
                  <a:lnTo>
                    <a:pt x="1885340" y="87579"/>
                  </a:lnTo>
                  <a:lnTo>
                    <a:pt x="1884019" y="90170"/>
                  </a:lnTo>
                  <a:lnTo>
                    <a:pt x="1881378" y="91897"/>
                  </a:lnTo>
                  <a:lnTo>
                    <a:pt x="1878736" y="93522"/>
                  </a:lnTo>
                  <a:lnTo>
                    <a:pt x="1874824" y="94335"/>
                  </a:lnTo>
                  <a:lnTo>
                    <a:pt x="1847850" y="94335"/>
                  </a:lnTo>
                  <a:lnTo>
                    <a:pt x="1847850" y="73456"/>
                  </a:lnTo>
                  <a:lnTo>
                    <a:pt x="1875434" y="73456"/>
                  </a:lnTo>
                  <a:lnTo>
                    <a:pt x="1879244" y="74320"/>
                  </a:lnTo>
                  <a:lnTo>
                    <a:pt x="1884121" y="77774"/>
                  </a:lnTo>
                  <a:lnTo>
                    <a:pt x="1885340" y="80467"/>
                  </a:lnTo>
                  <a:lnTo>
                    <a:pt x="1885340" y="28244"/>
                  </a:lnTo>
                  <a:lnTo>
                    <a:pt x="1882597" y="27597"/>
                  </a:lnTo>
                  <a:lnTo>
                    <a:pt x="1882597" y="47244"/>
                  </a:lnTo>
                  <a:lnTo>
                    <a:pt x="1882597" y="53848"/>
                  </a:lnTo>
                  <a:lnTo>
                    <a:pt x="1881327" y="56388"/>
                  </a:lnTo>
                  <a:lnTo>
                    <a:pt x="1876348" y="59944"/>
                  </a:lnTo>
                  <a:lnTo>
                    <a:pt x="1872691" y="60807"/>
                  </a:lnTo>
                  <a:lnTo>
                    <a:pt x="1847850" y="60807"/>
                  </a:lnTo>
                  <a:lnTo>
                    <a:pt x="1847850" y="40690"/>
                  </a:lnTo>
                  <a:lnTo>
                    <a:pt x="1872691" y="40690"/>
                  </a:lnTo>
                  <a:lnTo>
                    <a:pt x="1876348" y="41503"/>
                  </a:lnTo>
                  <a:lnTo>
                    <a:pt x="1878787" y="43129"/>
                  </a:lnTo>
                  <a:lnTo>
                    <a:pt x="1881327" y="44754"/>
                  </a:lnTo>
                  <a:lnTo>
                    <a:pt x="1882597" y="47244"/>
                  </a:lnTo>
                  <a:lnTo>
                    <a:pt x="1882597" y="27597"/>
                  </a:lnTo>
                  <a:lnTo>
                    <a:pt x="1879346" y="26822"/>
                  </a:lnTo>
                  <a:lnTo>
                    <a:pt x="1829714" y="26822"/>
                  </a:lnTo>
                  <a:lnTo>
                    <a:pt x="1829714" y="108204"/>
                  </a:lnTo>
                  <a:lnTo>
                    <a:pt x="1882140" y="108204"/>
                  </a:lnTo>
                  <a:lnTo>
                    <a:pt x="1890318" y="106222"/>
                  </a:lnTo>
                  <a:lnTo>
                    <a:pt x="1895703" y="102260"/>
                  </a:lnTo>
                  <a:lnTo>
                    <a:pt x="1901088" y="98196"/>
                  </a:lnTo>
                  <a:lnTo>
                    <a:pt x="1902929" y="94335"/>
                  </a:lnTo>
                  <a:lnTo>
                    <a:pt x="1903780" y="92557"/>
                  </a:lnTo>
                  <a:lnTo>
                    <a:pt x="1903780" y="78435"/>
                  </a:lnTo>
                  <a:close/>
                </a:path>
                <a:path w="2082800" h="601344">
                  <a:moveTo>
                    <a:pt x="2000262" y="59436"/>
                  </a:moveTo>
                  <a:lnTo>
                    <a:pt x="1998662" y="52730"/>
                  </a:lnTo>
                  <a:lnTo>
                    <a:pt x="1998535" y="52222"/>
                  </a:lnTo>
                  <a:lnTo>
                    <a:pt x="1998484" y="52019"/>
                  </a:lnTo>
                  <a:lnTo>
                    <a:pt x="1992350" y="41148"/>
                  </a:lnTo>
                  <a:lnTo>
                    <a:pt x="1991372" y="39420"/>
                  </a:lnTo>
                  <a:lnTo>
                    <a:pt x="1986495" y="34544"/>
                  </a:lnTo>
                  <a:lnTo>
                    <a:pt x="1982355" y="32245"/>
                  </a:lnTo>
                  <a:lnTo>
                    <a:pt x="1982355" y="60960"/>
                  </a:lnTo>
                  <a:lnTo>
                    <a:pt x="1935645" y="60960"/>
                  </a:lnTo>
                  <a:lnTo>
                    <a:pt x="1954441" y="41148"/>
                  </a:lnTo>
                  <a:lnTo>
                    <a:pt x="1963686" y="41148"/>
                  </a:lnTo>
                  <a:lnTo>
                    <a:pt x="1967699" y="42164"/>
                  </a:lnTo>
                  <a:lnTo>
                    <a:pt x="1971154" y="44196"/>
                  </a:lnTo>
                  <a:lnTo>
                    <a:pt x="1974710" y="46228"/>
                  </a:lnTo>
                  <a:lnTo>
                    <a:pt x="1977542" y="49072"/>
                  </a:lnTo>
                  <a:lnTo>
                    <a:pt x="1981568" y="56134"/>
                  </a:lnTo>
                  <a:lnTo>
                    <a:pt x="1982343" y="59436"/>
                  </a:lnTo>
                  <a:lnTo>
                    <a:pt x="1982355" y="60960"/>
                  </a:lnTo>
                  <a:lnTo>
                    <a:pt x="1982355" y="32245"/>
                  </a:lnTo>
                  <a:lnTo>
                    <a:pt x="1974189" y="27686"/>
                  </a:lnTo>
                  <a:lnTo>
                    <a:pt x="1967039" y="25908"/>
                  </a:lnTo>
                  <a:lnTo>
                    <a:pt x="1950986" y="25908"/>
                  </a:lnTo>
                  <a:lnTo>
                    <a:pt x="1918944" y="52019"/>
                  </a:lnTo>
                  <a:lnTo>
                    <a:pt x="1917052" y="59436"/>
                  </a:lnTo>
                  <a:lnTo>
                    <a:pt x="1917052" y="75539"/>
                  </a:lnTo>
                  <a:lnTo>
                    <a:pt x="1945043" y="107492"/>
                  </a:lnTo>
                  <a:lnTo>
                    <a:pt x="1952967" y="109270"/>
                  </a:lnTo>
                  <a:lnTo>
                    <a:pt x="1969122" y="109270"/>
                  </a:lnTo>
                  <a:lnTo>
                    <a:pt x="1994776" y="96012"/>
                  </a:lnTo>
                  <a:lnTo>
                    <a:pt x="1992261" y="93116"/>
                  </a:lnTo>
                  <a:lnTo>
                    <a:pt x="1984565" y="84277"/>
                  </a:lnTo>
                  <a:lnTo>
                    <a:pt x="1981720" y="87325"/>
                  </a:lnTo>
                  <a:lnTo>
                    <a:pt x="1978469" y="89560"/>
                  </a:lnTo>
                  <a:lnTo>
                    <a:pt x="1971154" y="92405"/>
                  </a:lnTo>
                  <a:lnTo>
                    <a:pt x="1967039" y="93116"/>
                  </a:lnTo>
                  <a:lnTo>
                    <a:pt x="1957184" y="93116"/>
                  </a:lnTo>
                  <a:lnTo>
                    <a:pt x="1935734" y="73609"/>
                  </a:lnTo>
                  <a:lnTo>
                    <a:pt x="1999957" y="73609"/>
                  </a:lnTo>
                  <a:lnTo>
                    <a:pt x="2000059" y="72694"/>
                  </a:lnTo>
                  <a:lnTo>
                    <a:pt x="2000110" y="71729"/>
                  </a:lnTo>
                  <a:lnTo>
                    <a:pt x="2000237" y="64922"/>
                  </a:lnTo>
                  <a:lnTo>
                    <a:pt x="2000262" y="60960"/>
                  </a:lnTo>
                  <a:lnTo>
                    <a:pt x="2000262" y="59436"/>
                  </a:lnTo>
                  <a:close/>
                </a:path>
                <a:path w="2082800" h="601344">
                  <a:moveTo>
                    <a:pt x="2082444" y="26822"/>
                  </a:moveTo>
                  <a:lnTo>
                    <a:pt x="2006244" y="26822"/>
                  </a:lnTo>
                  <a:lnTo>
                    <a:pt x="2006244" y="42976"/>
                  </a:lnTo>
                  <a:lnTo>
                    <a:pt x="2034895" y="42976"/>
                  </a:lnTo>
                  <a:lnTo>
                    <a:pt x="2034895" y="108204"/>
                  </a:lnTo>
                  <a:lnTo>
                    <a:pt x="2053945" y="108204"/>
                  </a:lnTo>
                  <a:lnTo>
                    <a:pt x="2053945" y="42976"/>
                  </a:lnTo>
                  <a:lnTo>
                    <a:pt x="2082444" y="42976"/>
                  </a:lnTo>
                  <a:lnTo>
                    <a:pt x="2082444" y="38404"/>
                  </a:lnTo>
                  <a:lnTo>
                    <a:pt x="2082444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3139" y="2421892"/>
              <a:ext cx="3357270" cy="32237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2869" y="695959"/>
              <a:ext cx="304769" cy="2247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63800" y="698500"/>
              <a:ext cx="4584700" cy="11811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81000" y="3048000"/>
              <a:ext cx="6794500" cy="2501900"/>
            </a:xfrm>
            <a:custGeom>
              <a:avLst/>
              <a:gdLst/>
              <a:ahLst/>
              <a:cxnLst/>
              <a:rect l="l" t="t" r="r" b="b"/>
              <a:pathLst>
                <a:path w="6794500" h="2501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311400"/>
                  </a:lnTo>
                  <a:lnTo>
                    <a:pt x="5031" y="2355079"/>
                  </a:lnTo>
                  <a:lnTo>
                    <a:pt x="19362" y="2395177"/>
                  </a:lnTo>
                  <a:lnTo>
                    <a:pt x="41850" y="2430548"/>
                  </a:lnTo>
                  <a:lnTo>
                    <a:pt x="71351" y="2460049"/>
                  </a:lnTo>
                  <a:lnTo>
                    <a:pt x="106722" y="2482537"/>
                  </a:lnTo>
                  <a:lnTo>
                    <a:pt x="146820" y="2496868"/>
                  </a:lnTo>
                  <a:lnTo>
                    <a:pt x="190500" y="2501900"/>
                  </a:lnTo>
                  <a:lnTo>
                    <a:pt x="6604000" y="2501900"/>
                  </a:lnTo>
                  <a:lnTo>
                    <a:pt x="6647678" y="2496868"/>
                  </a:lnTo>
                  <a:lnTo>
                    <a:pt x="6687775" y="2482537"/>
                  </a:lnTo>
                  <a:lnTo>
                    <a:pt x="6723146" y="2460049"/>
                  </a:lnTo>
                  <a:lnTo>
                    <a:pt x="6752648" y="2430548"/>
                  </a:lnTo>
                  <a:lnTo>
                    <a:pt x="6775136" y="2395177"/>
                  </a:lnTo>
                  <a:lnTo>
                    <a:pt x="6789468" y="2355079"/>
                  </a:lnTo>
                  <a:lnTo>
                    <a:pt x="6794500" y="2311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1000" y="29210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89102" y="3279145"/>
              <a:ext cx="708025" cy="159385"/>
            </a:xfrm>
            <a:custGeom>
              <a:avLst/>
              <a:gdLst/>
              <a:ahLst/>
              <a:cxnLst/>
              <a:rect l="l" t="t" r="r" b="b"/>
              <a:pathLst>
                <a:path w="708025" h="159385">
                  <a:moveTo>
                    <a:pt x="22758" y="0"/>
                  </a:moveTo>
                  <a:lnTo>
                    <a:pt x="0" y="0"/>
                  </a:lnTo>
                  <a:lnTo>
                    <a:pt x="0" y="124460"/>
                  </a:lnTo>
                  <a:lnTo>
                    <a:pt x="159842" y="124460"/>
                  </a:lnTo>
                  <a:lnTo>
                    <a:pt x="159842" y="104902"/>
                  </a:lnTo>
                  <a:lnTo>
                    <a:pt x="22758" y="104902"/>
                  </a:lnTo>
                  <a:lnTo>
                    <a:pt x="22758" y="0"/>
                  </a:lnTo>
                  <a:close/>
                </a:path>
                <a:path w="708025" h="159385">
                  <a:moveTo>
                    <a:pt x="91389" y="0"/>
                  </a:moveTo>
                  <a:lnTo>
                    <a:pt x="68630" y="0"/>
                  </a:lnTo>
                  <a:lnTo>
                    <a:pt x="68630" y="104902"/>
                  </a:lnTo>
                  <a:lnTo>
                    <a:pt x="91389" y="104902"/>
                  </a:lnTo>
                  <a:lnTo>
                    <a:pt x="91389" y="0"/>
                  </a:lnTo>
                  <a:close/>
                </a:path>
                <a:path w="708025" h="159385">
                  <a:moveTo>
                    <a:pt x="159842" y="0"/>
                  </a:moveTo>
                  <a:lnTo>
                    <a:pt x="137083" y="0"/>
                  </a:lnTo>
                  <a:lnTo>
                    <a:pt x="137083" y="104902"/>
                  </a:lnTo>
                  <a:lnTo>
                    <a:pt x="159842" y="104902"/>
                  </a:lnTo>
                  <a:lnTo>
                    <a:pt x="159842" y="0"/>
                  </a:lnTo>
                  <a:close/>
                </a:path>
                <a:path w="708025" h="159385">
                  <a:moveTo>
                    <a:pt x="233216" y="28448"/>
                  </a:moveTo>
                  <a:lnTo>
                    <a:pt x="194633" y="44627"/>
                  </a:lnTo>
                  <a:lnTo>
                    <a:pt x="184143" y="76987"/>
                  </a:lnTo>
                  <a:lnTo>
                    <a:pt x="184543" y="83832"/>
                  </a:lnTo>
                  <a:lnTo>
                    <a:pt x="209035" y="119481"/>
                  </a:lnTo>
                  <a:lnTo>
                    <a:pt x="236594" y="125704"/>
                  </a:lnTo>
                  <a:lnTo>
                    <a:pt x="244773" y="125704"/>
                  </a:lnTo>
                  <a:lnTo>
                    <a:pt x="252122" y="124400"/>
                  </a:lnTo>
                  <a:lnTo>
                    <a:pt x="265162" y="119185"/>
                  </a:lnTo>
                  <a:lnTo>
                    <a:pt x="270554" y="115332"/>
                  </a:lnTo>
                  <a:lnTo>
                    <a:pt x="274821" y="110236"/>
                  </a:lnTo>
                  <a:lnTo>
                    <a:pt x="271882" y="106857"/>
                  </a:lnTo>
                  <a:lnTo>
                    <a:pt x="228949" y="106857"/>
                  </a:lnTo>
                  <a:lnTo>
                    <a:pt x="222074" y="104842"/>
                  </a:lnTo>
                  <a:lnTo>
                    <a:pt x="216503" y="100812"/>
                  </a:lnTo>
                  <a:lnTo>
                    <a:pt x="211051" y="96663"/>
                  </a:lnTo>
                  <a:lnTo>
                    <a:pt x="207672" y="91092"/>
                  </a:lnTo>
                  <a:lnTo>
                    <a:pt x="206368" y="84099"/>
                  </a:lnTo>
                  <a:lnTo>
                    <a:pt x="280866" y="84099"/>
                  </a:lnTo>
                  <a:lnTo>
                    <a:pt x="281104" y="81254"/>
                  </a:lnTo>
                  <a:lnTo>
                    <a:pt x="281193" y="76987"/>
                  </a:lnTo>
                  <a:lnTo>
                    <a:pt x="280833" y="70453"/>
                  </a:lnTo>
                  <a:lnTo>
                    <a:pt x="280637" y="69342"/>
                  </a:lnTo>
                  <a:lnTo>
                    <a:pt x="206190" y="69342"/>
                  </a:lnTo>
                  <a:lnTo>
                    <a:pt x="207239" y="62467"/>
                  </a:lnTo>
                  <a:lnTo>
                    <a:pt x="210158" y="56896"/>
                  </a:lnTo>
                  <a:lnTo>
                    <a:pt x="215694" y="52095"/>
                  </a:lnTo>
                  <a:lnTo>
                    <a:pt x="220059" y="48361"/>
                  </a:lnTo>
                  <a:lnTo>
                    <a:pt x="226104" y="46228"/>
                  </a:lnTo>
                  <a:lnTo>
                    <a:pt x="271929" y="46228"/>
                  </a:lnTo>
                  <a:lnTo>
                    <a:pt x="271065" y="44627"/>
                  </a:lnTo>
                  <a:lnTo>
                    <a:pt x="239961" y="28836"/>
                  </a:lnTo>
                  <a:lnTo>
                    <a:pt x="233216" y="28448"/>
                  </a:lnTo>
                  <a:close/>
                </a:path>
                <a:path w="708025" h="159385">
                  <a:moveTo>
                    <a:pt x="263012" y="96663"/>
                  </a:moveTo>
                  <a:lnTo>
                    <a:pt x="262766" y="96663"/>
                  </a:lnTo>
                  <a:lnTo>
                    <a:pt x="257497" y="101057"/>
                  </a:lnTo>
                  <a:lnTo>
                    <a:pt x="251396" y="104279"/>
                  </a:lnTo>
                  <a:lnTo>
                    <a:pt x="244606" y="106213"/>
                  </a:lnTo>
                  <a:lnTo>
                    <a:pt x="237128" y="106857"/>
                  </a:lnTo>
                  <a:lnTo>
                    <a:pt x="271882" y="106857"/>
                  </a:lnTo>
                  <a:lnTo>
                    <a:pt x="263012" y="96663"/>
                  </a:lnTo>
                  <a:close/>
                </a:path>
                <a:path w="708025" h="159385">
                  <a:moveTo>
                    <a:pt x="271929" y="46228"/>
                  </a:moveTo>
                  <a:lnTo>
                    <a:pt x="240447" y="46228"/>
                  </a:lnTo>
                  <a:lnTo>
                    <a:pt x="246491" y="48361"/>
                  </a:lnTo>
                  <a:lnTo>
                    <a:pt x="256212" y="56896"/>
                  </a:lnTo>
                  <a:lnTo>
                    <a:pt x="259115" y="62467"/>
                  </a:lnTo>
                  <a:lnTo>
                    <a:pt x="260064" y="69342"/>
                  </a:lnTo>
                  <a:lnTo>
                    <a:pt x="280637" y="69342"/>
                  </a:lnTo>
                  <a:lnTo>
                    <a:pt x="279666" y="63830"/>
                  </a:lnTo>
                  <a:lnTo>
                    <a:pt x="277764" y="57785"/>
                  </a:lnTo>
                  <a:lnTo>
                    <a:pt x="277722" y="57651"/>
                  </a:lnTo>
                  <a:lnTo>
                    <a:pt x="275083" y="52095"/>
                  </a:lnTo>
                  <a:lnTo>
                    <a:pt x="271929" y="46228"/>
                  </a:lnTo>
                  <a:close/>
                </a:path>
                <a:path w="708025" h="159385">
                  <a:moveTo>
                    <a:pt x="326689" y="29574"/>
                  </a:moveTo>
                  <a:lnTo>
                    <a:pt x="305531" y="29574"/>
                  </a:lnTo>
                  <a:lnTo>
                    <a:pt x="305531" y="158953"/>
                  </a:lnTo>
                  <a:lnTo>
                    <a:pt x="327756" y="158953"/>
                  </a:lnTo>
                  <a:lnTo>
                    <a:pt x="327756" y="112903"/>
                  </a:lnTo>
                  <a:lnTo>
                    <a:pt x="392977" y="112903"/>
                  </a:lnTo>
                  <a:lnTo>
                    <a:pt x="395972" y="109939"/>
                  </a:lnTo>
                  <a:lnTo>
                    <a:pt x="397812" y="106680"/>
                  </a:lnTo>
                  <a:lnTo>
                    <a:pt x="350337" y="106680"/>
                  </a:lnTo>
                  <a:lnTo>
                    <a:pt x="345536" y="105494"/>
                  </a:lnTo>
                  <a:lnTo>
                    <a:pt x="327400" y="82914"/>
                  </a:lnTo>
                  <a:lnTo>
                    <a:pt x="327400" y="71060"/>
                  </a:lnTo>
                  <a:lnTo>
                    <a:pt x="328645" y="65845"/>
                  </a:lnTo>
                  <a:lnTo>
                    <a:pt x="333623" y="56836"/>
                  </a:lnTo>
                  <a:lnTo>
                    <a:pt x="337002" y="53399"/>
                  </a:lnTo>
                  <a:lnTo>
                    <a:pt x="341269" y="51028"/>
                  </a:lnTo>
                  <a:lnTo>
                    <a:pt x="345536" y="48539"/>
                  </a:lnTo>
                  <a:lnTo>
                    <a:pt x="350337" y="47294"/>
                  </a:lnTo>
                  <a:lnTo>
                    <a:pt x="397711" y="47294"/>
                  </a:lnTo>
                  <a:lnTo>
                    <a:pt x="395972" y="44212"/>
                  </a:lnTo>
                  <a:lnTo>
                    <a:pt x="393696" y="41960"/>
                  </a:lnTo>
                  <a:lnTo>
                    <a:pt x="326689" y="41960"/>
                  </a:lnTo>
                  <a:lnTo>
                    <a:pt x="326689" y="29574"/>
                  </a:lnTo>
                  <a:close/>
                </a:path>
                <a:path w="708025" h="159385">
                  <a:moveTo>
                    <a:pt x="392977" y="112903"/>
                  </a:moveTo>
                  <a:lnTo>
                    <a:pt x="327756" y="112903"/>
                  </a:lnTo>
                  <a:lnTo>
                    <a:pt x="333857" y="118503"/>
                  </a:lnTo>
                  <a:lnTo>
                    <a:pt x="340958" y="122504"/>
                  </a:lnTo>
                  <a:lnTo>
                    <a:pt x="349059" y="124904"/>
                  </a:lnTo>
                  <a:lnTo>
                    <a:pt x="358160" y="125704"/>
                  </a:lnTo>
                  <a:lnTo>
                    <a:pt x="364905" y="125326"/>
                  </a:lnTo>
                  <a:lnTo>
                    <a:pt x="392977" y="112903"/>
                  </a:lnTo>
                  <a:close/>
                </a:path>
                <a:path w="708025" h="159385">
                  <a:moveTo>
                    <a:pt x="397711" y="47294"/>
                  </a:moveTo>
                  <a:lnTo>
                    <a:pt x="363849" y="47294"/>
                  </a:lnTo>
                  <a:lnTo>
                    <a:pt x="370546" y="50021"/>
                  </a:lnTo>
                  <a:lnTo>
                    <a:pt x="375762" y="55473"/>
                  </a:lnTo>
                  <a:lnTo>
                    <a:pt x="381096" y="60926"/>
                  </a:lnTo>
                  <a:lnTo>
                    <a:pt x="383763" y="68097"/>
                  </a:lnTo>
                  <a:lnTo>
                    <a:pt x="383763" y="85877"/>
                  </a:lnTo>
                  <a:lnTo>
                    <a:pt x="381096" y="93048"/>
                  </a:lnTo>
                  <a:lnTo>
                    <a:pt x="375762" y="98501"/>
                  </a:lnTo>
                  <a:lnTo>
                    <a:pt x="370546" y="103953"/>
                  </a:lnTo>
                  <a:lnTo>
                    <a:pt x="363849" y="106680"/>
                  </a:lnTo>
                  <a:lnTo>
                    <a:pt x="397812" y="106680"/>
                  </a:lnTo>
                  <a:lnTo>
                    <a:pt x="406344" y="76987"/>
                  </a:lnTo>
                  <a:lnTo>
                    <a:pt x="406014" y="71060"/>
                  </a:lnTo>
                  <a:lnTo>
                    <a:pt x="405955" y="69997"/>
                  </a:lnTo>
                  <a:lnTo>
                    <a:pt x="404788" y="63430"/>
                  </a:lnTo>
                  <a:lnTo>
                    <a:pt x="402843" y="57284"/>
                  </a:lnTo>
                  <a:lnTo>
                    <a:pt x="400121" y="51562"/>
                  </a:lnTo>
                  <a:lnTo>
                    <a:pt x="397711" y="47294"/>
                  </a:lnTo>
                  <a:close/>
                </a:path>
                <a:path w="708025" h="159385">
                  <a:moveTo>
                    <a:pt x="358160" y="28448"/>
                  </a:moveTo>
                  <a:lnTo>
                    <a:pt x="351640" y="28448"/>
                  </a:lnTo>
                  <a:lnTo>
                    <a:pt x="345654" y="29574"/>
                  </a:lnTo>
                  <a:lnTo>
                    <a:pt x="334868" y="34078"/>
                  </a:lnTo>
                  <a:lnTo>
                    <a:pt x="330363" y="37456"/>
                  </a:lnTo>
                  <a:lnTo>
                    <a:pt x="326689" y="41960"/>
                  </a:lnTo>
                  <a:lnTo>
                    <a:pt x="393696" y="41960"/>
                  </a:lnTo>
                  <a:lnTo>
                    <a:pt x="358160" y="28448"/>
                  </a:lnTo>
                  <a:close/>
                </a:path>
                <a:path w="708025" h="159385">
                  <a:moveTo>
                    <a:pt x="481032" y="28448"/>
                  </a:moveTo>
                  <a:lnTo>
                    <a:pt x="471669" y="28448"/>
                  </a:lnTo>
                  <a:lnTo>
                    <a:pt x="464401" y="28836"/>
                  </a:lnTo>
                  <a:lnTo>
                    <a:pt x="426863" y="51917"/>
                  </a:lnTo>
                  <a:lnTo>
                    <a:pt x="420284" y="76987"/>
                  </a:lnTo>
                  <a:lnTo>
                    <a:pt x="420695" y="83832"/>
                  </a:lnTo>
                  <a:lnTo>
                    <a:pt x="445176" y="119481"/>
                  </a:lnTo>
                  <a:lnTo>
                    <a:pt x="471669" y="125704"/>
                  </a:lnTo>
                  <a:lnTo>
                    <a:pt x="480914" y="125704"/>
                  </a:lnTo>
                  <a:lnTo>
                    <a:pt x="489033" y="123808"/>
                  </a:lnTo>
                  <a:lnTo>
                    <a:pt x="503139" y="116103"/>
                  </a:lnTo>
                  <a:lnTo>
                    <a:pt x="508532" y="110591"/>
                  </a:lnTo>
                  <a:lnTo>
                    <a:pt x="510553" y="106680"/>
                  </a:lnTo>
                  <a:lnTo>
                    <a:pt x="463075" y="106680"/>
                  </a:lnTo>
                  <a:lnTo>
                    <a:pt x="456140" y="104013"/>
                  </a:lnTo>
                  <a:lnTo>
                    <a:pt x="450688" y="98679"/>
                  </a:lnTo>
                  <a:lnTo>
                    <a:pt x="445354" y="93226"/>
                  </a:lnTo>
                  <a:lnTo>
                    <a:pt x="442687" y="85996"/>
                  </a:lnTo>
                  <a:lnTo>
                    <a:pt x="442687" y="67978"/>
                  </a:lnTo>
                  <a:lnTo>
                    <a:pt x="445413" y="60807"/>
                  </a:lnTo>
                  <a:lnTo>
                    <a:pt x="450866" y="55473"/>
                  </a:lnTo>
                  <a:lnTo>
                    <a:pt x="456318" y="50021"/>
                  </a:lnTo>
                  <a:lnTo>
                    <a:pt x="463193" y="47294"/>
                  </a:lnTo>
                  <a:lnTo>
                    <a:pt x="510607" y="47294"/>
                  </a:lnTo>
                  <a:lnTo>
                    <a:pt x="508651" y="43383"/>
                  </a:lnTo>
                  <a:lnTo>
                    <a:pt x="503317" y="37930"/>
                  </a:lnTo>
                  <a:lnTo>
                    <a:pt x="489211" y="30344"/>
                  </a:lnTo>
                  <a:lnTo>
                    <a:pt x="481032" y="28448"/>
                  </a:lnTo>
                  <a:close/>
                </a:path>
                <a:path w="708025" h="159385">
                  <a:moveTo>
                    <a:pt x="495138" y="93522"/>
                  </a:moveTo>
                  <a:lnTo>
                    <a:pt x="476350" y="106680"/>
                  </a:lnTo>
                  <a:lnTo>
                    <a:pt x="510553" y="106680"/>
                  </a:lnTo>
                  <a:lnTo>
                    <a:pt x="512207" y="103479"/>
                  </a:lnTo>
                  <a:lnTo>
                    <a:pt x="495138" y="93522"/>
                  </a:lnTo>
                  <a:close/>
                </a:path>
                <a:path w="708025" h="159385">
                  <a:moveTo>
                    <a:pt x="510607" y="47294"/>
                  </a:moveTo>
                  <a:lnTo>
                    <a:pt x="476350" y="47294"/>
                  </a:lnTo>
                  <a:lnTo>
                    <a:pt x="480795" y="48420"/>
                  </a:lnTo>
                  <a:lnTo>
                    <a:pt x="484826" y="50673"/>
                  </a:lnTo>
                  <a:lnTo>
                    <a:pt x="488974" y="52806"/>
                  </a:lnTo>
                  <a:lnTo>
                    <a:pt x="492412" y="56066"/>
                  </a:lnTo>
                  <a:lnTo>
                    <a:pt x="495138" y="60452"/>
                  </a:lnTo>
                  <a:lnTo>
                    <a:pt x="512207" y="50495"/>
                  </a:lnTo>
                  <a:lnTo>
                    <a:pt x="510607" y="47294"/>
                  </a:lnTo>
                  <a:close/>
                </a:path>
                <a:path w="708025" h="159385">
                  <a:moveTo>
                    <a:pt x="572867" y="48361"/>
                  </a:moveTo>
                  <a:lnTo>
                    <a:pt x="550642" y="48361"/>
                  </a:lnTo>
                  <a:lnTo>
                    <a:pt x="550642" y="124460"/>
                  </a:lnTo>
                  <a:lnTo>
                    <a:pt x="572867" y="124460"/>
                  </a:lnTo>
                  <a:lnTo>
                    <a:pt x="572867" y="48361"/>
                  </a:lnTo>
                  <a:close/>
                </a:path>
                <a:path w="708025" h="159385">
                  <a:moveTo>
                    <a:pt x="606116" y="29514"/>
                  </a:moveTo>
                  <a:lnTo>
                    <a:pt x="517216" y="29514"/>
                  </a:lnTo>
                  <a:lnTo>
                    <a:pt x="517216" y="48361"/>
                  </a:lnTo>
                  <a:lnTo>
                    <a:pt x="606116" y="48361"/>
                  </a:lnTo>
                  <a:lnTo>
                    <a:pt x="606116" y="29514"/>
                  </a:lnTo>
                  <a:close/>
                </a:path>
                <a:path w="708025" h="159385">
                  <a:moveTo>
                    <a:pt x="644462" y="29514"/>
                  </a:moveTo>
                  <a:lnTo>
                    <a:pt x="622237" y="29514"/>
                  </a:lnTo>
                  <a:lnTo>
                    <a:pt x="622237" y="124460"/>
                  </a:lnTo>
                  <a:lnTo>
                    <a:pt x="666687" y="124637"/>
                  </a:lnTo>
                  <a:lnTo>
                    <a:pt x="675833" y="124182"/>
                  </a:lnTo>
                  <a:lnTo>
                    <a:pt x="703290" y="108398"/>
                  </a:lnTo>
                  <a:lnTo>
                    <a:pt x="678244" y="108398"/>
                  </a:lnTo>
                  <a:lnTo>
                    <a:pt x="644462" y="108102"/>
                  </a:lnTo>
                  <a:lnTo>
                    <a:pt x="644462" y="75920"/>
                  </a:lnTo>
                  <a:lnTo>
                    <a:pt x="704770" y="75920"/>
                  </a:lnTo>
                  <a:lnTo>
                    <a:pt x="704143" y="74439"/>
                  </a:lnTo>
                  <a:lnTo>
                    <a:pt x="644462" y="60629"/>
                  </a:lnTo>
                  <a:lnTo>
                    <a:pt x="644462" y="29514"/>
                  </a:lnTo>
                  <a:close/>
                </a:path>
                <a:path w="708025" h="159385">
                  <a:moveTo>
                    <a:pt x="704770" y="75920"/>
                  </a:moveTo>
                  <a:lnTo>
                    <a:pt x="644462" y="75920"/>
                  </a:lnTo>
                  <a:lnTo>
                    <a:pt x="678254" y="76217"/>
                  </a:lnTo>
                  <a:lnTo>
                    <a:pt x="671488" y="76217"/>
                  </a:lnTo>
                  <a:lnTo>
                    <a:pt x="676525" y="77520"/>
                  </a:lnTo>
                  <a:lnTo>
                    <a:pt x="683163" y="82499"/>
                  </a:lnTo>
                  <a:lnTo>
                    <a:pt x="684823" y="86410"/>
                  </a:lnTo>
                  <a:lnTo>
                    <a:pt x="684823" y="97197"/>
                  </a:lnTo>
                  <a:lnTo>
                    <a:pt x="683103" y="101346"/>
                  </a:lnTo>
                  <a:lnTo>
                    <a:pt x="676229" y="107035"/>
                  </a:lnTo>
                  <a:lnTo>
                    <a:pt x="671250" y="108398"/>
                  </a:lnTo>
                  <a:lnTo>
                    <a:pt x="703290" y="108398"/>
                  </a:lnTo>
                  <a:lnTo>
                    <a:pt x="704736" y="105968"/>
                  </a:lnTo>
                  <a:lnTo>
                    <a:pt x="706737" y="99479"/>
                  </a:lnTo>
                  <a:lnTo>
                    <a:pt x="707403" y="92100"/>
                  </a:lnTo>
                  <a:lnTo>
                    <a:pt x="707403" y="82143"/>
                  </a:lnTo>
                  <a:lnTo>
                    <a:pt x="704896" y="76217"/>
                  </a:lnTo>
                  <a:lnTo>
                    <a:pt x="704770" y="7592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2771" y="4527904"/>
              <a:ext cx="646209" cy="30474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42619" y="4654308"/>
              <a:ext cx="2082800" cy="690245"/>
            </a:xfrm>
            <a:custGeom>
              <a:avLst/>
              <a:gdLst/>
              <a:ahLst/>
              <a:cxnLst/>
              <a:rect l="l" t="t" r="r" b="b"/>
              <a:pathLst>
                <a:path w="2082800" h="690245">
                  <a:moveTo>
                    <a:pt x="82753" y="650240"/>
                  </a:moveTo>
                  <a:lnTo>
                    <a:pt x="32461" y="650240"/>
                  </a:lnTo>
                  <a:lnTo>
                    <a:pt x="60960" y="623112"/>
                  </a:lnTo>
                  <a:lnTo>
                    <a:pt x="67868" y="616610"/>
                  </a:lnTo>
                  <a:lnTo>
                    <a:pt x="72542" y="610819"/>
                  </a:lnTo>
                  <a:lnTo>
                    <a:pt x="77419" y="600659"/>
                  </a:lnTo>
                  <a:lnTo>
                    <a:pt x="78638" y="595223"/>
                  </a:lnTo>
                  <a:lnTo>
                    <a:pt x="78638" y="579983"/>
                  </a:lnTo>
                  <a:lnTo>
                    <a:pt x="76796" y="576021"/>
                  </a:lnTo>
                  <a:lnTo>
                    <a:pt x="75184" y="572516"/>
                  </a:lnTo>
                  <a:lnTo>
                    <a:pt x="40538" y="558800"/>
                  </a:lnTo>
                  <a:lnTo>
                    <a:pt x="31800" y="558800"/>
                  </a:lnTo>
                  <a:lnTo>
                    <a:pt x="23876" y="560374"/>
                  </a:lnTo>
                  <a:lnTo>
                    <a:pt x="9753" y="566572"/>
                  </a:lnTo>
                  <a:lnTo>
                    <a:pt x="4165" y="570890"/>
                  </a:lnTo>
                  <a:lnTo>
                    <a:pt x="0" y="576478"/>
                  </a:lnTo>
                  <a:lnTo>
                    <a:pt x="13868" y="587146"/>
                  </a:lnTo>
                  <a:lnTo>
                    <a:pt x="18681" y="582269"/>
                  </a:lnTo>
                  <a:lnTo>
                    <a:pt x="24460" y="578802"/>
                  </a:lnTo>
                  <a:lnTo>
                    <a:pt x="31178" y="576707"/>
                  </a:lnTo>
                  <a:lnTo>
                    <a:pt x="38862" y="576021"/>
                  </a:lnTo>
                  <a:lnTo>
                    <a:pt x="45364" y="576021"/>
                  </a:lnTo>
                  <a:lnTo>
                    <a:pt x="50292" y="577342"/>
                  </a:lnTo>
                  <a:lnTo>
                    <a:pt x="56997" y="582625"/>
                  </a:lnTo>
                  <a:lnTo>
                    <a:pt x="58674" y="586435"/>
                  </a:lnTo>
                  <a:lnTo>
                    <a:pt x="58547" y="595223"/>
                  </a:lnTo>
                  <a:lnTo>
                    <a:pt x="57810" y="598170"/>
                  </a:lnTo>
                  <a:lnTo>
                    <a:pt x="56083" y="601624"/>
                  </a:lnTo>
                  <a:lnTo>
                    <a:pt x="54457" y="604977"/>
                  </a:lnTo>
                  <a:lnTo>
                    <a:pt x="51257" y="608939"/>
                  </a:lnTo>
                  <a:lnTo>
                    <a:pt x="4114" y="653745"/>
                  </a:lnTo>
                  <a:lnTo>
                    <a:pt x="4114" y="667004"/>
                  </a:lnTo>
                  <a:lnTo>
                    <a:pt x="82753" y="667004"/>
                  </a:lnTo>
                  <a:lnTo>
                    <a:pt x="82753" y="650240"/>
                  </a:lnTo>
                  <a:close/>
                </a:path>
                <a:path w="2082800" h="690245">
                  <a:moveTo>
                    <a:pt x="120053" y="651662"/>
                  </a:moveTo>
                  <a:lnTo>
                    <a:pt x="118884" y="648614"/>
                  </a:lnTo>
                  <a:lnTo>
                    <a:pt x="114211" y="643940"/>
                  </a:lnTo>
                  <a:lnTo>
                    <a:pt x="111264" y="642772"/>
                  </a:lnTo>
                  <a:lnTo>
                    <a:pt x="104152" y="642772"/>
                  </a:lnTo>
                  <a:lnTo>
                    <a:pt x="101206" y="643940"/>
                  </a:lnTo>
                  <a:lnTo>
                    <a:pt x="96532" y="648614"/>
                  </a:lnTo>
                  <a:lnTo>
                    <a:pt x="95364" y="651662"/>
                  </a:lnTo>
                  <a:lnTo>
                    <a:pt x="95364" y="658063"/>
                  </a:lnTo>
                  <a:lnTo>
                    <a:pt x="102527" y="666699"/>
                  </a:lnTo>
                  <a:lnTo>
                    <a:pt x="96431" y="690016"/>
                  </a:lnTo>
                  <a:lnTo>
                    <a:pt x="108775" y="690016"/>
                  </a:lnTo>
                  <a:lnTo>
                    <a:pt x="116547" y="668528"/>
                  </a:lnTo>
                  <a:lnTo>
                    <a:pt x="117970" y="664972"/>
                  </a:lnTo>
                  <a:lnTo>
                    <a:pt x="118846" y="662432"/>
                  </a:lnTo>
                  <a:lnTo>
                    <a:pt x="119291" y="660603"/>
                  </a:lnTo>
                  <a:lnTo>
                    <a:pt x="119799" y="658774"/>
                  </a:lnTo>
                  <a:lnTo>
                    <a:pt x="120053" y="657047"/>
                  </a:lnTo>
                  <a:lnTo>
                    <a:pt x="120053" y="651662"/>
                  </a:lnTo>
                  <a:close/>
                </a:path>
                <a:path w="2082800" h="690245">
                  <a:moveTo>
                    <a:pt x="127558" y="382524"/>
                  </a:moveTo>
                  <a:lnTo>
                    <a:pt x="118262" y="382524"/>
                  </a:lnTo>
                  <a:lnTo>
                    <a:pt x="72390" y="461619"/>
                  </a:lnTo>
                  <a:lnTo>
                    <a:pt x="38823" y="404317"/>
                  </a:lnTo>
                  <a:lnTo>
                    <a:pt x="26060" y="382524"/>
                  </a:lnTo>
                  <a:lnTo>
                    <a:pt x="16764" y="382524"/>
                  </a:lnTo>
                  <a:lnTo>
                    <a:pt x="16764" y="489204"/>
                  </a:lnTo>
                  <a:lnTo>
                    <a:pt x="27584" y="489204"/>
                  </a:lnTo>
                  <a:lnTo>
                    <a:pt x="27584" y="404317"/>
                  </a:lnTo>
                  <a:lnTo>
                    <a:pt x="69494" y="475640"/>
                  </a:lnTo>
                  <a:lnTo>
                    <a:pt x="74828" y="475640"/>
                  </a:lnTo>
                  <a:lnTo>
                    <a:pt x="83007" y="461619"/>
                  </a:lnTo>
                  <a:lnTo>
                    <a:pt x="116738" y="403860"/>
                  </a:lnTo>
                  <a:lnTo>
                    <a:pt x="116738" y="489204"/>
                  </a:lnTo>
                  <a:lnTo>
                    <a:pt x="127558" y="489204"/>
                  </a:lnTo>
                  <a:lnTo>
                    <a:pt x="127558" y="403860"/>
                  </a:lnTo>
                  <a:lnTo>
                    <a:pt x="127558" y="382524"/>
                  </a:lnTo>
                  <a:close/>
                </a:path>
                <a:path w="2082800" h="690245">
                  <a:moveTo>
                    <a:pt x="220243" y="613664"/>
                  </a:moveTo>
                  <a:lnTo>
                    <a:pt x="210642" y="576021"/>
                  </a:lnTo>
                  <a:lnTo>
                    <a:pt x="205257" y="569620"/>
                  </a:lnTo>
                  <a:lnTo>
                    <a:pt x="200279" y="566508"/>
                  </a:lnTo>
                  <a:lnTo>
                    <a:pt x="200279" y="613664"/>
                  </a:lnTo>
                  <a:lnTo>
                    <a:pt x="199885" y="621906"/>
                  </a:lnTo>
                  <a:lnTo>
                    <a:pt x="183210" y="651306"/>
                  </a:lnTo>
                  <a:lnTo>
                    <a:pt x="168071" y="651306"/>
                  </a:lnTo>
                  <a:lnTo>
                    <a:pt x="162077" y="648157"/>
                  </a:lnTo>
                  <a:lnTo>
                    <a:pt x="157607" y="641858"/>
                  </a:lnTo>
                  <a:lnTo>
                    <a:pt x="154813" y="636689"/>
                  </a:lnTo>
                  <a:lnTo>
                    <a:pt x="154736" y="636549"/>
                  </a:lnTo>
                  <a:lnTo>
                    <a:pt x="152692" y="630085"/>
                  </a:lnTo>
                  <a:lnTo>
                    <a:pt x="151460" y="622452"/>
                  </a:lnTo>
                  <a:lnTo>
                    <a:pt x="151053" y="613664"/>
                  </a:lnTo>
                  <a:lnTo>
                    <a:pt x="151434" y="605421"/>
                  </a:lnTo>
                  <a:lnTo>
                    <a:pt x="151460" y="604862"/>
                  </a:lnTo>
                  <a:lnTo>
                    <a:pt x="168071" y="576021"/>
                  </a:lnTo>
                  <a:lnTo>
                    <a:pt x="183210" y="576021"/>
                  </a:lnTo>
                  <a:lnTo>
                    <a:pt x="200279" y="613664"/>
                  </a:lnTo>
                  <a:lnTo>
                    <a:pt x="200279" y="566508"/>
                  </a:lnTo>
                  <a:lnTo>
                    <a:pt x="198450" y="565353"/>
                  </a:lnTo>
                  <a:lnTo>
                    <a:pt x="191744" y="560984"/>
                  </a:lnTo>
                  <a:lnTo>
                    <a:pt x="184124" y="558800"/>
                  </a:lnTo>
                  <a:lnTo>
                    <a:pt x="167055" y="558800"/>
                  </a:lnTo>
                  <a:lnTo>
                    <a:pt x="159435" y="560984"/>
                  </a:lnTo>
                  <a:lnTo>
                    <a:pt x="152730" y="565353"/>
                  </a:lnTo>
                  <a:lnTo>
                    <a:pt x="146024" y="569620"/>
                  </a:lnTo>
                  <a:lnTo>
                    <a:pt x="131533" y="604862"/>
                  </a:lnTo>
                  <a:lnTo>
                    <a:pt x="131089" y="613664"/>
                  </a:lnTo>
                  <a:lnTo>
                    <a:pt x="131457" y="621906"/>
                  </a:lnTo>
                  <a:lnTo>
                    <a:pt x="146024" y="657758"/>
                  </a:lnTo>
                  <a:lnTo>
                    <a:pt x="167055" y="668528"/>
                  </a:lnTo>
                  <a:lnTo>
                    <a:pt x="184124" y="668528"/>
                  </a:lnTo>
                  <a:lnTo>
                    <a:pt x="214452" y="643229"/>
                  </a:lnTo>
                  <a:lnTo>
                    <a:pt x="218668" y="630085"/>
                  </a:lnTo>
                  <a:lnTo>
                    <a:pt x="218795" y="629589"/>
                  </a:lnTo>
                  <a:lnTo>
                    <a:pt x="219811" y="622452"/>
                  </a:lnTo>
                  <a:lnTo>
                    <a:pt x="219887" y="621906"/>
                  </a:lnTo>
                  <a:lnTo>
                    <a:pt x="220243" y="613664"/>
                  </a:lnTo>
                  <a:close/>
                </a:path>
                <a:path w="2082800" h="690245">
                  <a:moveTo>
                    <a:pt x="220954" y="429260"/>
                  </a:moveTo>
                  <a:lnTo>
                    <a:pt x="218160" y="421538"/>
                  </a:lnTo>
                  <a:lnTo>
                    <a:pt x="214223" y="417880"/>
                  </a:lnTo>
                  <a:lnTo>
                    <a:pt x="212572" y="416356"/>
                  </a:lnTo>
                  <a:lnTo>
                    <a:pt x="206984" y="411073"/>
                  </a:lnTo>
                  <a:lnTo>
                    <a:pt x="198958" y="408432"/>
                  </a:lnTo>
                  <a:lnTo>
                    <a:pt x="182194" y="408432"/>
                  </a:lnTo>
                  <a:lnTo>
                    <a:pt x="176199" y="409397"/>
                  </a:lnTo>
                  <a:lnTo>
                    <a:pt x="170510" y="411327"/>
                  </a:lnTo>
                  <a:lnTo>
                    <a:pt x="164820" y="413156"/>
                  </a:lnTo>
                  <a:lnTo>
                    <a:pt x="159943" y="415798"/>
                  </a:lnTo>
                  <a:lnTo>
                    <a:pt x="155879" y="419252"/>
                  </a:lnTo>
                  <a:lnTo>
                    <a:pt x="160756" y="427329"/>
                  </a:lnTo>
                  <a:lnTo>
                    <a:pt x="164109" y="424383"/>
                  </a:lnTo>
                  <a:lnTo>
                    <a:pt x="168122" y="422097"/>
                  </a:lnTo>
                  <a:lnTo>
                    <a:pt x="172796" y="420471"/>
                  </a:lnTo>
                  <a:lnTo>
                    <a:pt x="177469" y="418744"/>
                  </a:lnTo>
                  <a:lnTo>
                    <a:pt x="182346" y="417880"/>
                  </a:lnTo>
                  <a:lnTo>
                    <a:pt x="194843" y="417880"/>
                  </a:lnTo>
                  <a:lnTo>
                    <a:pt x="200482" y="419709"/>
                  </a:lnTo>
                  <a:lnTo>
                    <a:pt x="204343" y="423367"/>
                  </a:lnTo>
                  <a:lnTo>
                    <a:pt x="208203" y="426923"/>
                  </a:lnTo>
                  <a:lnTo>
                    <a:pt x="210134" y="432155"/>
                  </a:lnTo>
                  <a:lnTo>
                    <a:pt x="210134" y="443941"/>
                  </a:lnTo>
                  <a:lnTo>
                    <a:pt x="210134" y="452018"/>
                  </a:lnTo>
                  <a:lnTo>
                    <a:pt x="210134" y="465124"/>
                  </a:lnTo>
                  <a:lnTo>
                    <a:pt x="208000" y="470408"/>
                  </a:lnTo>
                  <a:lnTo>
                    <a:pt x="190779" y="481431"/>
                  </a:lnTo>
                  <a:lnTo>
                    <a:pt x="178282" y="481431"/>
                  </a:lnTo>
                  <a:lnTo>
                    <a:pt x="173304" y="480110"/>
                  </a:lnTo>
                  <a:lnTo>
                    <a:pt x="169748" y="477469"/>
                  </a:lnTo>
                  <a:lnTo>
                    <a:pt x="166192" y="474726"/>
                  </a:lnTo>
                  <a:lnTo>
                    <a:pt x="164414" y="471017"/>
                  </a:lnTo>
                  <a:lnTo>
                    <a:pt x="164414" y="456793"/>
                  </a:lnTo>
                  <a:lnTo>
                    <a:pt x="171272" y="452018"/>
                  </a:lnTo>
                  <a:lnTo>
                    <a:pt x="210134" y="452018"/>
                  </a:lnTo>
                  <a:lnTo>
                    <a:pt x="210134" y="443941"/>
                  </a:lnTo>
                  <a:lnTo>
                    <a:pt x="173913" y="443941"/>
                  </a:lnTo>
                  <a:lnTo>
                    <a:pt x="166039" y="446024"/>
                  </a:lnTo>
                  <a:lnTo>
                    <a:pt x="161061" y="450189"/>
                  </a:lnTo>
                  <a:lnTo>
                    <a:pt x="156184" y="454355"/>
                  </a:lnTo>
                  <a:lnTo>
                    <a:pt x="153746" y="459841"/>
                  </a:lnTo>
                  <a:lnTo>
                    <a:pt x="153746" y="473659"/>
                  </a:lnTo>
                  <a:lnTo>
                    <a:pt x="156387" y="479298"/>
                  </a:lnTo>
                  <a:lnTo>
                    <a:pt x="166954" y="487832"/>
                  </a:lnTo>
                  <a:lnTo>
                    <a:pt x="174066" y="489966"/>
                  </a:lnTo>
                  <a:lnTo>
                    <a:pt x="189509" y="489966"/>
                  </a:lnTo>
                  <a:lnTo>
                    <a:pt x="195097" y="488797"/>
                  </a:lnTo>
                  <a:lnTo>
                    <a:pt x="199771" y="486460"/>
                  </a:lnTo>
                  <a:lnTo>
                    <a:pt x="204546" y="484124"/>
                  </a:lnTo>
                  <a:lnTo>
                    <a:pt x="207530" y="481431"/>
                  </a:lnTo>
                  <a:lnTo>
                    <a:pt x="208153" y="480872"/>
                  </a:lnTo>
                  <a:lnTo>
                    <a:pt x="210591" y="476707"/>
                  </a:lnTo>
                  <a:lnTo>
                    <a:pt x="210591" y="489204"/>
                  </a:lnTo>
                  <a:lnTo>
                    <a:pt x="220954" y="489204"/>
                  </a:lnTo>
                  <a:lnTo>
                    <a:pt x="220954" y="476707"/>
                  </a:lnTo>
                  <a:lnTo>
                    <a:pt x="220954" y="452018"/>
                  </a:lnTo>
                  <a:lnTo>
                    <a:pt x="220954" y="429260"/>
                  </a:lnTo>
                  <a:close/>
                </a:path>
                <a:path w="2082800" h="690245">
                  <a:moveTo>
                    <a:pt x="321233" y="489204"/>
                  </a:moveTo>
                  <a:lnTo>
                    <a:pt x="292023" y="453542"/>
                  </a:lnTo>
                  <a:lnTo>
                    <a:pt x="287401" y="447903"/>
                  </a:lnTo>
                  <a:lnTo>
                    <a:pt x="290372" y="444246"/>
                  </a:lnTo>
                  <a:lnTo>
                    <a:pt x="318947" y="409041"/>
                  </a:lnTo>
                  <a:lnTo>
                    <a:pt x="307213" y="409041"/>
                  </a:lnTo>
                  <a:lnTo>
                    <a:pt x="279019" y="444246"/>
                  </a:lnTo>
                  <a:lnTo>
                    <a:pt x="260578" y="444246"/>
                  </a:lnTo>
                  <a:lnTo>
                    <a:pt x="260578" y="409041"/>
                  </a:lnTo>
                  <a:lnTo>
                    <a:pt x="249758" y="409041"/>
                  </a:lnTo>
                  <a:lnTo>
                    <a:pt x="249758" y="489204"/>
                  </a:lnTo>
                  <a:lnTo>
                    <a:pt x="260578" y="489204"/>
                  </a:lnTo>
                  <a:lnTo>
                    <a:pt x="260578" y="453542"/>
                  </a:lnTo>
                  <a:lnTo>
                    <a:pt x="278866" y="453542"/>
                  </a:lnTo>
                  <a:lnTo>
                    <a:pt x="308432" y="489204"/>
                  </a:lnTo>
                  <a:lnTo>
                    <a:pt x="321233" y="489204"/>
                  </a:lnTo>
                  <a:close/>
                </a:path>
                <a:path w="2082800" h="690245">
                  <a:moveTo>
                    <a:pt x="362623" y="667004"/>
                  </a:moveTo>
                  <a:lnTo>
                    <a:pt x="338251" y="634390"/>
                  </a:lnTo>
                  <a:lnTo>
                    <a:pt x="331076" y="624789"/>
                  </a:lnTo>
                  <a:lnTo>
                    <a:pt x="335788" y="618540"/>
                  </a:lnTo>
                  <a:lnTo>
                    <a:pt x="360641" y="585622"/>
                  </a:lnTo>
                  <a:lnTo>
                    <a:pt x="340220" y="585622"/>
                  </a:lnTo>
                  <a:lnTo>
                    <a:pt x="316141" y="618540"/>
                  </a:lnTo>
                  <a:lnTo>
                    <a:pt x="300901" y="618540"/>
                  </a:lnTo>
                  <a:lnTo>
                    <a:pt x="300901" y="585622"/>
                  </a:lnTo>
                  <a:lnTo>
                    <a:pt x="281851" y="585622"/>
                  </a:lnTo>
                  <a:lnTo>
                    <a:pt x="281851" y="667004"/>
                  </a:lnTo>
                  <a:lnTo>
                    <a:pt x="300901" y="667004"/>
                  </a:lnTo>
                  <a:lnTo>
                    <a:pt x="300901" y="634390"/>
                  </a:lnTo>
                  <a:lnTo>
                    <a:pt x="315683" y="634390"/>
                  </a:lnTo>
                  <a:lnTo>
                    <a:pt x="340220" y="667004"/>
                  </a:lnTo>
                  <a:lnTo>
                    <a:pt x="362623" y="667004"/>
                  </a:lnTo>
                  <a:close/>
                </a:path>
                <a:path w="2082800" h="690245">
                  <a:moveTo>
                    <a:pt x="400469" y="424383"/>
                  </a:moveTo>
                  <a:lnTo>
                    <a:pt x="397319" y="419201"/>
                  </a:lnTo>
                  <a:lnTo>
                    <a:pt x="397040" y="418896"/>
                  </a:lnTo>
                  <a:lnTo>
                    <a:pt x="395909" y="417880"/>
                  </a:lnTo>
                  <a:lnTo>
                    <a:pt x="392938" y="415188"/>
                  </a:lnTo>
                  <a:lnTo>
                    <a:pt x="387451" y="412546"/>
                  </a:lnTo>
                  <a:lnTo>
                    <a:pt x="382066" y="409803"/>
                  </a:lnTo>
                  <a:lnTo>
                    <a:pt x="375920" y="408432"/>
                  </a:lnTo>
                  <a:lnTo>
                    <a:pt x="361086" y="408432"/>
                  </a:lnTo>
                  <a:lnTo>
                    <a:pt x="353974" y="410159"/>
                  </a:lnTo>
                  <a:lnTo>
                    <a:pt x="341477" y="417068"/>
                  </a:lnTo>
                  <a:lnTo>
                    <a:pt x="336600" y="421894"/>
                  </a:lnTo>
                  <a:lnTo>
                    <a:pt x="329488" y="434289"/>
                  </a:lnTo>
                  <a:lnTo>
                    <a:pt x="327710" y="441299"/>
                  </a:lnTo>
                  <a:lnTo>
                    <a:pt x="327710" y="456946"/>
                  </a:lnTo>
                  <a:lnTo>
                    <a:pt x="353974" y="488238"/>
                  </a:lnTo>
                  <a:lnTo>
                    <a:pt x="361086" y="489966"/>
                  </a:lnTo>
                  <a:lnTo>
                    <a:pt x="375818" y="489966"/>
                  </a:lnTo>
                  <a:lnTo>
                    <a:pt x="381965" y="488645"/>
                  </a:lnTo>
                  <a:lnTo>
                    <a:pt x="387451" y="486003"/>
                  </a:lnTo>
                  <a:lnTo>
                    <a:pt x="392938" y="483260"/>
                  </a:lnTo>
                  <a:lnTo>
                    <a:pt x="396100" y="480364"/>
                  </a:lnTo>
                  <a:lnTo>
                    <a:pt x="397154" y="479399"/>
                  </a:lnTo>
                  <a:lnTo>
                    <a:pt x="397383" y="479094"/>
                  </a:lnTo>
                  <a:lnTo>
                    <a:pt x="400405" y="474116"/>
                  </a:lnTo>
                  <a:lnTo>
                    <a:pt x="392328" y="468630"/>
                  </a:lnTo>
                  <a:lnTo>
                    <a:pt x="389686" y="472592"/>
                  </a:lnTo>
                  <a:lnTo>
                    <a:pt x="386334" y="475538"/>
                  </a:lnTo>
                  <a:lnTo>
                    <a:pt x="378206" y="479399"/>
                  </a:lnTo>
                  <a:lnTo>
                    <a:pt x="373786" y="480364"/>
                  </a:lnTo>
                  <a:lnTo>
                    <a:pt x="363220" y="480364"/>
                  </a:lnTo>
                  <a:lnTo>
                    <a:pt x="338683" y="455320"/>
                  </a:lnTo>
                  <a:lnTo>
                    <a:pt x="338683" y="443026"/>
                  </a:lnTo>
                  <a:lnTo>
                    <a:pt x="363220" y="417880"/>
                  </a:lnTo>
                  <a:lnTo>
                    <a:pt x="373786" y="417880"/>
                  </a:lnTo>
                  <a:lnTo>
                    <a:pt x="378206" y="418896"/>
                  </a:lnTo>
                  <a:lnTo>
                    <a:pt x="382270" y="420928"/>
                  </a:lnTo>
                  <a:lnTo>
                    <a:pt x="386334" y="422859"/>
                  </a:lnTo>
                  <a:lnTo>
                    <a:pt x="389686" y="425805"/>
                  </a:lnTo>
                  <a:lnTo>
                    <a:pt x="392328" y="429768"/>
                  </a:lnTo>
                  <a:lnTo>
                    <a:pt x="400265" y="424383"/>
                  </a:lnTo>
                  <a:lnTo>
                    <a:pt x="400469" y="424383"/>
                  </a:lnTo>
                  <a:close/>
                </a:path>
                <a:path w="2082800" h="690245">
                  <a:moveTo>
                    <a:pt x="438543" y="585622"/>
                  </a:moveTo>
                  <a:lnTo>
                    <a:pt x="376059" y="585622"/>
                  </a:lnTo>
                  <a:lnTo>
                    <a:pt x="376059" y="667004"/>
                  </a:lnTo>
                  <a:lnTo>
                    <a:pt x="395109" y="667004"/>
                  </a:lnTo>
                  <a:lnTo>
                    <a:pt x="395109" y="601776"/>
                  </a:lnTo>
                  <a:lnTo>
                    <a:pt x="438543" y="601776"/>
                  </a:lnTo>
                  <a:lnTo>
                    <a:pt x="438543" y="585622"/>
                  </a:lnTo>
                  <a:close/>
                </a:path>
                <a:path w="2082800" h="690245">
                  <a:moveTo>
                    <a:pt x="495274" y="409041"/>
                  </a:moveTo>
                  <a:lnTo>
                    <a:pt x="485673" y="409041"/>
                  </a:lnTo>
                  <a:lnTo>
                    <a:pt x="432181" y="472744"/>
                  </a:lnTo>
                  <a:lnTo>
                    <a:pt x="432181" y="409041"/>
                  </a:lnTo>
                  <a:lnTo>
                    <a:pt x="421360" y="409041"/>
                  </a:lnTo>
                  <a:lnTo>
                    <a:pt x="421360" y="489204"/>
                  </a:lnTo>
                  <a:lnTo>
                    <a:pt x="431114" y="489204"/>
                  </a:lnTo>
                  <a:lnTo>
                    <a:pt x="444893" y="472744"/>
                  </a:lnTo>
                  <a:lnTo>
                    <a:pt x="484454" y="425500"/>
                  </a:lnTo>
                  <a:lnTo>
                    <a:pt x="484454" y="489204"/>
                  </a:lnTo>
                  <a:lnTo>
                    <a:pt x="495274" y="489204"/>
                  </a:lnTo>
                  <a:lnTo>
                    <a:pt x="495274" y="425500"/>
                  </a:lnTo>
                  <a:lnTo>
                    <a:pt x="495274" y="409041"/>
                  </a:lnTo>
                  <a:close/>
                </a:path>
                <a:path w="2082800" h="690245">
                  <a:moveTo>
                    <a:pt x="615899" y="409041"/>
                  </a:moveTo>
                  <a:lnTo>
                    <a:pt x="605840" y="409041"/>
                  </a:lnTo>
                  <a:lnTo>
                    <a:pt x="571246" y="466801"/>
                  </a:lnTo>
                  <a:lnTo>
                    <a:pt x="547116" y="425805"/>
                  </a:lnTo>
                  <a:lnTo>
                    <a:pt x="547027" y="425653"/>
                  </a:lnTo>
                  <a:lnTo>
                    <a:pt x="537260" y="409041"/>
                  </a:lnTo>
                  <a:lnTo>
                    <a:pt x="526288" y="409041"/>
                  </a:lnTo>
                  <a:lnTo>
                    <a:pt x="526288" y="489204"/>
                  </a:lnTo>
                  <a:lnTo>
                    <a:pt x="536194" y="489204"/>
                  </a:lnTo>
                  <a:lnTo>
                    <a:pt x="536194" y="425653"/>
                  </a:lnTo>
                  <a:lnTo>
                    <a:pt x="568655" y="479450"/>
                  </a:lnTo>
                  <a:lnTo>
                    <a:pt x="573532" y="479450"/>
                  </a:lnTo>
                  <a:lnTo>
                    <a:pt x="581177" y="466801"/>
                  </a:lnTo>
                  <a:lnTo>
                    <a:pt x="605993" y="425805"/>
                  </a:lnTo>
                  <a:lnTo>
                    <a:pt x="605993" y="489204"/>
                  </a:lnTo>
                  <a:lnTo>
                    <a:pt x="615899" y="489204"/>
                  </a:lnTo>
                  <a:lnTo>
                    <a:pt x="615899" y="425805"/>
                  </a:lnTo>
                  <a:lnTo>
                    <a:pt x="615899" y="409041"/>
                  </a:lnTo>
                  <a:close/>
                </a:path>
                <a:path w="2082800" h="690245">
                  <a:moveTo>
                    <a:pt x="714806" y="409041"/>
                  </a:moveTo>
                  <a:lnTo>
                    <a:pt x="704138" y="409041"/>
                  </a:lnTo>
                  <a:lnTo>
                    <a:pt x="673963" y="477164"/>
                  </a:lnTo>
                  <a:lnTo>
                    <a:pt x="643788" y="409041"/>
                  </a:lnTo>
                  <a:lnTo>
                    <a:pt x="632510" y="409041"/>
                  </a:lnTo>
                  <a:lnTo>
                    <a:pt x="668324" y="489051"/>
                  </a:lnTo>
                  <a:lnTo>
                    <a:pt x="664819" y="496824"/>
                  </a:lnTo>
                  <a:lnTo>
                    <a:pt x="662584" y="501700"/>
                  </a:lnTo>
                  <a:lnTo>
                    <a:pt x="660146" y="505155"/>
                  </a:lnTo>
                  <a:lnTo>
                    <a:pt x="657504" y="507187"/>
                  </a:lnTo>
                  <a:lnTo>
                    <a:pt x="654964" y="509219"/>
                  </a:lnTo>
                  <a:lnTo>
                    <a:pt x="651865" y="510235"/>
                  </a:lnTo>
                  <a:lnTo>
                    <a:pt x="642518" y="510235"/>
                  </a:lnTo>
                  <a:lnTo>
                    <a:pt x="637641" y="508203"/>
                  </a:lnTo>
                  <a:lnTo>
                    <a:pt x="633577" y="504139"/>
                  </a:lnTo>
                  <a:lnTo>
                    <a:pt x="628548" y="512216"/>
                  </a:lnTo>
                  <a:lnTo>
                    <a:pt x="630986" y="514654"/>
                  </a:lnTo>
                  <a:lnTo>
                    <a:pt x="633882" y="516483"/>
                  </a:lnTo>
                  <a:lnTo>
                    <a:pt x="640588" y="518922"/>
                  </a:lnTo>
                  <a:lnTo>
                    <a:pt x="644194" y="519531"/>
                  </a:lnTo>
                  <a:lnTo>
                    <a:pt x="654050" y="519531"/>
                  </a:lnTo>
                  <a:lnTo>
                    <a:pt x="674725" y="498805"/>
                  </a:lnTo>
                  <a:lnTo>
                    <a:pt x="684390" y="477164"/>
                  </a:lnTo>
                  <a:lnTo>
                    <a:pt x="714806" y="409041"/>
                  </a:lnTo>
                  <a:close/>
                </a:path>
                <a:path w="2082800" h="690245">
                  <a:moveTo>
                    <a:pt x="821283" y="409041"/>
                  </a:moveTo>
                  <a:lnTo>
                    <a:pt x="811225" y="409041"/>
                  </a:lnTo>
                  <a:lnTo>
                    <a:pt x="776630" y="466801"/>
                  </a:lnTo>
                  <a:lnTo>
                    <a:pt x="752500" y="425805"/>
                  </a:lnTo>
                  <a:lnTo>
                    <a:pt x="752411" y="425653"/>
                  </a:lnTo>
                  <a:lnTo>
                    <a:pt x="742645" y="409041"/>
                  </a:lnTo>
                  <a:lnTo>
                    <a:pt x="731672" y="409041"/>
                  </a:lnTo>
                  <a:lnTo>
                    <a:pt x="731672" y="489204"/>
                  </a:lnTo>
                  <a:lnTo>
                    <a:pt x="741578" y="489204"/>
                  </a:lnTo>
                  <a:lnTo>
                    <a:pt x="741578" y="425653"/>
                  </a:lnTo>
                  <a:lnTo>
                    <a:pt x="774039" y="479450"/>
                  </a:lnTo>
                  <a:lnTo>
                    <a:pt x="778916" y="479450"/>
                  </a:lnTo>
                  <a:lnTo>
                    <a:pt x="786561" y="466801"/>
                  </a:lnTo>
                  <a:lnTo>
                    <a:pt x="811377" y="425805"/>
                  </a:lnTo>
                  <a:lnTo>
                    <a:pt x="811377" y="489204"/>
                  </a:lnTo>
                  <a:lnTo>
                    <a:pt x="821283" y="489204"/>
                  </a:lnTo>
                  <a:lnTo>
                    <a:pt x="821283" y="425805"/>
                  </a:lnTo>
                  <a:lnTo>
                    <a:pt x="821283" y="409041"/>
                  </a:lnTo>
                  <a:close/>
                </a:path>
                <a:path w="2082800" h="690245">
                  <a:moveTo>
                    <a:pt x="1718056" y="17830"/>
                  </a:moveTo>
                  <a:lnTo>
                    <a:pt x="1717662" y="17373"/>
                  </a:lnTo>
                  <a:lnTo>
                    <a:pt x="1713077" y="12039"/>
                  </a:lnTo>
                  <a:lnTo>
                    <a:pt x="1706981" y="7620"/>
                  </a:lnTo>
                  <a:lnTo>
                    <a:pt x="1692554" y="1524"/>
                  </a:lnTo>
                  <a:lnTo>
                    <a:pt x="1684578" y="0"/>
                  </a:lnTo>
                  <a:lnTo>
                    <a:pt x="1675841" y="0"/>
                  </a:lnTo>
                  <a:lnTo>
                    <a:pt x="1634998" y="15544"/>
                  </a:lnTo>
                  <a:lnTo>
                    <a:pt x="1618691" y="54864"/>
                  </a:lnTo>
                  <a:lnTo>
                    <a:pt x="1619110" y="62077"/>
                  </a:lnTo>
                  <a:lnTo>
                    <a:pt x="1640293" y="98806"/>
                  </a:lnTo>
                  <a:lnTo>
                    <a:pt x="1675688" y="109728"/>
                  </a:lnTo>
                  <a:lnTo>
                    <a:pt x="1684426" y="109728"/>
                  </a:lnTo>
                  <a:lnTo>
                    <a:pt x="1692402" y="108204"/>
                  </a:lnTo>
                  <a:lnTo>
                    <a:pt x="1706930" y="102108"/>
                  </a:lnTo>
                  <a:lnTo>
                    <a:pt x="1713077" y="97688"/>
                  </a:lnTo>
                  <a:lnTo>
                    <a:pt x="1717662" y="92354"/>
                  </a:lnTo>
                  <a:lnTo>
                    <a:pt x="1718056" y="91897"/>
                  </a:lnTo>
                  <a:lnTo>
                    <a:pt x="1705254" y="79705"/>
                  </a:lnTo>
                  <a:lnTo>
                    <a:pt x="1699120" y="85242"/>
                  </a:lnTo>
                  <a:lnTo>
                    <a:pt x="1692338" y="89192"/>
                  </a:lnTo>
                  <a:lnTo>
                    <a:pt x="1684870" y="91567"/>
                  </a:lnTo>
                  <a:lnTo>
                    <a:pt x="1676755" y="92354"/>
                  </a:lnTo>
                  <a:lnTo>
                    <a:pt x="1669440" y="92354"/>
                  </a:lnTo>
                  <a:lnTo>
                    <a:pt x="1638757" y="62509"/>
                  </a:lnTo>
                  <a:lnTo>
                    <a:pt x="1638757" y="47218"/>
                  </a:lnTo>
                  <a:lnTo>
                    <a:pt x="1640281" y="41198"/>
                  </a:lnTo>
                  <a:lnTo>
                    <a:pt x="1646745" y="29870"/>
                  </a:lnTo>
                  <a:lnTo>
                    <a:pt x="1651304" y="25400"/>
                  </a:lnTo>
                  <a:lnTo>
                    <a:pt x="1657096" y="22250"/>
                  </a:lnTo>
                  <a:lnTo>
                    <a:pt x="1662887" y="18999"/>
                  </a:lnTo>
                  <a:lnTo>
                    <a:pt x="1669440" y="17373"/>
                  </a:lnTo>
                  <a:lnTo>
                    <a:pt x="1676755" y="17373"/>
                  </a:lnTo>
                  <a:lnTo>
                    <a:pt x="1684870" y="18148"/>
                  </a:lnTo>
                  <a:lnTo>
                    <a:pt x="1692338" y="20497"/>
                  </a:lnTo>
                  <a:lnTo>
                    <a:pt x="1699120" y="24396"/>
                  </a:lnTo>
                  <a:lnTo>
                    <a:pt x="1705254" y="29870"/>
                  </a:lnTo>
                  <a:lnTo>
                    <a:pt x="1718056" y="17830"/>
                  </a:lnTo>
                  <a:close/>
                </a:path>
                <a:path w="2082800" h="690245">
                  <a:moveTo>
                    <a:pt x="1811045" y="59486"/>
                  </a:moveTo>
                  <a:lnTo>
                    <a:pt x="1809165" y="52324"/>
                  </a:lnTo>
                  <a:lnTo>
                    <a:pt x="1805406" y="46024"/>
                  </a:lnTo>
                  <a:lnTo>
                    <a:pt x="1803095" y="42062"/>
                  </a:lnTo>
                  <a:lnTo>
                    <a:pt x="1801749" y="39725"/>
                  </a:lnTo>
                  <a:lnTo>
                    <a:pt x="1796618" y="34798"/>
                  </a:lnTo>
                  <a:lnTo>
                    <a:pt x="1791843" y="32232"/>
                  </a:lnTo>
                  <a:lnTo>
                    <a:pt x="1791843" y="59893"/>
                  </a:lnTo>
                  <a:lnTo>
                    <a:pt x="1791843" y="75133"/>
                  </a:lnTo>
                  <a:lnTo>
                    <a:pt x="1789557" y="81280"/>
                  </a:lnTo>
                  <a:lnTo>
                    <a:pt x="1780413" y="90627"/>
                  </a:lnTo>
                  <a:lnTo>
                    <a:pt x="1774621" y="92964"/>
                  </a:lnTo>
                  <a:lnTo>
                    <a:pt x="1760601" y="92964"/>
                  </a:lnTo>
                  <a:lnTo>
                    <a:pt x="1754809" y="90627"/>
                  </a:lnTo>
                  <a:lnTo>
                    <a:pt x="1750237" y="85953"/>
                  </a:lnTo>
                  <a:lnTo>
                    <a:pt x="1745767" y="81280"/>
                  </a:lnTo>
                  <a:lnTo>
                    <a:pt x="1743532" y="75133"/>
                  </a:lnTo>
                  <a:lnTo>
                    <a:pt x="1743532" y="59893"/>
                  </a:lnTo>
                  <a:lnTo>
                    <a:pt x="1745767" y="53746"/>
                  </a:lnTo>
                  <a:lnTo>
                    <a:pt x="1750237" y="49072"/>
                  </a:lnTo>
                  <a:lnTo>
                    <a:pt x="1754809" y="44399"/>
                  </a:lnTo>
                  <a:lnTo>
                    <a:pt x="1760601" y="42062"/>
                  </a:lnTo>
                  <a:lnTo>
                    <a:pt x="1774621" y="42062"/>
                  </a:lnTo>
                  <a:lnTo>
                    <a:pt x="1780413" y="44399"/>
                  </a:lnTo>
                  <a:lnTo>
                    <a:pt x="1789557" y="53746"/>
                  </a:lnTo>
                  <a:lnTo>
                    <a:pt x="1791843" y="59893"/>
                  </a:lnTo>
                  <a:lnTo>
                    <a:pt x="1791843" y="32232"/>
                  </a:lnTo>
                  <a:lnTo>
                    <a:pt x="1783410" y="27686"/>
                  </a:lnTo>
                  <a:lnTo>
                    <a:pt x="1775942" y="25908"/>
                  </a:lnTo>
                  <a:lnTo>
                    <a:pt x="1759381" y="25908"/>
                  </a:lnTo>
                  <a:lnTo>
                    <a:pt x="1726158" y="52324"/>
                  </a:lnTo>
                  <a:lnTo>
                    <a:pt x="1724329" y="59486"/>
                  </a:lnTo>
                  <a:lnTo>
                    <a:pt x="1724329" y="75539"/>
                  </a:lnTo>
                  <a:lnTo>
                    <a:pt x="1751965" y="107492"/>
                  </a:lnTo>
                  <a:lnTo>
                    <a:pt x="1759381" y="109270"/>
                  </a:lnTo>
                  <a:lnTo>
                    <a:pt x="1775942" y="109270"/>
                  </a:lnTo>
                  <a:lnTo>
                    <a:pt x="1783410" y="107492"/>
                  </a:lnTo>
                  <a:lnTo>
                    <a:pt x="1796618" y="100380"/>
                  </a:lnTo>
                  <a:lnTo>
                    <a:pt x="1801749" y="95453"/>
                  </a:lnTo>
                  <a:lnTo>
                    <a:pt x="1803184" y="92964"/>
                  </a:lnTo>
                  <a:lnTo>
                    <a:pt x="1805406" y="89154"/>
                  </a:lnTo>
                  <a:lnTo>
                    <a:pt x="1809165" y="82753"/>
                  </a:lnTo>
                  <a:lnTo>
                    <a:pt x="1811045" y="75539"/>
                  </a:lnTo>
                  <a:lnTo>
                    <a:pt x="1811045" y="59486"/>
                  </a:lnTo>
                  <a:close/>
                </a:path>
                <a:path w="2082800" h="690245">
                  <a:moveTo>
                    <a:pt x="1903920" y="75387"/>
                  </a:moveTo>
                  <a:lnTo>
                    <a:pt x="1902434" y="73456"/>
                  </a:lnTo>
                  <a:lnTo>
                    <a:pt x="1898891" y="68884"/>
                  </a:lnTo>
                  <a:lnTo>
                    <a:pt x="1888832" y="65836"/>
                  </a:lnTo>
                  <a:lnTo>
                    <a:pt x="1892795" y="64109"/>
                  </a:lnTo>
                  <a:lnTo>
                    <a:pt x="1895843" y="61722"/>
                  </a:lnTo>
                  <a:lnTo>
                    <a:pt x="1896491" y="60807"/>
                  </a:lnTo>
                  <a:lnTo>
                    <a:pt x="1897976" y="58674"/>
                  </a:lnTo>
                  <a:lnTo>
                    <a:pt x="1900212" y="55626"/>
                  </a:lnTo>
                  <a:lnTo>
                    <a:pt x="1901329" y="52019"/>
                  </a:lnTo>
                  <a:lnTo>
                    <a:pt x="1901329" y="41148"/>
                  </a:lnTo>
                  <a:lnTo>
                    <a:pt x="1901088" y="40690"/>
                  </a:lnTo>
                  <a:lnTo>
                    <a:pt x="1898535" y="35966"/>
                  </a:lnTo>
                  <a:lnTo>
                    <a:pt x="1887359" y="28651"/>
                  </a:lnTo>
                  <a:lnTo>
                    <a:pt x="1885480" y="28219"/>
                  </a:lnTo>
                  <a:lnTo>
                    <a:pt x="1885480" y="80568"/>
                  </a:lnTo>
                  <a:lnTo>
                    <a:pt x="1885480" y="90932"/>
                  </a:lnTo>
                  <a:lnTo>
                    <a:pt x="1880247" y="94335"/>
                  </a:lnTo>
                  <a:lnTo>
                    <a:pt x="1847989" y="94335"/>
                  </a:lnTo>
                  <a:lnTo>
                    <a:pt x="1847989" y="73456"/>
                  </a:lnTo>
                  <a:lnTo>
                    <a:pt x="1875574" y="73456"/>
                  </a:lnTo>
                  <a:lnTo>
                    <a:pt x="1879384" y="74371"/>
                  </a:lnTo>
                  <a:lnTo>
                    <a:pt x="1881822" y="76200"/>
                  </a:lnTo>
                  <a:lnTo>
                    <a:pt x="1884260" y="77927"/>
                  </a:lnTo>
                  <a:lnTo>
                    <a:pt x="1885480" y="80568"/>
                  </a:lnTo>
                  <a:lnTo>
                    <a:pt x="1885480" y="28219"/>
                  </a:lnTo>
                  <a:lnTo>
                    <a:pt x="1882736" y="27571"/>
                  </a:lnTo>
                  <a:lnTo>
                    <a:pt x="1882736" y="43992"/>
                  </a:lnTo>
                  <a:lnTo>
                    <a:pt x="1882736" y="57404"/>
                  </a:lnTo>
                  <a:lnTo>
                    <a:pt x="1877809" y="60807"/>
                  </a:lnTo>
                  <a:lnTo>
                    <a:pt x="1847989" y="60807"/>
                  </a:lnTo>
                  <a:lnTo>
                    <a:pt x="1847989" y="40690"/>
                  </a:lnTo>
                  <a:lnTo>
                    <a:pt x="1877809" y="40690"/>
                  </a:lnTo>
                  <a:lnTo>
                    <a:pt x="1882736" y="43992"/>
                  </a:lnTo>
                  <a:lnTo>
                    <a:pt x="1882736" y="27571"/>
                  </a:lnTo>
                  <a:lnTo>
                    <a:pt x="1879587" y="26822"/>
                  </a:lnTo>
                  <a:lnTo>
                    <a:pt x="1829854" y="26822"/>
                  </a:lnTo>
                  <a:lnTo>
                    <a:pt x="1829854" y="108204"/>
                  </a:lnTo>
                  <a:lnTo>
                    <a:pt x="1882076" y="108204"/>
                  </a:lnTo>
                  <a:lnTo>
                    <a:pt x="1890204" y="106222"/>
                  </a:lnTo>
                  <a:lnTo>
                    <a:pt x="1901177" y="98298"/>
                  </a:lnTo>
                  <a:lnTo>
                    <a:pt x="1903107" y="94335"/>
                  </a:lnTo>
                  <a:lnTo>
                    <a:pt x="1903920" y="92659"/>
                  </a:lnTo>
                  <a:lnTo>
                    <a:pt x="1903920" y="75387"/>
                  </a:lnTo>
                  <a:close/>
                </a:path>
                <a:path w="2082800" h="690245">
                  <a:moveTo>
                    <a:pt x="2000415" y="59639"/>
                  </a:moveTo>
                  <a:lnTo>
                    <a:pt x="1998675" y="52476"/>
                  </a:lnTo>
                  <a:lnTo>
                    <a:pt x="1998637" y="52324"/>
                  </a:lnTo>
                  <a:lnTo>
                    <a:pt x="1995170" y="46177"/>
                  </a:lnTo>
                  <a:lnTo>
                    <a:pt x="1992452" y="41148"/>
                  </a:lnTo>
                  <a:lnTo>
                    <a:pt x="1991715" y="39776"/>
                  </a:lnTo>
                  <a:lnTo>
                    <a:pt x="1991626" y="39624"/>
                  </a:lnTo>
                  <a:lnTo>
                    <a:pt x="1986851" y="34798"/>
                  </a:lnTo>
                  <a:lnTo>
                    <a:pt x="1982279" y="32258"/>
                  </a:lnTo>
                  <a:lnTo>
                    <a:pt x="1982279" y="60960"/>
                  </a:lnTo>
                  <a:lnTo>
                    <a:pt x="1936102" y="60960"/>
                  </a:lnTo>
                  <a:lnTo>
                    <a:pt x="1953171" y="41148"/>
                  </a:lnTo>
                  <a:lnTo>
                    <a:pt x="1965464" y="41148"/>
                  </a:lnTo>
                  <a:lnTo>
                    <a:pt x="1970646" y="42976"/>
                  </a:lnTo>
                  <a:lnTo>
                    <a:pt x="1978977" y="50292"/>
                  </a:lnTo>
                  <a:lnTo>
                    <a:pt x="1981466" y="55067"/>
                  </a:lnTo>
                  <a:lnTo>
                    <a:pt x="1982279" y="60960"/>
                  </a:lnTo>
                  <a:lnTo>
                    <a:pt x="1982279" y="32258"/>
                  </a:lnTo>
                  <a:lnTo>
                    <a:pt x="1980450" y="31242"/>
                  </a:lnTo>
                  <a:lnTo>
                    <a:pt x="1974253" y="27686"/>
                  </a:lnTo>
                  <a:lnTo>
                    <a:pt x="1967191" y="25908"/>
                  </a:lnTo>
                  <a:lnTo>
                    <a:pt x="1951240" y="25908"/>
                  </a:lnTo>
                  <a:lnTo>
                    <a:pt x="1944027" y="27686"/>
                  </a:lnTo>
                  <a:lnTo>
                    <a:pt x="1931225" y="34798"/>
                  </a:lnTo>
                  <a:lnTo>
                    <a:pt x="1926196" y="39776"/>
                  </a:lnTo>
                  <a:lnTo>
                    <a:pt x="1922627" y="46024"/>
                  </a:lnTo>
                  <a:lnTo>
                    <a:pt x="1919071" y="52324"/>
                  </a:lnTo>
                  <a:lnTo>
                    <a:pt x="1918982" y="52476"/>
                  </a:lnTo>
                  <a:lnTo>
                    <a:pt x="1917204" y="59639"/>
                  </a:lnTo>
                  <a:lnTo>
                    <a:pt x="1917204" y="75539"/>
                  </a:lnTo>
                  <a:lnTo>
                    <a:pt x="1945347" y="107492"/>
                  </a:lnTo>
                  <a:lnTo>
                    <a:pt x="1953221" y="109270"/>
                  </a:lnTo>
                  <a:lnTo>
                    <a:pt x="1969173" y="109270"/>
                  </a:lnTo>
                  <a:lnTo>
                    <a:pt x="1975472" y="108153"/>
                  </a:lnTo>
                  <a:lnTo>
                    <a:pt x="1986648" y="103682"/>
                  </a:lnTo>
                  <a:lnTo>
                    <a:pt x="1991271" y="100380"/>
                  </a:lnTo>
                  <a:lnTo>
                    <a:pt x="1994928" y="96012"/>
                  </a:lnTo>
                  <a:lnTo>
                    <a:pt x="1992414" y="93116"/>
                  </a:lnTo>
                  <a:lnTo>
                    <a:pt x="1984806" y="84378"/>
                  </a:lnTo>
                  <a:lnTo>
                    <a:pt x="1984616" y="84378"/>
                  </a:lnTo>
                  <a:lnTo>
                    <a:pt x="1978926" y="90170"/>
                  </a:lnTo>
                  <a:lnTo>
                    <a:pt x="1971560" y="93116"/>
                  </a:lnTo>
                  <a:lnTo>
                    <a:pt x="1955609" y="93116"/>
                  </a:lnTo>
                  <a:lnTo>
                    <a:pt x="1949716" y="91389"/>
                  </a:lnTo>
                  <a:lnTo>
                    <a:pt x="1944941" y="87934"/>
                  </a:lnTo>
                  <a:lnTo>
                    <a:pt x="1940267" y="84378"/>
                  </a:lnTo>
                  <a:lnTo>
                    <a:pt x="1937372" y="79603"/>
                  </a:lnTo>
                  <a:lnTo>
                    <a:pt x="1936254" y="73609"/>
                  </a:lnTo>
                  <a:lnTo>
                    <a:pt x="2000110" y="73609"/>
                  </a:lnTo>
                  <a:lnTo>
                    <a:pt x="2000313" y="71170"/>
                  </a:lnTo>
                  <a:lnTo>
                    <a:pt x="2000415" y="60960"/>
                  </a:lnTo>
                  <a:lnTo>
                    <a:pt x="2000415" y="59639"/>
                  </a:lnTo>
                  <a:close/>
                </a:path>
                <a:path w="2082800" h="690245">
                  <a:moveTo>
                    <a:pt x="2082736" y="26822"/>
                  </a:moveTo>
                  <a:lnTo>
                    <a:pt x="2006536" y="26822"/>
                  </a:lnTo>
                  <a:lnTo>
                    <a:pt x="2006536" y="42976"/>
                  </a:lnTo>
                  <a:lnTo>
                    <a:pt x="2035187" y="42976"/>
                  </a:lnTo>
                  <a:lnTo>
                    <a:pt x="2035187" y="108204"/>
                  </a:lnTo>
                  <a:lnTo>
                    <a:pt x="2054237" y="108204"/>
                  </a:lnTo>
                  <a:lnTo>
                    <a:pt x="2054237" y="42976"/>
                  </a:lnTo>
                  <a:lnTo>
                    <a:pt x="2082736" y="42976"/>
                  </a:lnTo>
                  <a:lnTo>
                    <a:pt x="2082736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69692" y="4964334"/>
              <a:ext cx="3759009" cy="3484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0669" y="3235959"/>
              <a:ext cx="304769" cy="22479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3800" y="3238500"/>
              <a:ext cx="4584700" cy="11811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81000" y="5676900"/>
              <a:ext cx="6794500" cy="3632200"/>
            </a:xfrm>
            <a:custGeom>
              <a:avLst/>
              <a:gdLst/>
              <a:ahLst/>
              <a:cxnLst/>
              <a:rect l="l" t="t" r="r" b="b"/>
              <a:pathLst>
                <a:path w="6794500" h="36322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441700"/>
                  </a:lnTo>
                  <a:lnTo>
                    <a:pt x="5031" y="3485379"/>
                  </a:lnTo>
                  <a:lnTo>
                    <a:pt x="19362" y="3525477"/>
                  </a:lnTo>
                  <a:lnTo>
                    <a:pt x="41850" y="3560848"/>
                  </a:lnTo>
                  <a:lnTo>
                    <a:pt x="71351" y="3590349"/>
                  </a:lnTo>
                  <a:lnTo>
                    <a:pt x="106722" y="3612837"/>
                  </a:lnTo>
                  <a:lnTo>
                    <a:pt x="146820" y="3627168"/>
                  </a:lnTo>
                  <a:lnTo>
                    <a:pt x="190500" y="3632200"/>
                  </a:lnTo>
                  <a:lnTo>
                    <a:pt x="6604000" y="3632200"/>
                  </a:lnTo>
                  <a:lnTo>
                    <a:pt x="6647678" y="3627168"/>
                  </a:lnTo>
                  <a:lnTo>
                    <a:pt x="6687775" y="3612837"/>
                  </a:lnTo>
                  <a:lnTo>
                    <a:pt x="6723146" y="3590349"/>
                  </a:lnTo>
                  <a:lnTo>
                    <a:pt x="6752648" y="3560848"/>
                  </a:lnTo>
                  <a:lnTo>
                    <a:pt x="6775136" y="3525477"/>
                  </a:lnTo>
                  <a:lnTo>
                    <a:pt x="6789468" y="3485379"/>
                  </a:lnTo>
                  <a:lnTo>
                    <a:pt x="6794500" y="34417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1000" y="55499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8256" y="5918963"/>
              <a:ext cx="1126343" cy="37787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9271" y="8236304"/>
              <a:ext cx="646209" cy="30474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9119" y="8745218"/>
              <a:ext cx="1060678" cy="31480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654300" y="68768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22600" y="7190944"/>
              <a:ext cx="3710635" cy="1418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22092" y="7495892"/>
              <a:ext cx="3231514" cy="35763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654300" y="7543800"/>
              <a:ext cx="101600" cy="546100"/>
            </a:xfrm>
            <a:custGeom>
              <a:avLst/>
              <a:gdLst/>
              <a:ahLst/>
              <a:cxnLst/>
              <a:rect l="l" t="t" r="r" b="b"/>
              <a:pathLst>
                <a:path w="101600" h="546100">
                  <a:moveTo>
                    <a:pt x="101600" y="533400"/>
                  </a:moveTo>
                  <a:lnTo>
                    <a:pt x="0" y="533400"/>
                  </a:lnTo>
                  <a:lnTo>
                    <a:pt x="0" y="546100"/>
                  </a:lnTo>
                  <a:lnTo>
                    <a:pt x="101600" y="546100"/>
                  </a:lnTo>
                  <a:lnTo>
                    <a:pt x="101600" y="533400"/>
                  </a:lnTo>
                  <a:close/>
                </a:path>
                <a:path w="101600" h="546100">
                  <a:moveTo>
                    <a:pt x="1016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01600" y="12700"/>
                  </a:lnTo>
                  <a:lnTo>
                    <a:pt x="101600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4733" y="8040319"/>
              <a:ext cx="3704031" cy="14340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654300" y="84074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37383" y="8372044"/>
              <a:ext cx="2405659" cy="14188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654300" y="87376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21076" y="8702392"/>
              <a:ext cx="3656735" cy="34493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63800" y="5867400"/>
              <a:ext cx="4584700" cy="774700"/>
            </a:xfrm>
            <a:prstGeom prst="rect">
              <a:avLst/>
            </a:prstGeom>
          </p:spPr>
        </p:pic>
      </p:grpSp>
      <p:pic>
        <p:nvPicPr>
          <p:cNvPr id="38" name="object 3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4637715" y="10154005"/>
            <a:ext cx="82600" cy="108508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7937500" y="393700"/>
            <a:ext cx="6794500" cy="9118600"/>
            <a:chOff x="7937500" y="393700"/>
            <a:chExt cx="6794500" cy="9118600"/>
          </a:xfrm>
        </p:grpSpPr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937500" y="508000"/>
              <a:ext cx="6794500" cy="237490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937500" y="393700"/>
              <a:ext cx="1917700" cy="3771900"/>
            </a:xfrm>
            <a:custGeom>
              <a:avLst/>
              <a:gdLst/>
              <a:ahLst/>
              <a:cxnLst/>
              <a:rect l="l" t="t" r="r" b="b"/>
              <a:pathLst>
                <a:path w="1917700" h="3771900">
                  <a:moveTo>
                    <a:pt x="1917700" y="0"/>
                  </a:moveTo>
                  <a:lnTo>
                    <a:pt x="0" y="0"/>
                  </a:lnTo>
                  <a:lnTo>
                    <a:pt x="0" y="3771900"/>
                  </a:lnTo>
                  <a:lnTo>
                    <a:pt x="1917700" y="37719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134756" y="750055"/>
              <a:ext cx="1126343" cy="36329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599271" y="1860904"/>
              <a:ext cx="638321" cy="304749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598052" y="2369821"/>
              <a:ext cx="822960" cy="307975"/>
            </a:xfrm>
            <a:custGeom>
              <a:avLst/>
              <a:gdLst/>
              <a:ahLst/>
              <a:cxnLst/>
              <a:rect l="l" t="t" r="r" b="b"/>
              <a:pathLst>
                <a:path w="822959" h="307975">
                  <a:moveTo>
                    <a:pt x="27127" y="0"/>
                  </a:moveTo>
                  <a:lnTo>
                    <a:pt x="17830" y="0"/>
                  </a:lnTo>
                  <a:lnTo>
                    <a:pt x="17830" y="106679"/>
                  </a:lnTo>
                  <a:lnTo>
                    <a:pt x="28651" y="106679"/>
                  </a:lnTo>
                  <a:lnTo>
                    <a:pt x="28651" y="21793"/>
                  </a:lnTo>
                  <a:lnTo>
                    <a:pt x="39892" y="21793"/>
                  </a:lnTo>
                  <a:lnTo>
                    <a:pt x="27127" y="0"/>
                  </a:lnTo>
                  <a:close/>
                </a:path>
                <a:path w="822959" h="307975">
                  <a:moveTo>
                    <a:pt x="128625" y="21335"/>
                  </a:moveTo>
                  <a:lnTo>
                    <a:pt x="117805" y="21335"/>
                  </a:lnTo>
                  <a:lnTo>
                    <a:pt x="117805" y="106679"/>
                  </a:lnTo>
                  <a:lnTo>
                    <a:pt x="128625" y="106679"/>
                  </a:lnTo>
                  <a:lnTo>
                    <a:pt x="128625" y="21335"/>
                  </a:lnTo>
                  <a:close/>
                </a:path>
                <a:path w="822959" h="307975">
                  <a:moveTo>
                    <a:pt x="39892" y="21793"/>
                  </a:moveTo>
                  <a:lnTo>
                    <a:pt x="28651" y="21793"/>
                  </a:lnTo>
                  <a:lnTo>
                    <a:pt x="70561" y="93116"/>
                  </a:lnTo>
                  <a:lnTo>
                    <a:pt x="75895" y="93116"/>
                  </a:lnTo>
                  <a:lnTo>
                    <a:pt x="84081" y="79095"/>
                  </a:lnTo>
                  <a:lnTo>
                    <a:pt x="73456" y="79095"/>
                  </a:lnTo>
                  <a:lnTo>
                    <a:pt x="39892" y="21793"/>
                  </a:lnTo>
                  <a:close/>
                </a:path>
                <a:path w="822959" h="307975">
                  <a:moveTo>
                    <a:pt x="128625" y="0"/>
                  </a:moveTo>
                  <a:lnTo>
                    <a:pt x="119329" y="0"/>
                  </a:lnTo>
                  <a:lnTo>
                    <a:pt x="73456" y="79095"/>
                  </a:lnTo>
                  <a:lnTo>
                    <a:pt x="84081" y="79095"/>
                  </a:lnTo>
                  <a:lnTo>
                    <a:pt x="117805" y="21335"/>
                  </a:lnTo>
                  <a:lnTo>
                    <a:pt x="128625" y="21335"/>
                  </a:lnTo>
                  <a:lnTo>
                    <a:pt x="128625" y="0"/>
                  </a:lnTo>
                  <a:close/>
                </a:path>
                <a:path w="822959" h="307975">
                  <a:moveTo>
                    <a:pt x="215291" y="35356"/>
                  </a:moveTo>
                  <a:lnTo>
                    <a:pt x="195919" y="35356"/>
                  </a:lnTo>
                  <a:lnTo>
                    <a:pt x="201557" y="37185"/>
                  </a:lnTo>
                  <a:lnTo>
                    <a:pt x="205418" y="40843"/>
                  </a:lnTo>
                  <a:lnTo>
                    <a:pt x="209279" y="44399"/>
                  </a:lnTo>
                  <a:lnTo>
                    <a:pt x="211209" y="49631"/>
                  </a:lnTo>
                  <a:lnTo>
                    <a:pt x="211209" y="61417"/>
                  </a:lnTo>
                  <a:lnTo>
                    <a:pt x="174989" y="61417"/>
                  </a:lnTo>
                  <a:lnTo>
                    <a:pt x="167115" y="63499"/>
                  </a:lnTo>
                  <a:lnTo>
                    <a:pt x="162137" y="67665"/>
                  </a:lnTo>
                  <a:lnTo>
                    <a:pt x="157260" y="71831"/>
                  </a:lnTo>
                  <a:lnTo>
                    <a:pt x="154821" y="77317"/>
                  </a:lnTo>
                  <a:lnTo>
                    <a:pt x="154821" y="91135"/>
                  </a:lnTo>
                  <a:lnTo>
                    <a:pt x="157463" y="96773"/>
                  </a:lnTo>
                  <a:lnTo>
                    <a:pt x="168029" y="105308"/>
                  </a:lnTo>
                  <a:lnTo>
                    <a:pt x="175141" y="107441"/>
                  </a:lnTo>
                  <a:lnTo>
                    <a:pt x="190585" y="107441"/>
                  </a:lnTo>
                  <a:lnTo>
                    <a:pt x="196173" y="106273"/>
                  </a:lnTo>
                  <a:lnTo>
                    <a:pt x="200846" y="103936"/>
                  </a:lnTo>
                  <a:lnTo>
                    <a:pt x="205621" y="101599"/>
                  </a:lnTo>
                  <a:lnTo>
                    <a:pt x="208608" y="98907"/>
                  </a:lnTo>
                  <a:lnTo>
                    <a:pt x="179358" y="98907"/>
                  </a:lnTo>
                  <a:lnTo>
                    <a:pt x="174379" y="97586"/>
                  </a:lnTo>
                  <a:lnTo>
                    <a:pt x="170823" y="94945"/>
                  </a:lnTo>
                  <a:lnTo>
                    <a:pt x="167267" y="92201"/>
                  </a:lnTo>
                  <a:lnTo>
                    <a:pt x="165489" y="88493"/>
                  </a:lnTo>
                  <a:lnTo>
                    <a:pt x="165489" y="74269"/>
                  </a:lnTo>
                  <a:lnTo>
                    <a:pt x="172347" y="69494"/>
                  </a:lnTo>
                  <a:lnTo>
                    <a:pt x="222030" y="69494"/>
                  </a:lnTo>
                  <a:lnTo>
                    <a:pt x="222030" y="46735"/>
                  </a:lnTo>
                  <a:lnTo>
                    <a:pt x="219236" y="39014"/>
                  </a:lnTo>
                  <a:lnTo>
                    <a:pt x="215291" y="35356"/>
                  </a:lnTo>
                  <a:close/>
                </a:path>
                <a:path w="822959" h="307975">
                  <a:moveTo>
                    <a:pt x="222030" y="94183"/>
                  </a:moveTo>
                  <a:lnTo>
                    <a:pt x="211667" y="94183"/>
                  </a:lnTo>
                  <a:lnTo>
                    <a:pt x="211667" y="106679"/>
                  </a:lnTo>
                  <a:lnTo>
                    <a:pt x="222030" y="106679"/>
                  </a:lnTo>
                  <a:lnTo>
                    <a:pt x="222030" y="94183"/>
                  </a:lnTo>
                  <a:close/>
                </a:path>
                <a:path w="822959" h="307975">
                  <a:moveTo>
                    <a:pt x="222030" y="69494"/>
                  </a:moveTo>
                  <a:lnTo>
                    <a:pt x="211209" y="69494"/>
                  </a:lnTo>
                  <a:lnTo>
                    <a:pt x="211209" y="82600"/>
                  </a:lnTo>
                  <a:lnTo>
                    <a:pt x="209076" y="87883"/>
                  </a:lnTo>
                  <a:lnTo>
                    <a:pt x="191855" y="98907"/>
                  </a:lnTo>
                  <a:lnTo>
                    <a:pt x="208608" y="98907"/>
                  </a:lnTo>
                  <a:lnTo>
                    <a:pt x="209228" y="98348"/>
                  </a:lnTo>
                  <a:lnTo>
                    <a:pt x="211667" y="94183"/>
                  </a:lnTo>
                  <a:lnTo>
                    <a:pt x="222030" y="94183"/>
                  </a:lnTo>
                  <a:lnTo>
                    <a:pt x="222030" y="69494"/>
                  </a:lnTo>
                  <a:close/>
                </a:path>
                <a:path w="822959" h="307975">
                  <a:moveTo>
                    <a:pt x="200033" y="25907"/>
                  </a:moveTo>
                  <a:lnTo>
                    <a:pt x="183269" y="25907"/>
                  </a:lnTo>
                  <a:lnTo>
                    <a:pt x="177275" y="26873"/>
                  </a:lnTo>
                  <a:lnTo>
                    <a:pt x="171585" y="28803"/>
                  </a:lnTo>
                  <a:lnTo>
                    <a:pt x="165896" y="30632"/>
                  </a:lnTo>
                  <a:lnTo>
                    <a:pt x="161019" y="33273"/>
                  </a:lnTo>
                  <a:lnTo>
                    <a:pt x="156955" y="36728"/>
                  </a:lnTo>
                  <a:lnTo>
                    <a:pt x="161832" y="44805"/>
                  </a:lnTo>
                  <a:lnTo>
                    <a:pt x="165185" y="41859"/>
                  </a:lnTo>
                  <a:lnTo>
                    <a:pt x="169198" y="39573"/>
                  </a:lnTo>
                  <a:lnTo>
                    <a:pt x="173871" y="37947"/>
                  </a:lnTo>
                  <a:lnTo>
                    <a:pt x="178545" y="36220"/>
                  </a:lnTo>
                  <a:lnTo>
                    <a:pt x="183422" y="35356"/>
                  </a:lnTo>
                  <a:lnTo>
                    <a:pt x="215291" y="35356"/>
                  </a:lnTo>
                  <a:lnTo>
                    <a:pt x="213648" y="33832"/>
                  </a:lnTo>
                  <a:lnTo>
                    <a:pt x="208060" y="28549"/>
                  </a:lnTo>
                  <a:lnTo>
                    <a:pt x="200033" y="25907"/>
                  </a:lnTo>
                  <a:close/>
                </a:path>
                <a:path w="822959" h="307975">
                  <a:moveTo>
                    <a:pt x="261655" y="26517"/>
                  </a:moveTo>
                  <a:lnTo>
                    <a:pt x="250835" y="26517"/>
                  </a:lnTo>
                  <a:lnTo>
                    <a:pt x="250835" y="106679"/>
                  </a:lnTo>
                  <a:lnTo>
                    <a:pt x="261655" y="106679"/>
                  </a:lnTo>
                  <a:lnTo>
                    <a:pt x="261655" y="71018"/>
                  </a:lnTo>
                  <a:lnTo>
                    <a:pt x="293097" y="71018"/>
                  </a:lnTo>
                  <a:lnTo>
                    <a:pt x="288477" y="65379"/>
                  </a:lnTo>
                  <a:lnTo>
                    <a:pt x="291447" y="61721"/>
                  </a:lnTo>
                  <a:lnTo>
                    <a:pt x="261655" y="61721"/>
                  </a:lnTo>
                  <a:lnTo>
                    <a:pt x="261655" y="26517"/>
                  </a:lnTo>
                  <a:close/>
                </a:path>
                <a:path w="822959" h="307975">
                  <a:moveTo>
                    <a:pt x="293097" y="71018"/>
                  </a:moveTo>
                  <a:lnTo>
                    <a:pt x="279943" y="71018"/>
                  </a:lnTo>
                  <a:lnTo>
                    <a:pt x="309509" y="106679"/>
                  </a:lnTo>
                  <a:lnTo>
                    <a:pt x="322310" y="106679"/>
                  </a:lnTo>
                  <a:lnTo>
                    <a:pt x="293097" y="71018"/>
                  </a:lnTo>
                  <a:close/>
                </a:path>
                <a:path w="822959" h="307975">
                  <a:moveTo>
                    <a:pt x="320024" y="26517"/>
                  </a:moveTo>
                  <a:lnTo>
                    <a:pt x="308289" y="26517"/>
                  </a:lnTo>
                  <a:lnTo>
                    <a:pt x="280095" y="61721"/>
                  </a:lnTo>
                  <a:lnTo>
                    <a:pt x="291447" y="61721"/>
                  </a:lnTo>
                  <a:lnTo>
                    <a:pt x="320024" y="26517"/>
                  </a:lnTo>
                  <a:close/>
                </a:path>
                <a:path w="822959" h="307975">
                  <a:moveTo>
                    <a:pt x="376996" y="25907"/>
                  </a:moveTo>
                  <a:lnTo>
                    <a:pt x="362163" y="25907"/>
                  </a:lnTo>
                  <a:lnTo>
                    <a:pt x="355051" y="27635"/>
                  </a:lnTo>
                  <a:lnTo>
                    <a:pt x="342554" y="34543"/>
                  </a:lnTo>
                  <a:lnTo>
                    <a:pt x="337677" y="39369"/>
                  </a:lnTo>
                  <a:lnTo>
                    <a:pt x="330565" y="51765"/>
                  </a:lnTo>
                  <a:lnTo>
                    <a:pt x="328787" y="58775"/>
                  </a:lnTo>
                  <a:lnTo>
                    <a:pt x="328787" y="74421"/>
                  </a:lnTo>
                  <a:lnTo>
                    <a:pt x="355051" y="105714"/>
                  </a:lnTo>
                  <a:lnTo>
                    <a:pt x="362163" y="107441"/>
                  </a:lnTo>
                  <a:lnTo>
                    <a:pt x="376895" y="107441"/>
                  </a:lnTo>
                  <a:lnTo>
                    <a:pt x="383042" y="106121"/>
                  </a:lnTo>
                  <a:lnTo>
                    <a:pt x="388528" y="103479"/>
                  </a:lnTo>
                  <a:lnTo>
                    <a:pt x="394014" y="100736"/>
                  </a:lnTo>
                  <a:lnTo>
                    <a:pt x="397170" y="97840"/>
                  </a:lnTo>
                  <a:lnTo>
                    <a:pt x="364296" y="97840"/>
                  </a:lnTo>
                  <a:lnTo>
                    <a:pt x="359064" y="96570"/>
                  </a:lnTo>
                  <a:lnTo>
                    <a:pt x="339760" y="72796"/>
                  </a:lnTo>
                  <a:lnTo>
                    <a:pt x="339760" y="60502"/>
                  </a:lnTo>
                  <a:lnTo>
                    <a:pt x="364296" y="35356"/>
                  </a:lnTo>
                  <a:lnTo>
                    <a:pt x="396987" y="35356"/>
                  </a:lnTo>
                  <a:lnTo>
                    <a:pt x="394014" y="32664"/>
                  </a:lnTo>
                  <a:lnTo>
                    <a:pt x="388528" y="30022"/>
                  </a:lnTo>
                  <a:lnTo>
                    <a:pt x="383143" y="27279"/>
                  </a:lnTo>
                  <a:lnTo>
                    <a:pt x="376996" y="25907"/>
                  </a:lnTo>
                  <a:close/>
                </a:path>
                <a:path w="822959" h="307975">
                  <a:moveTo>
                    <a:pt x="393405" y="86105"/>
                  </a:moveTo>
                  <a:lnTo>
                    <a:pt x="390763" y="90068"/>
                  </a:lnTo>
                  <a:lnTo>
                    <a:pt x="387410" y="93014"/>
                  </a:lnTo>
                  <a:lnTo>
                    <a:pt x="379282" y="96875"/>
                  </a:lnTo>
                  <a:lnTo>
                    <a:pt x="374863" y="97840"/>
                  </a:lnTo>
                  <a:lnTo>
                    <a:pt x="397170" y="97840"/>
                  </a:lnTo>
                  <a:lnTo>
                    <a:pt x="398222" y="96875"/>
                  </a:lnTo>
                  <a:lnTo>
                    <a:pt x="398456" y="96570"/>
                  </a:lnTo>
                  <a:lnTo>
                    <a:pt x="401482" y="91592"/>
                  </a:lnTo>
                  <a:lnTo>
                    <a:pt x="393405" y="86105"/>
                  </a:lnTo>
                  <a:close/>
                </a:path>
                <a:path w="822959" h="307975">
                  <a:moveTo>
                    <a:pt x="396987" y="35356"/>
                  </a:moveTo>
                  <a:lnTo>
                    <a:pt x="374863" y="35356"/>
                  </a:lnTo>
                  <a:lnTo>
                    <a:pt x="379282" y="36372"/>
                  </a:lnTo>
                  <a:lnTo>
                    <a:pt x="383346" y="38404"/>
                  </a:lnTo>
                  <a:lnTo>
                    <a:pt x="387410" y="40335"/>
                  </a:lnTo>
                  <a:lnTo>
                    <a:pt x="390763" y="43281"/>
                  </a:lnTo>
                  <a:lnTo>
                    <a:pt x="393405" y="47243"/>
                  </a:lnTo>
                  <a:lnTo>
                    <a:pt x="401332" y="41859"/>
                  </a:lnTo>
                  <a:lnTo>
                    <a:pt x="401544" y="41859"/>
                  </a:lnTo>
                  <a:lnTo>
                    <a:pt x="398394" y="36677"/>
                  </a:lnTo>
                  <a:lnTo>
                    <a:pt x="398108" y="36372"/>
                  </a:lnTo>
                  <a:lnTo>
                    <a:pt x="396987" y="35356"/>
                  </a:lnTo>
                  <a:close/>
                </a:path>
                <a:path w="822959" h="307975">
                  <a:moveTo>
                    <a:pt x="433254" y="26517"/>
                  </a:moveTo>
                  <a:lnTo>
                    <a:pt x="422433" y="26517"/>
                  </a:lnTo>
                  <a:lnTo>
                    <a:pt x="422433" y="106679"/>
                  </a:lnTo>
                  <a:lnTo>
                    <a:pt x="432187" y="106679"/>
                  </a:lnTo>
                  <a:lnTo>
                    <a:pt x="445968" y="90220"/>
                  </a:lnTo>
                  <a:lnTo>
                    <a:pt x="433254" y="90220"/>
                  </a:lnTo>
                  <a:lnTo>
                    <a:pt x="433254" y="26517"/>
                  </a:lnTo>
                  <a:close/>
                </a:path>
                <a:path w="822959" h="307975">
                  <a:moveTo>
                    <a:pt x="496347" y="42976"/>
                  </a:moveTo>
                  <a:lnTo>
                    <a:pt x="485527" y="42976"/>
                  </a:lnTo>
                  <a:lnTo>
                    <a:pt x="485527" y="106679"/>
                  </a:lnTo>
                  <a:lnTo>
                    <a:pt x="496347" y="106679"/>
                  </a:lnTo>
                  <a:lnTo>
                    <a:pt x="496347" y="42976"/>
                  </a:lnTo>
                  <a:close/>
                </a:path>
                <a:path w="822959" h="307975">
                  <a:moveTo>
                    <a:pt x="496347" y="26517"/>
                  </a:moveTo>
                  <a:lnTo>
                    <a:pt x="486746" y="26517"/>
                  </a:lnTo>
                  <a:lnTo>
                    <a:pt x="433254" y="90220"/>
                  </a:lnTo>
                  <a:lnTo>
                    <a:pt x="445968" y="90220"/>
                  </a:lnTo>
                  <a:lnTo>
                    <a:pt x="485527" y="42976"/>
                  </a:lnTo>
                  <a:lnTo>
                    <a:pt x="496347" y="42976"/>
                  </a:lnTo>
                  <a:lnTo>
                    <a:pt x="496347" y="26517"/>
                  </a:lnTo>
                  <a:close/>
                </a:path>
                <a:path w="822959" h="307975">
                  <a:moveTo>
                    <a:pt x="538330" y="26517"/>
                  </a:moveTo>
                  <a:lnTo>
                    <a:pt x="527357" y="26517"/>
                  </a:lnTo>
                  <a:lnTo>
                    <a:pt x="527357" y="106679"/>
                  </a:lnTo>
                  <a:lnTo>
                    <a:pt x="537263" y="106679"/>
                  </a:lnTo>
                  <a:lnTo>
                    <a:pt x="537263" y="43129"/>
                  </a:lnTo>
                  <a:lnTo>
                    <a:pt x="548104" y="43129"/>
                  </a:lnTo>
                  <a:lnTo>
                    <a:pt x="538330" y="26517"/>
                  </a:lnTo>
                  <a:close/>
                </a:path>
                <a:path w="822959" h="307975">
                  <a:moveTo>
                    <a:pt x="616968" y="43281"/>
                  </a:moveTo>
                  <a:lnTo>
                    <a:pt x="607062" y="43281"/>
                  </a:lnTo>
                  <a:lnTo>
                    <a:pt x="607062" y="106679"/>
                  </a:lnTo>
                  <a:lnTo>
                    <a:pt x="616968" y="106679"/>
                  </a:lnTo>
                  <a:lnTo>
                    <a:pt x="616968" y="43281"/>
                  </a:lnTo>
                  <a:close/>
                </a:path>
                <a:path w="822959" h="307975">
                  <a:moveTo>
                    <a:pt x="548104" y="43129"/>
                  </a:moveTo>
                  <a:lnTo>
                    <a:pt x="537263" y="43129"/>
                  </a:lnTo>
                  <a:lnTo>
                    <a:pt x="569724" y="96926"/>
                  </a:lnTo>
                  <a:lnTo>
                    <a:pt x="574601" y="96926"/>
                  </a:lnTo>
                  <a:lnTo>
                    <a:pt x="582255" y="84277"/>
                  </a:lnTo>
                  <a:lnTo>
                    <a:pt x="572315" y="84277"/>
                  </a:lnTo>
                  <a:lnTo>
                    <a:pt x="548193" y="43281"/>
                  </a:lnTo>
                  <a:lnTo>
                    <a:pt x="548104" y="43129"/>
                  </a:lnTo>
                  <a:close/>
                </a:path>
                <a:path w="822959" h="307975">
                  <a:moveTo>
                    <a:pt x="616968" y="26517"/>
                  </a:moveTo>
                  <a:lnTo>
                    <a:pt x="606910" y="26517"/>
                  </a:lnTo>
                  <a:lnTo>
                    <a:pt x="572315" y="84277"/>
                  </a:lnTo>
                  <a:lnTo>
                    <a:pt x="582255" y="84277"/>
                  </a:lnTo>
                  <a:lnTo>
                    <a:pt x="607062" y="43281"/>
                  </a:lnTo>
                  <a:lnTo>
                    <a:pt x="616968" y="43281"/>
                  </a:lnTo>
                  <a:lnTo>
                    <a:pt x="616968" y="26517"/>
                  </a:lnTo>
                  <a:close/>
                </a:path>
                <a:path w="822959" h="307975">
                  <a:moveTo>
                    <a:pt x="634653" y="121615"/>
                  </a:moveTo>
                  <a:lnTo>
                    <a:pt x="629624" y="129692"/>
                  </a:lnTo>
                  <a:lnTo>
                    <a:pt x="632062" y="132130"/>
                  </a:lnTo>
                  <a:lnTo>
                    <a:pt x="634958" y="133959"/>
                  </a:lnTo>
                  <a:lnTo>
                    <a:pt x="641663" y="136397"/>
                  </a:lnTo>
                  <a:lnTo>
                    <a:pt x="645270" y="137007"/>
                  </a:lnTo>
                  <a:lnTo>
                    <a:pt x="655125" y="137007"/>
                  </a:lnTo>
                  <a:lnTo>
                    <a:pt x="660256" y="135432"/>
                  </a:lnTo>
                  <a:lnTo>
                    <a:pt x="668790" y="129133"/>
                  </a:lnTo>
                  <a:lnTo>
                    <a:pt x="669793" y="127711"/>
                  </a:lnTo>
                  <a:lnTo>
                    <a:pt x="643594" y="127711"/>
                  </a:lnTo>
                  <a:lnTo>
                    <a:pt x="638717" y="125679"/>
                  </a:lnTo>
                  <a:lnTo>
                    <a:pt x="634653" y="121615"/>
                  </a:lnTo>
                  <a:close/>
                </a:path>
                <a:path w="822959" h="307975">
                  <a:moveTo>
                    <a:pt x="644864" y="26517"/>
                  </a:moveTo>
                  <a:lnTo>
                    <a:pt x="633586" y="26517"/>
                  </a:lnTo>
                  <a:lnTo>
                    <a:pt x="669400" y="106527"/>
                  </a:lnTo>
                  <a:lnTo>
                    <a:pt x="665895" y="114299"/>
                  </a:lnTo>
                  <a:lnTo>
                    <a:pt x="663660" y="119176"/>
                  </a:lnTo>
                  <a:lnTo>
                    <a:pt x="661221" y="122631"/>
                  </a:lnTo>
                  <a:lnTo>
                    <a:pt x="658580" y="124663"/>
                  </a:lnTo>
                  <a:lnTo>
                    <a:pt x="656040" y="126695"/>
                  </a:lnTo>
                  <a:lnTo>
                    <a:pt x="652941" y="127711"/>
                  </a:lnTo>
                  <a:lnTo>
                    <a:pt x="669793" y="127711"/>
                  </a:lnTo>
                  <a:lnTo>
                    <a:pt x="672550" y="123799"/>
                  </a:lnTo>
                  <a:lnTo>
                    <a:pt x="675801" y="116281"/>
                  </a:lnTo>
                  <a:lnTo>
                    <a:pt x="685464" y="94640"/>
                  </a:lnTo>
                  <a:lnTo>
                    <a:pt x="675039" y="94640"/>
                  </a:lnTo>
                  <a:lnTo>
                    <a:pt x="644864" y="26517"/>
                  </a:lnTo>
                  <a:close/>
                </a:path>
                <a:path w="822959" h="307975">
                  <a:moveTo>
                    <a:pt x="715882" y="26517"/>
                  </a:moveTo>
                  <a:lnTo>
                    <a:pt x="705214" y="26517"/>
                  </a:lnTo>
                  <a:lnTo>
                    <a:pt x="675039" y="94640"/>
                  </a:lnTo>
                  <a:lnTo>
                    <a:pt x="685464" y="94640"/>
                  </a:lnTo>
                  <a:lnTo>
                    <a:pt x="715882" y="26517"/>
                  </a:lnTo>
                  <a:close/>
                </a:path>
                <a:path w="822959" h="307975">
                  <a:moveTo>
                    <a:pt x="743713" y="26517"/>
                  </a:moveTo>
                  <a:lnTo>
                    <a:pt x="732740" y="26517"/>
                  </a:lnTo>
                  <a:lnTo>
                    <a:pt x="732740" y="106679"/>
                  </a:lnTo>
                  <a:lnTo>
                    <a:pt x="742646" y="106679"/>
                  </a:lnTo>
                  <a:lnTo>
                    <a:pt x="742646" y="43129"/>
                  </a:lnTo>
                  <a:lnTo>
                    <a:pt x="753487" y="43129"/>
                  </a:lnTo>
                  <a:lnTo>
                    <a:pt x="743713" y="26517"/>
                  </a:lnTo>
                  <a:close/>
                </a:path>
                <a:path w="822959" h="307975">
                  <a:moveTo>
                    <a:pt x="822351" y="43281"/>
                  </a:moveTo>
                  <a:lnTo>
                    <a:pt x="812445" y="43281"/>
                  </a:lnTo>
                  <a:lnTo>
                    <a:pt x="812445" y="106679"/>
                  </a:lnTo>
                  <a:lnTo>
                    <a:pt x="822351" y="106679"/>
                  </a:lnTo>
                  <a:lnTo>
                    <a:pt x="822351" y="43281"/>
                  </a:lnTo>
                  <a:close/>
                </a:path>
                <a:path w="822959" h="307975">
                  <a:moveTo>
                    <a:pt x="753487" y="43129"/>
                  </a:moveTo>
                  <a:lnTo>
                    <a:pt x="742646" y="43129"/>
                  </a:lnTo>
                  <a:lnTo>
                    <a:pt x="775107" y="96926"/>
                  </a:lnTo>
                  <a:lnTo>
                    <a:pt x="779984" y="96926"/>
                  </a:lnTo>
                  <a:lnTo>
                    <a:pt x="787638" y="84277"/>
                  </a:lnTo>
                  <a:lnTo>
                    <a:pt x="777698" y="84277"/>
                  </a:lnTo>
                  <a:lnTo>
                    <a:pt x="753577" y="43281"/>
                  </a:lnTo>
                  <a:lnTo>
                    <a:pt x="753487" y="43129"/>
                  </a:lnTo>
                  <a:close/>
                </a:path>
                <a:path w="822959" h="307975">
                  <a:moveTo>
                    <a:pt x="822351" y="26517"/>
                  </a:moveTo>
                  <a:lnTo>
                    <a:pt x="812293" y="26517"/>
                  </a:lnTo>
                  <a:lnTo>
                    <a:pt x="777698" y="84277"/>
                  </a:lnTo>
                  <a:lnTo>
                    <a:pt x="787638" y="84277"/>
                  </a:lnTo>
                  <a:lnTo>
                    <a:pt x="812445" y="43281"/>
                  </a:lnTo>
                  <a:lnTo>
                    <a:pt x="822351" y="43281"/>
                  </a:lnTo>
                  <a:lnTo>
                    <a:pt x="822351" y="26517"/>
                  </a:lnTo>
                  <a:close/>
                </a:path>
                <a:path w="822959" h="307975">
                  <a:moveTo>
                    <a:pt x="8534" y="258267"/>
                  </a:moveTo>
                  <a:lnTo>
                    <a:pt x="0" y="273659"/>
                  </a:lnTo>
                  <a:lnTo>
                    <a:pt x="4978" y="277520"/>
                  </a:lnTo>
                  <a:lnTo>
                    <a:pt x="10972" y="280568"/>
                  </a:lnTo>
                  <a:lnTo>
                    <a:pt x="17983" y="282803"/>
                  </a:lnTo>
                  <a:lnTo>
                    <a:pt x="25095" y="284937"/>
                  </a:lnTo>
                  <a:lnTo>
                    <a:pt x="32461" y="286004"/>
                  </a:lnTo>
                  <a:lnTo>
                    <a:pt x="49225" y="286004"/>
                  </a:lnTo>
                  <a:lnTo>
                    <a:pt x="56946" y="284530"/>
                  </a:lnTo>
                  <a:lnTo>
                    <a:pt x="69646" y="278536"/>
                  </a:lnTo>
                  <a:lnTo>
                    <a:pt x="74422" y="274472"/>
                  </a:lnTo>
                  <a:lnTo>
                    <a:pt x="77949" y="268782"/>
                  </a:lnTo>
                  <a:lnTo>
                    <a:pt x="33883" y="268782"/>
                  </a:lnTo>
                  <a:lnTo>
                    <a:pt x="28143" y="267868"/>
                  </a:lnTo>
                  <a:lnTo>
                    <a:pt x="22555" y="266039"/>
                  </a:lnTo>
                  <a:lnTo>
                    <a:pt x="17068" y="264109"/>
                  </a:lnTo>
                  <a:lnTo>
                    <a:pt x="12486" y="261569"/>
                  </a:lnTo>
                  <a:lnTo>
                    <a:pt x="8534" y="258267"/>
                  </a:lnTo>
                  <a:close/>
                </a:path>
                <a:path w="822959" h="307975">
                  <a:moveTo>
                    <a:pt x="77876" y="177800"/>
                  </a:moveTo>
                  <a:lnTo>
                    <a:pt x="5181" y="177800"/>
                  </a:lnTo>
                  <a:lnTo>
                    <a:pt x="5181" y="194411"/>
                  </a:lnTo>
                  <a:lnTo>
                    <a:pt x="53644" y="194411"/>
                  </a:lnTo>
                  <a:lnTo>
                    <a:pt x="29413" y="223215"/>
                  </a:lnTo>
                  <a:lnTo>
                    <a:pt x="29413" y="236778"/>
                  </a:lnTo>
                  <a:lnTo>
                    <a:pt x="46990" y="236778"/>
                  </a:lnTo>
                  <a:lnTo>
                    <a:pt x="52781" y="238201"/>
                  </a:lnTo>
                  <a:lnTo>
                    <a:pt x="56540" y="241046"/>
                  </a:lnTo>
                  <a:lnTo>
                    <a:pt x="60401" y="243789"/>
                  </a:lnTo>
                  <a:lnTo>
                    <a:pt x="62331" y="247650"/>
                  </a:lnTo>
                  <a:lnTo>
                    <a:pt x="62331" y="257606"/>
                  </a:lnTo>
                  <a:lnTo>
                    <a:pt x="60299" y="261569"/>
                  </a:lnTo>
                  <a:lnTo>
                    <a:pt x="52273" y="267360"/>
                  </a:lnTo>
                  <a:lnTo>
                    <a:pt x="46786" y="268782"/>
                  </a:lnTo>
                  <a:lnTo>
                    <a:pt x="77949" y="268782"/>
                  </a:lnTo>
                  <a:lnTo>
                    <a:pt x="80721" y="264312"/>
                  </a:lnTo>
                  <a:lnTo>
                    <a:pt x="82296" y="258673"/>
                  </a:lnTo>
                  <a:lnTo>
                    <a:pt x="82296" y="244246"/>
                  </a:lnTo>
                  <a:lnTo>
                    <a:pt x="79705" y="237388"/>
                  </a:lnTo>
                  <a:lnTo>
                    <a:pt x="69342" y="226415"/>
                  </a:lnTo>
                  <a:lnTo>
                    <a:pt x="61823" y="223062"/>
                  </a:lnTo>
                  <a:lnTo>
                    <a:pt x="51968" y="221843"/>
                  </a:lnTo>
                  <a:lnTo>
                    <a:pt x="77876" y="191058"/>
                  </a:lnTo>
                  <a:lnTo>
                    <a:pt x="77876" y="177800"/>
                  </a:lnTo>
                  <a:close/>
                </a:path>
                <a:path w="822959" h="307975">
                  <a:moveTo>
                    <a:pt x="110850" y="260248"/>
                  </a:moveTo>
                  <a:lnTo>
                    <a:pt x="103738" y="260248"/>
                  </a:lnTo>
                  <a:lnTo>
                    <a:pt x="100792" y="261416"/>
                  </a:lnTo>
                  <a:lnTo>
                    <a:pt x="96118" y="266090"/>
                  </a:lnTo>
                  <a:lnTo>
                    <a:pt x="94950" y="269138"/>
                  </a:lnTo>
                  <a:lnTo>
                    <a:pt x="94950" y="275539"/>
                  </a:lnTo>
                  <a:lnTo>
                    <a:pt x="102112" y="284175"/>
                  </a:lnTo>
                  <a:lnTo>
                    <a:pt x="96016" y="307492"/>
                  </a:lnTo>
                  <a:lnTo>
                    <a:pt x="108361" y="307492"/>
                  </a:lnTo>
                  <a:lnTo>
                    <a:pt x="116133" y="286004"/>
                  </a:lnTo>
                  <a:lnTo>
                    <a:pt x="117555" y="282448"/>
                  </a:lnTo>
                  <a:lnTo>
                    <a:pt x="118435" y="279908"/>
                  </a:lnTo>
                  <a:lnTo>
                    <a:pt x="118876" y="278079"/>
                  </a:lnTo>
                  <a:lnTo>
                    <a:pt x="119384" y="276250"/>
                  </a:lnTo>
                  <a:lnTo>
                    <a:pt x="119638" y="274523"/>
                  </a:lnTo>
                  <a:lnTo>
                    <a:pt x="119638" y="269138"/>
                  </a:lnTo>
                  <a:lnTo>
                    <a:pt x="118470" y="266090"/>
                  </a:lnTo>
                  <a:lnTo>
                    <a:pt x="113796" y="261416"/>
                  </a:lnTo>
                  <a:lnTo>
                    <a:pt x="110850" y="260248"/>
                  </a:lnTo>
                  <a:close/>
                </a:path>
                <a:path w="822959" h="307975">
                  <a:moveTo>
                    <a:pt x="183710" y="176276"/>
                  </a:moveTo>
                  <a:lnTo>
                    <a:pt x="166641" y="176276"/>
                  </a:lnTo>
                  <a:lnTo>
                    <a:pt x="159021" y="178460"/>
                  </a:lnTo>
                  <a:lnTo>
                    <a:pt x="152316" y="182829"/>
                  </a:lnTo>
                  <a:lnTo>
                    <a:pt x="145610" y="187096"/>
                  </a:lnTo>
                  <a:lnTo>
                    <a:pt x="131115" y="222348"/>
                  </a:lnTo>
                  <a:lnTo>
                    <a:pt x="131037" y="222901"/>
                  </a:lnTo>
                  <a:lnTo>
                    <a:pt x="136466" y="260705"/>
                  </a:lnTo>
                  <a:lnTo>
                    <a:pt x="140255" y="268782"/>
                  </a:lnTo>
                  <a:lnTo>
                    <a:pt x="140327" y="268935"/>
                  </a:lnTo>
                  <a:lnTo>
                    <a:pt x="145610" y="275234"/>
                  </a:lnTo>
                  <a:lnTo>
                    <a:pt x="152316" y="279603"/>
                  </a:lnTo>
                  <a:lnTo>
                    <a:pt x="159021" y="283870"/>
                  </a:lnTo>
                  <a:lnTo>
                    <a:pt x="166641" y="286004"/>
                  </a:lnTo>
                  <a:lnTo>
                    <a:pt x="183710" y="286004"/>
                  </a:lnTo>
                  <a:lnTo>
                    <a:pt x="191330" y="283870"/>
                  </a:lnTo>
                  <a:lnTo>
                    <a:pt x="204843" y="275234"/>
                  </a:lnTo>
                  <a:lnTo>
                    <a:pt x="210177" y="268935"/>
                  </a:lnTo>
                  <a:lnTo>
                    <a:pt x="210248" y="268782"/>
                  </a:lnTo>
                  <a:lnTo>
                    <a:pt x="167657" y="268782"/>
                  </a:lnTo>
                  <a:lnTo>
                    <a:pt x="161663" y="265633"/>
                  </a:lnTo>
                  <a:lnTo>
                    <a:pt x="150639" y="231140"/>
                  </a:lnTo>
                  <a:lnTo>
                    <a:pt x="151023" y="222901"/>
                  </a:lnTo>
                  <a:lnTo>
                    <a:pt x="151049" y="222348"/>
                  </a:lnTo>
                  <a:lnTo>
                    <a:pt x="152192" y="215252"/>
                  </a:lnTo>
                  <a:lnTo>
                    <a:pt x="152278" y="214719"/>
                  </a:lnTo>
                  <a:lnTo>
                    <a:pt x="154325" y="208251"/>
                  </a:lnTo>
                  <a:lnTo>
                    <a:pt x="157192" y="202946"/>
                  </a:lnTo>
                  <a:lnTo>
                    <a:pt x="161663" y="196646"/>
                  </a:lnTo>
                  <a:lnTo>
                    <a:pt x="167657" y="193497"/>
                  </a:lnTo>
                  <a:lnTo>
                    <a:pt x="210263" y="193497"/>
                  </a:lnTo>
                  <a:lnTo>
                    <a:pt x="204843" y="187096"/>
                  </a:lnTo>
                  <a:lnTo>
                    <a:pt x="198036" y="182829"/>
                  </a:lnTo>
                  <a:lnTo>
                    <a:pt x="191330" y="178460"/>
                  </a:lnTo>
                  <a:lnTo>
                    <a:pt x="183710" y="176276"/>
                  </a:lnTo>
                  <a:close/>
                </a:path>
                <a:path w="822959" h="307975">
                  <a:moveTo>
                    <a:pt x="210224" y="193497"/>
                  </a:moveTo>
                  <a:lnTo>
                    <a:pt x="182796" y="193497"/>
                  </a:lnTo>
                  <a:lnTo>
                    <a:pt x="188790" y="196646"/>
                  </a:lnTo>
                  <a:lnTo>
                    <a:pt x="193159" y="202946"/>
                  </a:lnTo>
                  <a:lnTo>
                    <a:pt x="196093" y="208251"/>
                  </a:lnTo>
                  <a:lnTo>
                    <a:pt x="198188" y="214719"/>
                  </a:lnTo>
                  <a:lnTo>
                    <a:pt x="199445" y="222348"/>
                  </a:lnTo>
                  <a:lnTo>
                    <a:pt x="199864" y="231140"/>
                  </a:lnTo>
                  <a:lnTo>
                    <a:pt x="199471" y="239388"/>
                  </a:lnTo>
                  <a:lnTo>
                    <a:pt x="199445" y="239931"/>
                  </a:lnTo>
                  <a:lnTo>
                    <a:pt x="182796" y="268782"/>
                  </a:lnTo>
                  <a:lnTo>
                    <a:pt x="210248" y="268782"/>
                  </a:lnTo>
                  <a:lnTo>
                    <a:pt x="214038" y="260705"/>
                  </a:lnTo>
                  <a:lnTo>
                    <a:pt x="216571" y="254171"/>
                  </a:lnTo>
                  <a:lnTo>
                    <a:pt x="218255" y="247561"/>
                  </a:lnTo>
                  <a:lnTo>
                    <a:pt x="218381" y="247065"/>
                  </a:lnTo>
                  <a:lnTo>
                    <a:pt x="219390" y="239931"/>
                  </a:lnTo>
                  <a:lnTo>
                    <a:pt x="219467" y="239388"/>
                  </a:lnTo>
                  <a:lnTo>
                    <a:pt x="219829" y="231140"/>
                  </a:lnTo>
                  <a:lnTo>
                    <a:pt x="219467" y="222901"/>
                  </a:lnTo>
                  <a:lnTo>
                    <a:pt x="218381" y="215252"/>
                  </a:lnTo>
                  <a:lnTo>
                    <a:pt x="216586" y="208251"/>
                  </a:lnTo>
                  <a:lnTo>
                    <a:pt x="214038" y="201726"/>
                  </a:lnTo>
                  <a:lnTo>
                    <a:pt x="210224" y="193497"/>
                  </a:lnTo>
                  <a:close/>
                </a:path>
                <a:path w="822959" h="307975">
                  <a:moveTo>
                    <a:pt x="300483" y="203098"/>
                  </a:moveTo>
                  <a:lnTo>
                    <a:pt x="281433" y="203098"/>
                  </a:lnTo>
                  <a:lnTo>
                    <a:pt x="281433" y="284480"/>
                  </a:lnTo>
                  <a:lnTo>
                    <a:pt x="300483" y="284480"/>
                  </a:lnTo>
                  <a:lnTo>
                    <a:pt x="300483" y="251866"/>
                  </a:lnTo>
                  <a:lnTo>
                    <a:pt x="337833" y="251866"/>
                  </a:lnTo>
                  <a:lnTo>
                    <a:pt x="330658" y="242265"/>
                  </a:lnTo>
                  <a:lnTo>
                    <a:pt x="335375" y="236016"/>
                  </a:lnTo>
                  <a:lnTo>
                    <a:pt x="300483" y="236016"/>
                  </a:lnTo>
                  <a:lnTo>
                    <a:pt x="300483" y="203098"/>
                  </a:lnTo>
                  <a:close/>
                </a:path>
                <a:path w="822959" h="307975">
                  <a:moveTo>
                    <a:pt x="337833" y="251866"/>
                  </a:moveTo>
                  <a:lnTo>
                    <a:pt x="315266" y="251866"/>
                  </a:lnTo>
                  <a:lnTo>
                    <a:pt x="339802" y="284480"/>
                  </a:lnTo>
                  <a:lnTo>
                    <a:pt x="362205" y="284480"/>
                  </a:lnTo>
                  <a:lnTo>
                    <a:pt x="337833" y="251866"/>
                  </a:lnTo>
                  <a:close/>
                </a:path>
                <a:path w="822959" h="307975">
                  <a:moveTo>
                    <a:pt x="360224" y="203098"/>
                  </a:moveTo>
                  <a:lnTo>
                    <a:pt x="339802" y="203098"/>
                  </a:lnTo>
                  <a:lnTo>
                    <a:pt x="315723" y="236016"/>
                  </a:lnTo>
                  <a:lnTo>
                    <a:pt x="335375" y="236016"/>
                  </a:lnTo>
                  <a:lnTo>
                    <a:pt x="360224" y="203098"/>
                  </a:lnTo>
                  <a:close/>
                </a:path>
                <a:path w="822959" h="307975">
                  <a:moveTo>
                    <a:pt x="438124" y="203098"/>
                  </a:moveTo>
                  <a:lnTo>
                    <a:pt x="375640" y="203098"/>
                  </a:lnTo>
                  <a:lnTo>
                    <a:pt x="375640" y="284480"/>
                  </a:lnTo>
                  <a:lnTo>
                    <a:pt x="394690" y="284480"/>
                  </a:lnTo>
                  <a:lnTo>
                    <a:pt x="394690" y="219252"/>
                  </a:lnTo>
                  <a:lnTo>
                    <a:pt x="438124" y="219252"/>
                  </a:lnTo>
                  <a:lnTo>
                    <a:pt x="438124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210800" y="19111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393883" y="2225393"/>
              <a:ext cx="2405506" cy="14173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6400" y="2530044"/>
              <a:ext cx="3710635" cy="14188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0210800" y="25781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937500" y="3009900"/>
              <a:ext cx="6794500" cy="1866900"/>
            </a:xfrm>
            <a:custGeom>
              <a:avLst/>
              <a:gdLst/>
              <a:ahLst/>
              <a:cxnLst/>
              <a:rect l="l" t="t" r="r" b="b"/>
              <a:pathLst>
                <a:path w="6794500" h="1866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1676400"/>
                  </a:lnTo>
                  <a:lnTo>
                    <a:pt x="5031" y="1720079"/>
                  </a:lnTo>
                  <a:lnTo>
                    <a:pt x="19362" y="1760177"/>
                  </a:lnTo>
                  <a:lnTo>
                    <a:pt x="41850" y="1795548"/>
                  </a:lnTo>
                  <a:lnTo>
                    <a:pt x="71351" y="1825049"/>
                  </a:lnTo>
                  <a:lnTo>
                    <a:pt x="106722" y="1847537"/>
                  </a:lnTo>
                  <a:lnTo>
                    <a:pt x="146820" y="1861868"/>
                  </a:lnTo>
                  <a:lnTo>
                    <a:pt x="190500" y="1866900"/>
                  </a:lnTo>
                  <a:lnTo>
                    <a:pt x="6604000" y="1866900"/>
                  </a:lnTo>
                  <a:lnTo>
                    <a:pt x="6647678" y="1861868"/>
                  </a:lnTo>
                  <a:lnTo>
                    <a:pt x="6687775" y="1847537"/>
                  </a:lnTo>
                  <a:lnTo>
                    <a:pt x="6723146" y="1825049"/>
                  </a:lnTo>
                  <a:lnTo>
                    <a:pt x="6752648" y="1795548"/>
                  </a:lnTo>
                  <a:lnTo>
                    <a:pt x="6775136" y="1760177"/>
                  </a:lnTo>
                  <a:lnTo>
                    <a:pt x="6789468" y="1720079"/>
                  </a:lnTo>
                  <a:lnTo>
                    <a:pt x="6794500" y="1676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937500" y="28829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130489" y="3253742"/>
              <a:ext cx="1290320" cy="144145"/>
            </a:xfrm>
            <a:custGeom>
              <a:avLst/>
              <a:gdLst/>
              <a:ahLst/>
              <a:cxnLst/>
              <a:rect l="l" t="t" r="r" b="b"/>
              <a:pathLst>
                <a:path w="1290320" h="144145">
                  <a:moveTo>
                    <a:pt x="153873" y="28448"/>
                  </a:moveTo>
                  <a:lnTo>
                    <a:pt x="115290" y="44627"/>
                  </a:lnTo>
                  <a:lnTo>
                    <a:pt x="104800" y="76987"/>
                  </a:lnTo>
                  <a:lnTo>
                    <a:pt x="105200" y="83832"/>
                  </a:lnTo>
                  <a:lnTo>
                    <a:pt x="129692" y="119481"/>
                  </a:lnTo>
                  <a:lnTo>
                    <a:pt x="157251" y="125704"/>
                  </a:lnTo>
                  <a:lnTo>
                    <a:pt x="165430" y="125704"/>
                  </a:lnTo>
                  <a:lnTo>
                    <a:pt x="172445" y="124460"/>
                  </a:lnTo>
                  <a:lnTo>
                    <a:pt x="172631" y="124460"/>
                  </a:lnTo>
                  <a:lnTo>
                    <a:pt x="185817" y="119185"/>
                  </a:lnTo>
                  <a:lnTo>
                    <a:pt x="191211" y="115332"/>
                  </a:lnTo>
                  <a:lnTo>
                    <a:pt x="195478" y="110236"/>
                  </a:lnTo>
                  <a:lnTo>
                    <a:pt x="192538" y="106857"/>
                  </a:lnTo>
                  <a:lnTo>
                    <a:pt x="149605" y="106857"/>
                  </a:lnTo>
                  <a:lnTo>
                    <a:pt x="142731" y="104842"/>
                  </a:lnTo>
                  <a:lnTo>
                    <a:pt x="137159" y="100812"/>
                  </a:lnTo>
                  <a:lnTo>
                    <a:pt x="131707" y="96663"/>
                  </a:lnTo>
                  <a:lnTo>
                    <a:pt x="128329" y="91092"/>
                  </a:lnTo>
                  <a:lnTo>
                    <a:pt x="127025" y="84099"/>
                  </a:lnTo>
                  <a:lnTo>
                    <a:pt x="201523" y="84099"/>
                  </a:lnTo>
                  <a:lnTo>
                    <a:pt x="201761" y="81254"/>
                  </a:lnTo>
                  <a:lnTo>
                    <a:pt x="201849" y="76987"/>
                  </a:lnTo>
                  <a:lnTo>
                    <a:pt x="201490" y="70453"/>
                  </a:lnTo>
                  <a:lnTo>
                    <a:pt x="201294" y="69342"/>
                  </a:lnTo>
                  <a:lnTo>
                    <a:pt x="126847" y="69342"/>
                  </a:lnTo>
                  <a:lnTo>
                    <a:pt x="127896" y="62466"/>
                  </a:lnTo>
                  <a:lnTo>
                    <a:pt x="130814" y="56896"/>
                  </a:lnTo>
                  <a:lnTo>
                    <a:pt x="136350" y="52095"/>
                  </a:lnTo>
                  <a:lnTo>
                    <a:pt x="140715" y="48361"/>
                  </a:lnTo>
                  <a:lnTo>
                    <a:pt x="146761" y="46228"/>
                  </a:lnTo>
                  <a:lnTo>
                    <a:pt x="192585" y="46228"/>
                  </a:lnTo>
                  <a:lnTo>
                    <a:pt x="191722" y="44627"/>
                  </a:lnTo>
                  <a:lnTo>
                    <a:pt x="160618" y="28836"/>
                  </a:lnTo>
                  <a:lnTo>
                    <a:pt x="153873" y="28448"/>
                  </a:lnTo>
                  <a:close/>
                </a:path>
                <a:path w="1290320" h="144145">
                  <a:moveTo>
                    <a:pt x="64007" y="19558"/>
                  </a:moveTo>
                  <a:lnTo>
                    <a:pt x="41071" y="19558"/>
                  </a:lnTo>
                  <a:lnTo>
                    <a:pt x="41071" y="124460"/>
                  </a:lnTo>
                  <a:lnTo>
                    <a:pt x="64007" y="124460"/>
                  </a:lnTo>
                  <a:lnTo>
                    <a:pt x="64007" y="19558"/>
                  </a:lnTo>
                  <a:close/>
                </a:path>
                <a:path w="1290320" h="144145">
                  <a:moveTo>
                    <a:pt x="183668" y="96663"/>
                  </a:moveTo>
                  <a:lnTo>
                    <a:pt x="183423" y="96663"/>
                  </a:lnTo>
                  <a:lnTo>
                    <a:pt x="178153" y="101057"/>
                  </a:lnTo>
                  <a:lnTo>
                    <a:pt x="172053" y="104279"/>
                  </a:lnTo>
                  <a:lnTo>
                    <a:pt x="165263" y="106213"/>
                  </a:lnTo>
                  <a:lnTo>
                    <a:pt x="157784" y="106857"/>
                  </a:lnTo>
                  <a:lnTo>
                    <a:pt x="192538" y="106857"/>
                  </a:lnTo>
                  <a:lnTo>
                    <a:pt x="183668" y="96663"/>
                  </a:lnTo>
                  <a:close/>
                </a:path>
                <a:path w="1290320" h="144145">
                  <a:moveTo>
                    <a:pt x="192585" y="46228"/>
                  </a:moveTo>
                  <a:lnTo>
                    <a:pt x="161103" y="46228"/>
                  </a:lnTo>
                  <a:lnTo>
                    <a:pt x="167148" y="48361"/>
                  </a:lnTo>
                  <a:lnTo>
                    <a:pt x="176869" y="56896"/>
                  </a:lnTo>
                  <a:lnTo>
                    <a:pt x="179773" y="62466"/>
                  </a:lnTo>
                  <a:lnTo>
                    <a:pt x="180720" y="69342"/>
                  </a:lnTo>
                  <a:lnTo>
                    <a:pt x="201294" y="69342"/>
                  </a:lnTo>
                  <a:lnTo>
                    <a:pt x="200323" y="63830"/>
                  </a:lnTo>
                  <a:lnTo>
                    <a:pt x="198420" y="57784"/>
                  </a:lnTo>
                  <a:lnTo>
                    <a:pt x="198378" y="57651"/>
                  </a:lnTo>
                  <a:lnTo>
                    <a:pt x="195740" y="52095"/>
                  </a:lnTo>
                  <a:lnTo>
                    <a:pt x="192585" y="46228"/>
                  </a:lnTo>
                  <a:close/>
                </a:path>
                <a:path w="1290320" h="144145">
                  <a:moveTo>
                    <a:pt x="105257" y="0"/>
                  </a:moveTo>
                  <a:lnTo>
                    <a:pt x="0" y="0"/>
                  </a:lnTo>
                  <a:lnTo>
                    <a:pt x="0" y="19558"/>
                  </a:lnTo>
                  <a:lnTo>
                    <a:pt x="105257" y="19558"/>
                  </a:lnTo>
                  <a:lnTo>
                    <a:pt x="105257" y="0"/>
                  </a:lnTo>
                  <a:close/>
                </a:path>
                <a:path w="1290320" h="144145">
                  <a:moveTo>
                    <a:pt x="249480" y="29514"/>
                  </a:moveTo>
                  <a:lnTo>
                    <a:pt x="226188" y="29514"/>
                  </a:lnTo>
                  <a:lnTo>
                    <a:pt x="226188" y="124460"/>
                  </a:lnTo>
                  <a:lnTo>
                    <a:pt x="246457" y="124460"/>
                  </a:lnTo>
                  <a:lnTo>
                    <a:pt x="246457" y="61341"/>
                  </a:lnTo>
                  <a:lnTo>
                    <a:pt x="267584" y="61341"/>
                  </a:lnTo>
                  <a:lnTo>
                    <a:pt x="249480" y="29514"/>
                  </a:lnTo>
                  <a:close/>
                </a:path>
                <a:path w="1290320" h="144145">
                  <a:moveTo>
                    <a:pt x="339506" y="61518"/>
                  </a:moveTo>
                  <a:lnTo>
                    <a:pt x="319533" y="61518"/>
                  </a:lnTo>
                  <a:lnTo>
                    <a:pt x="319533" y="124460"/>
                  </a:lnTo>
                  <a:lnTo>
                    <a:pt x="339624" y="124460"/>
                  </a:lnTo>
                  <a:lnTo>
                    <a:pt x="339506" y="61518"/>
                  </a:lnTo>
                  <a:close/>
                </a:path>
                <a:path w="1290320" h="144145">
                  <a:moveTo>
                    <a:pt x="267584" y="61341"/>
                  </a:moveTo>
                  <a:lnTo>
                    <a:pt x="246457" y="61341"/>
                  </a:lnTo>
                  <a:lnTo>
                    <a:pt x="277928" y="114503"/>
                  </a:lnTo>
                  <a:lnTo>
                    <a:pt x="287529" y="114503"/>
                  </a:lnTo>
                  <a:lnTo>
                    <a:pt x="302994" y="88899"/>
                  </a:lnTo>
                  <a:lnTo>
                    <a:pt x="283262" y="88899"/>
                  </a:lnTo>
                  <a:lnTo>
                    <a:pt x="267685" y="61518"/>
                  </a:lnTo>
                  <a:lnTo>
                    <a:pt x="267584" y="61341"/>
                  </a:lnTo>
                  <a:close/>
                </a:path>
                <a:path w="1290320" h="144145">
                  <a:moveTo>
                    <a:pt x="339446" y="29514"/>
                  </a:moveTo>
                  <a:lnTo>
                    <a:pt x="318644" y="29514"/>
                  </a:lnTo>
                  <a:lnTo>
                    <a:pt x="283262" y="88899"/>
                  </a:lnTo>
                  <a:lnTo>
                    <a:pt x="302994" y="88899"/>
                  </a:lnTo>
                  <a:lnTo>
                    <a:pt x="319533" y="61518"/>
                  </a:lnTo>
                  <a:lnTo>
                    <a:pt x="339506" y="61518"/>
                  </a:lnTo>
                  <a:lnTo>
                    <a:pt x="339446" y="29514"/>
                  </a:lnTo>
                  <a:close/>
                </a:path>
                <a:path w="1290320" h="144145">
                  <a:moveTo>
                    <a:pt x="391660" y="29514"/>
                  </a:moveTo>
                  <a:lnTo>
                    <a:pt x="369435" y="29514"/>
                  </a:lnTo>
                  <a:lnTo>
                    <a:pt x="369435" y="124460"/>
                  </a:lnTo>
                  <a:lnTo>
                    <a:pt x="391660" y="124460"/>
                  </a:lnTo>
                  <a:lnTo>
                    <a:pt x="391660" y="86944"/>
                  </a:lnTo>
                  <a:lnTo>
                    <a:pt x="461713" y="86944"/>
                  </a:lnTo>
                  <a:lnTo>
                    <a:pt x="461713" y="68097"/>
                  </a:lnTo>
                  <a:lnTo>
                    <a:pt x="391660" y="68097"/>
                  </a:lnTo>
                  <a:lnTo>
                    <a:pt x="391660" y="29514"/>
                  </a:lnTo>
                  <a:close/>
                </a:path>
                <a:path w="1290320" h="144145">
                  <a:moveTo>
                    <a:pt x="461713" y="86944"/>
                  </a:moveTo>
                  <a:lnTo>
                    <a:pt x="439488" y="86944"/>
                  </a:lnTo>
                  <a:lnTo>
                    <a:pt x="439488" y="124460"/>
                  </a:lnTo>
                  <a:lnTo>
                    <a:pt x="461713" y="124460"/>
                  </a:lnTo>
                  <a:lnTo>
                    <a:pt x="461713" y="86944"/>
                  </a:lnTo>
                  <a:close/>
                </a:path>
                <a:path w="1290320" h="144145">
                  <a:moveTo>
                    <a:pt x="461713" y="29514"/>
                  </a:moveTo>
                  <a:lnTo>
                    <a:pt x="439488" y="29514"/>
                  </a:lnTo>
                  <a:lnTo>
                    <a:pt x="439488" y="68097"/>
                  </a:lnTo>
                  <a:lnTo>
                    <a:pt x="461713" y="68097"/>
                  </a:lnTo>
                  <a:lnTo>
                    <a:pt x="461713" y="29514"/>
                  </a:lnTo>
                  <a:close/>
                </a:path>
                <a:path w="1290320" h="144145">
                  <a:moveTo>
                    <a:pt x="513723" y="29514"/>
                  </a:moveTo>
                  <a:lnTo>
                    <a:pt x="491498" y="29514"/>
                  </a:lnTo>
                  <a:lnTo>
                    <a:pt x="491498" y="124460"/>
                  </a:lnTo>
                  <a:lnTo>
                    <a:pt x="534526" y="124637"/>
                  </a:lnTo>
                  <a:lnTo>
                    <a:pt x="543660" y="124182"/>
                  </a:lnTo>
                  <a:lnTo>
                    <a:pt x="570951" y="108398"/>
                  </a:lnTo>
                  <a:lnTo>
                    <a:pt x="545130" y="108398"/>
                  </a:lnTo>
                  <a:lnTo>
                    <a:pt x="513723" y="108102"/>
                  </a:lnTo>
                  <a:lnTo>
                    <a:pt x="513723" y="75920"/>
                  </a:lnTo>
                  <a:lnTo>
                    <a:pt x="572479" y="75920"/>
                  </a:lnTo>
                  <a:lnTo>
                    <a:pt x="571864" y="74438"/>
                  </a:lnTo>
                  <a:lnTo>
                    <a:pt x="513723" y="60629"/>
                  </a:lnTo>
                  <a:lnTo>
                    <a:pt x="513723" y="29514"/>
                  </a:lnTo>
                  <a:close/>
                </a:path>
                <a:path w="1290320" h="144145">
                  <a:moveTo>
                    <a:pt x="572479" y="75920"/>
                  </a:moveTo>
                  <a:lnTo>
                    <a:pt x="513723" y="75920"/>
                  </a:lnTo>
                  <a:lnTo>
                    <a:pt x="545130" y="76216"/>
                  </a:lnTo>
                  <a:lnTo>
                    <a:pt x="539327" y="76216"/>
                  </a:lnTo>
                  <a:lnTo>
                    <a:pt x="544365" y="77520"/>
                  </a:lnTo>
                  <a:lnTo>
                    <a:pt x="551002" y="82499"/>
                  </a:lnTo>
                  <a:lnTo>
                    <a:pt x="552662" y="86410"/>
                  </a:lnTo>
                  <a:lnTo>
                    <a:pt x="552662" y="97197"/>
                  </a:lnTo>
                  <a:lnTo>
                    <a:pt x="550943" y="101345"/>
                  </a:lnTo>
                  <a:lnTo>
                    <a:pt x="544067" y="107035"/>
                  </a:lnTo>
                  <a:lnTo>
                    <a:pt x="539089" y="108398"/>
                  </a:lnTo>
                  <a:lnTo>
                    <a:pt x="570951" y="108398"/>
                  </a:lnTo>
                  <a:lnTo>
                    <a:pt x="572397" y="105968"/>
                  </a:lnTo>
                  <a:lnTo>
                    <a:pt x="574398" y="99479"/>
                  </a:lnTo>
                  <a:lnTo>
                    <a:pt x="575064" y="92100"/>
                  </a:lnTo>
                  <a:lnTo>
                    <a:pt x="575064" y="82143"/>
                  </a:lnTo>
                  <a:lnTo>
                    <a:pt x="572603" y="76216"/>
                  </a:lnTo>
                  <a:lnTo>
                    <a:pt x="572479" y="75920"/>
                  </a:lnTo>
                  <a:close/>
                </a:path>
                <a:path w="1290320" h="144145">
                  <a:moveTo>
                    <a:pt x="609558" y="29514"/>
                  </a:moveTo>
                  <a:lnTo>
                    <a:pt x="587333" y="29514"/>
                  </a:lnTo>
                  <a:lnTo>
                    <a:pt x="587333" y="124460"/>
                  </a:lnTo>
                  <a:lnTo>
                    <a:pt x="609558" y="124460"/>
                  </a:lnTo>
                  <a:lnTo>
                    <a:pt x="609558" y="29514"/>
                  </a:lnTo>
                  <a:close/>
                </a:path>
                <a:path w="1290320" h="144145">
                  <a:moveTo>
                    <a:pt x="680327" y="28448"/>
                  </a:moveTo>
                  <a:lnTo>
                    <a:pt x="641744" y="44627"/>
                  </a:lnTo>
                  <a:lnTo>
                    <a:pt x="637579" y="51917"/>
                  </a:lnTo>
                  <a:lnTo>
                    <a:pt x="637477" y="52095"/>
                  </a:lnTo>
                  <a:lnTo>
                    <a:pt x="631254" y="76987"/>
                  </a:lnTo>
                  <a:lnTo>
                    <a:pt x="631654" y="83832"/>
                  </a:lnTo>
                  <a:lnTo>
                    <a:pt x="656146" y="119481"/>
                  </a:lnTo>
                  <a:lnTo>
                    <a:pt x="683705" y="125704"/>
                  </a:lnTo>
                  <a:lnTo>
                    <a:pt x="691884" y="125704"/>
                  </a:lnTo>
                  <a:lnTo>
                    <a:pt x="699234" y="124400"/>
                  </a:lnTo>
                  <a:lnTo>
                    <a:pt x="712273" y="119185"/>
                  </a:lnTo>
                  <a:lnTo>
                    <a:pt x="717665" y="115332"/>
                  </a:lnTo>
                  <a:lnTo>
                    <a:pt x="721932" y="110236"/>
                  </a:lnTo>
                  <a:lnTo>
                    <a:pt x="718993" y="106857"/>
                  </a:lnTo>
                  <a:lnTo>
                    <a:pt x="676060" y="106857"/>
                  </a:lnTo>
                  <a:lnTo>
                    <a:pt x="669185" y="104842"/>
                  </a:lnTo>
                  <a:lnTo>
                    <a:pt x="663614" y="100812"/>
                  </a:lnTo>
                  <a:lnTo>
                    <a:pt x="658162" y="96663"/>
                  </a:lnTo>
                  <a:lnTo>
                    <a:pt x="654784" y="91092"/>
                  </a:lnTo>
                  <a:lnTo>
                    <a:pt x="653479" y="84099"/>
                  </a:lnTo>
                  <a:lnTo>
                    <a:pt x="727977" y="84099"/>
                  </a:lnTo>
                  <a:lnTo>
                    <a:pt x="728215" y="81254"/>
                  </a:lnTo>
                  <a:lnTo>
                    <a:pt x="728304" y="76987"/>
                  </a:lnTo>
                  <a:lnTo>
                    <a:pt x="727944" y="70453"/>
                  </a:lnTo>
                  <a:lnTo>
                    <a:pt x="727748" y="69342"/>
                  </a:lnTo>
                  <a:lnTo>
                    <a:pt x="653301" y="69342"/>
                  </a:lnTo>
                  <a:lnTo>
                    <a:pt x="654350" y="62466"/>
                  </a:lnTo>
                  <a:lnTo>
                    <a:pt x="657269" y="56896"/>
                  </a:lnTo>
                  <a:lnTo>
                    <a:pt x="662805" y="52095"/>
                  </a:lnTo>
                  <a:lnTo>
                    <a:pt x="667170" y="48361"/>
                  </a:lnTo>
                  <a:lnTo>
                    <a:pt x="673215" y="46228"/>
                  </a:lnTo>
                  <a:lnTo>
                    <a:pt x="719040" y="46228"/>
                  </a:lnTo>
                  <a:lnTo>
                    <a:pt x="718176" y="44627"/>
                  </a:lnTo>
                  <a:lnTo>
                    <a:pt x="687072" y="28836"/>
                  </a:lnTo>
                  <a:lnTo>
                    <a:pt x="680327" y="28448"/>
                  </a:lnTo>
                  <a:close/>
                </a:path>
                <a:path w="1290320" h="144145">
                  <a:moveTo>
                    <a:pt x="710123" y="96663"/>
                  </a:moveTo>
                  <a:lnTo>
                    <a:pt x="709877" y="96663"/>
                  </a:lnTo>
                  <a:lnTo>
                    <a:pt x="704608" y="101057"/>
                  </a:lnTo>
                  <a:lnTo>
                    <a:pt x="698507" y="104279"/>
                  </a:lnTo>
                  <a:lnTo>
                    <a:pt x="691718" y="106213"/>
                  </a:lnTo>
                  <a:lnTo>
                    <a:pt x="684239" y="106857"/>
                  </a:lnTo>
                  <a:lnTo>
                    <a:pt x="718993" y="106857"/>
                  </a:lnTo>
                  <a:lnTo>
                    <a:pt x="710123" y="96663"/>
                  </a:lnTo>
                  <a:close/>
                </a:path>
                <a:path w="1290320" h="144145">
                  <a:moveTo>
                    <a:pt x="719040" y="46228"/>
                  </a:moveTo>
                  <a:lnTo>
                    <a:pt x="687558" y="46228"/>
                  </a:lnTo>
                  <a:lnTo>
                    <a:pt x="693604" y="48361"/>
                  </a:lnTo>
                  <a:lnTo>
                    <a:pt x="703323" y="56896"/>
                  </a:lnTo>
                  <a:lnTo>
                    <a:pt x="706227" y="62466"/>
                  </a:lnTo>
                  <a:lnTo>
                    <a:pt x="707175" y="69342"/>
                  </a:lnTo>
                  <a:lnTo>
                    <a:pt x="727748" y="69342"/>
                  </a:lnTo>
                  <a:lnTo>
                    <a:pt x="726777" y="63830"/>
                  </a:lnTo>
                  <a:lnTo>
                    <a:pt x="724875" y="57784"/>
                  </a:lnTo>
                  <a:lnTo>
                    <a:pt x="724833" y="57651"/>
                  </a:lnTo>
                  <a:lnTo>
                    <a:pt x="722194" y="52095"/>
                  </a:lnTo>
                  <a:lnTo>
                    <a:pt x="719040" y="46228"/>
                  </a:lnTo>
                  <a:close/>
                </a:path>
                <a:path w="1290320" h="144145">
                  <a:moveTo>
                    <a:pt x="848186" y="29514"/>
                  </a:moveTo>
                  <a:lnTo>
                    <a:pt x="801780" y="29514"/>
                  </a:lnTo>
                  <a:lnTo>
                    <a:pt x="801780" y="124460"/>
                  </a:lnTo>
                  <a:lnTo>
                    <a:pt x="850141" y="124460"/>
                  </a:lnTo>
                  <a:lnTo>
                    <a:pt x="858987" y="124026"/>
                  </a:lnTo>
                  <a:lnTo>
                    <a:pt x="887239" y="108280"/>
                  </a:lnTo>
                  <a:lnTo>
                    <a:pt x="822938" y="108280"/>
                  </a:lnTo>
                  <a:lnTo>
                    <a:pt x="822938" y="83921"/>
                  </a:lnTo>
                  <a:lnTo>
                    <a:pt x="884063" y="83921"/>
                  </a:lnTo>
                  <a:lnTo>
                    <a:pt x="883790" y="83388"/>
                  </a:lnTo>
                  <a:lnTo>
                    <a:pt x="878289" y="78454"/>
                  </a:lnTo>
                  <a:lnTo>
                    <a:pt x="870588" y="75031"/>
                  </a:lnTo>
                  <a:lnTo>
                    <a:pt x="875211" y="73016"/>
                  </a:lnTo>
                  <a:lnTo>
                    <a:pt x="878767" y="70231"/>
                  </a:lnTo>
                  <a:lnTo>
                    <a:pt x="879514" y="69164"/>
                  </a:lnTo>
                  <a:lnTo>
                    <a:pt x="822938" y="69164"/>
                  </a:lnTo>
                  <a:lnTo>
                    <a:pt x="822938" y="45694"/>
                  </a:lnTo>
                  <a:lnTo>
                    <a:pt x="884880" y="45694"/>
                  </a:lnTo>
                  <a:lnTo>
                    <a:pt x="881909" y="40182"/>
                  </a:lnTo>
                  <a:lnTo>
                    <a:pt x="875389" y="35915"/>
                  </a:lnTo>
                  <a:lnTo>
                    <a:pt x="870022" y="33115"/>
                  </a:lnTo>
                  <a:lnTo>
                    <a:pt x="863699" y="31115"/>
                  </a:lnTo>
                  <a:lnTo>
                    <a:pt x="856420" y="29914"/>
                  </a:lnTo>
                  <a:lnTo>
                    <a:pt x="848186" y="29514"/>
                  </a:lnTo>
                  <a:close/>
                </a:path>
                <a:path w="1290320" h="144145">
                  <a:moveTo>
                    <a:pt x="884063" y="83921"/>
                  </a:moveTo>
                  <a:lnTo>
                    <a:pt x="855120" y="83921"/>
                  </a:lnTo>
                  <a:lnTo>
                    <a:pt x="859565" y="84988"/>
                  </a:lnTo>
                  <a:lnTo>
                    <a:pt x="862410" y="87121"/>
                  </a:lnTo>
                  <a:lnTo>
                    <a:pt x="865254" y="89137"/>
                  </a:lnTo>
                  <a:lnTo>
                    <a:pt x="866677" y="92218"/>
                  </a:lnTo>
                  <a:lnTo>
                    <a:pt x="866677" y="104309"/>
                  </a:lnTo>
                  <a:lnTo>
                    <a:pt x="860573" y="108280"/>
                  </a:lnTo>
                  <a:lnTo>
                    <a:pt x="887239" y="108280"/>
                  </a:lnTo>
                  <a:lnTo>
                    <a:pt x="888191" y="106324"/>
                  </a:lnTo>
                  <a:lnTo>
                    <a:pt x="888191" y="97789"/>
                  </a:lnTo>
                  <a:lnTo>
                    <a:pt x="887090" y="89833"/>
                  </a:lnTo>
                  <a:lnTo>
                    <a:pt x="884063" y="83921"/>
                  </a:lnTo>
                  <a:close/>
                </a:path>
                <a:path w="1290320" h="144145">
                  <a:moveTo>
                    <a:pt x="884880" y="45694"/>
                  </a:moveTo>
                  <a:lnTo>
                    <a:pt x="857728" y="45694"/>
                  </a:lnTo>
                  <a:lnTo>
                    <a:pt x="863476" y="49546"/>
                  </a:lnTo>
                  <a:lnTo>
                    <a:pt x="863476" y="65193"/>
                  </a:lnTo>
                  <a:lnTo>
                    <a:pt x="857728" y="69164"/>
                  </a:lnTo>
                  <a:lnTo>
                    <a:pt x="879514" y="69164"/>
                  </a:lnTo>
                  <a:lnTo>
                    <a:pt x="881256" y="66675"/>
                  </a:lnTo>
                  <a:lnTo>
                    <a:pt x="883865" y="63119"/>
                  </a:lnTo>
                  <a:lnTo>
                    <a:pt x="885168" y="58910"/>
                  </a:lnTo>
                  <a:lnTo>
                    <a:pt x="885168" y="46228"/>
                  </a:lnTo>
                  <a:lnTo>
                    <a:pt x="884880" y="45694"/>
                  </a:lnTo>
                  <a:close/>
                </a:path>
                <a:path w="1290320" h="144145">
                  <a:moveTo>
                    <a:pt x="952757" y="28448"/>
                  </a:moveTo>
                  <a:lnTo>
                    <a:pt x="914175" y="44627"/>
                  </a:lnTo>
                  <a:lnTo>
                    <a:pt x="907249" y="57651"/>
                  </a:lnTo>
                  <a:lnTo>
                    <a:pt x="907185" y="57784"/>
                  </a:lnTo>
                  <a:lnTo>
                    <a:pt x="905240" y="63830"/>
                  </a:lnTo>
                  <a:lnTo>
                    <a:pt x="904073" y="70230"/>
                  </a:lnTo>
                  <a:lnTo>
                    <a:pt x="903685" y="76987"/>
                  </a:lnTo>
                  <a:lnTo>
                    <a:pt x="904085" y="83832"/>
                  </a:lnTo>
                  <a:lnTo>
                    <a:pt x="928577" y="119481"/>
                  </a:lnTo>
                  <a:lnTo>
                    <a:pt x="956136" y="125704"/>
                  </a:lnTo>
                  <a:lnTo>
                    <a:pt x="964314" y="125704"/>
                  </a:lnTo>
                  <a:lnTo>
                    <a:pt x="971664" y="124400"/>
                  </a:lnTo>
                  <a:lnTo>
                    <a:pt x="984702" y="119185"/>
                  </a:lnTo>
                  <a:lnTo>
                    <a:pt x="990095" y="115332"/>
                  </a:lnTo>
                  <a:lnTo>
                    <a:pt x="994363" y="110236"/>
                  </a:lnTo>
                  <a:lnTo>
                    <a:pt x="991423" y="106857"/>
                  </a:lnTo>
                  <a:lnTo>
                    <a:pt x="948490" y="106857"/>
                  </a:lnTo>
                  <a:lnTo>
                    <a:pt x="941616" y="104842"/>
                  </a:lnTo>
                  <a:lnTo>
                    <a:pt x="936044" y="100812"/>
                  </a:lnTo>
                  <a:lnTo>
                    <a:pt x="930592" y="96663"/>
                  </a:lnTo>
                  <a:lnTo>
                    <a:pt x="927214" y="91092"/>
                  </a:lnTo>
                  <a:lnTo>
                    <a:pt x="925910" y="84099"/>
                  </a:lnTo>
                  <a:lnTo>
                    <a:pt x="1000408" y="84099"/>
                  </a:lnTo>
                  <a:lnTo>
                    <a:pt x="1000645" y="81254"/>
                  </a:lnTo>
                  <a:lnTo>
                    <a:pt x="1000734" y="76987"/>
                  </a:lnTo>
                  <a:lnTo>
                    <a:pt x="1000374" y="70453"/>
                  </a:lnTo>
                  <a:lnTo>
                    <a:pt x="1000179" y="69342"/>
                  </a:lnTo>
                  <a:lnTo>
                    <a:pt x="925732" y="69342"/>
                  </a:lnTo>
                  <a:lnTo>
                    <a:pt x="926780" y="62466"/>
                  </a:lnTo>
                  <a:lnTo>
                    <a:pt x="929698" y="56896"/>
                  </a:lnTo>
                  <a:lnTo>
                    <a:pt x="935235" y="52095"/>
                  </a:lnTo>
                  <a:lnTo>
                    <a:pt x="939600" y="48361"/>
                  </a:lnTo>
                  <a:lnTo>
                    <a:pt x="945645" y="46228"/>
                  </a:lnTo>
                  <a:lnTo>
                    <a:pt x="991470" y="46228"/>
                  </a:lnTo>
                  <a:lnTo>
                    <a:pt x="990607" y="44627"/>
                  </a:lnTo>
                  <a:lnTo>
                    <a:pt x="959503" y="28836"/>
                  </a:lnTo>
                  <a:lnTo>
                    <a:pt x="952757" y="28448"/>
                  </a:lnTo>
                  <a:close/>
                </a:path>
                <a:path w="1290320" h="144145">
                  <a:moveTo>
                    <a:pt x="982553" y="96663"/>
                  </a:moveTo>
                  <a:lnTo>
                    <a:pt x="982308" y="96663"/>
                  </a:lnTo>
                  <a:lnTo>
                    <a:pt x="977038" y="101057"/>
                  </a:lnTo>
                  <a:lnTo>
                    <a:pt x="970937" y="104279"/>
                  </a:lnTo>
                  <a:lnTo>
                    <a:pt x="964147" y="106213"/>
                  </a:lnTo>
                  <a:lnTo>
                    <a:pt x="956669" y="106857"/>
                  </a:lnTo>
                  <a:lnTo>
                    <a:pt x="991423" y="106857"/>
                  </a:lnTo>
                  <a:lnTo>
                    <a:pt x="982553" y="96663"/>
                  </a:lnTo>
                  <a:close/>
                </a:path>
                <a:path w="1290320" h="144145">
                  <a:moveTo>
                    <a:pt x="991470" y="46228"/>
                  </a:moveTo>
                  <a:lnTo>
                    <a:pt x="959987" y="46228"/>
                  </a:lnTo>
                  <a:lnTo>
                    <a:pt x="966033" y="48361"/>
                  </a:lnTo>
                  <a:lnTo>
                    <a:pt x="975753" y="56896"/>
                  </a:lnTo>
                  <a:lnTo>
                    <a:pt x="978656" y="62466"/>
                  </a:lnTo>
                  <a:lnTo>
                    <a:pt x="979605" y="69342"/>
                  </a:lnTo>
                  <a:lnTo>
                    <a:pt x="1000179" y="69342"/>
                  </a:lnTo>
                  <a:lnTo>
                    <a:pt x="999208" y="63830"/>
                  </a:lnTo>
                  <a:lnTo>
                    <a:pt x="997305" y="57784"/>
                  </a:lnTo>
                  <a:lnTo>
                    <a:pt x="997263" y="57651"/>
                  </a:lnTo>
                  <a:lnTo>
                    <a:pt x="994625" y="52095"/>
                  </a:lnTo>
                  <a:lnTo>
                    <a:pt x="991470" y="46228"/>
                  </a:lnTo>
                  <a:close/>
                </a:path>
                <a:path w="1290320" h="144145">
                  <a:moveTo>
                    <a:pt x="1178692" y="105613"/>
                  </a:moveTo>
                  <a:lnTo>
                    <a:pt x="1165001" y="105613"/>
                  </a:lnTo>
                  <a:lnTo>
                    <a:pt x="1165001" y="124460"/>
                  </a:lnTo>
                  <a:lnTo>
                    <a:pt x="1157889" y="124460"/>
                  </a:lnTo>
                  <a:lnTo>
                    <a:pt x="1157889" y="144018"/>
                  </a:lnTo>
                  <a:lnTo>
                    <a:pt x="1178692" y="144018"/>
                  </a:lnTo>
                  <a:lnTo>
                    <a:pt x="1178692" y="105613"/>
                  </a:lnTo>
                  <a:close/>
                </a:path>
                <a:path w="1290320" h="144145">
                  <a:moveTo>
                    <a:pt x="1047297" y="29514"/>
                  </a:moveTo>
                  <a:lnTo>
                    <a:pt x="1025072" y="29514"/>
                  </a:lnTo>
                  <a:lnTo>
                    <a:pt x="1025072" y="124460"/>
                  </a:lnTo>
                  <a:lnTo>
                    <a:pt x="1142065" y="124460"/>
                  </a:lnTo>
                  <a:lnTo>
                    <a:pt x="1142065" y="105613"/>
                  </a:lnTo>
                  <a:lnTo>
                    <a:pt x="1047297" y="105613"/>
                  </a:lnTo>
                  <a:lnTo>
                    <a:pt x="1047297" y="29514"/>
                  </a:lnTo>
                  <a:close/>
                </a:path>
                <a:path w="1290320" h="144145">
                  <a:moveTo>
                    <a:pt x="1165001" y="29514"/>
                  </a:moveTo>
                  <a:lnTo>
                    <a:pt x="1142776" y="29514"/>
                  </a:lnTo>
                  <a:lnTo>
                    <a:pt x="1142776" y="105613"/>
                  </a:lnTo>
                  <a:lnTo>
                    <a:pt x="1142065" y="105613"/>
                  </a:lnTo>
                  <a:lnTo>
                    <a:pt x="1142065" y="124460"/>
                  </a:lnTo>
                  <a:lnTo>
                    <a:pt x="1165001" y="124460"/>
                  </a:lnTo>
                  <a:lnTo>
                    <a:pt x="1165001" y="29514"/>
                  </a:lnTo>
                  <a:close/>
                </a:path>
                <a:path w="1290320" h="144145">
                  <a:moveTo>
                    <a:pt x="1106327" y="29514"/>
                  </a:moveTo>
                  <a:lnTo>
                    <a:pt x="1084102" y="29514"/>
                  </a:lnTo>
                  <a:lnTo>
                    <a:pt x="1084102" y="105613"/>
                  </a:lnTo>
                  <a:lnTo>
                    <a:pt x="1106327" y="105613"/>
                  </a:lnTo>
                  <a:lnTo>
                    <a:pt x="1106327" y="29514"/>
                  </a:lnTo>
                  <a:close/>
                </a:path>
                <a:path w="1290320" h="144145">
                  <a:moveTo>
                    <a:pt x="1217110" y="29514"/>
                  </a:moveTo>
                  <a:lnTo>
                    <a:pt x="1194885" y="29514"/>
                  </a:lnTo>
                  <a:lnTo>
                    <a:pt x="1194885" y="124460"/>
                  </a:lnTo>
                  <a:lnTo>
                    <a:pt x="1215332" y="124460"/>
                  </a:lnTo>
                  <a:lnTo>
                    <a:pt x="1242357" y="92100"/>
                  </a:lnTo>
                  <a:lnTo>
                    <a:pt x="1217110" y="92100"/>
                  </a:lnTo>
                  <a:lnTo>
                    <a:pt x="1217110" y="29514"/>
                  </a:lnTo>
                  <a:close/>
                </a:path>
                <a:path w="1290320" h="144145">
                  <a:moveTo>
                    <a:pt x="1289824" y="61874"/>
                  </a:moveTo>
                  <a:lnTo>
                    <a:pt x="1267599" y="61874"/>
                  </a:lnTo>
                  <a:lnTo>
                    <a:pt x="1267599" y="124460"/>
                  </a:lnTo>
                  <a:lnTo>
                    <a:pt x="1289824" y="124460"/>
                  </a:lnTo>
                  <a:lnTo>
                    <a:pt x="1289824" y="61874"/>
                  </a:lnTo>
                  <a:close/>
                </a:path>
                <a:path w="1290320" h="144145">
                  <a:moveTo>
                    <a:pt x="1289824" y="29514"/>
                  </a:moveTo>
                  <a:lnTo>
                    <a:pt x="1269555" y="29514"/>
                  </a:lnTo>
                  <a:lnTo>
                    <a:pt x="1217110" y="92100"/>
                  </a:lnTo>
                  <a:lnTo>
                    <a:pt x="1242357" y="92100"/>
                  </a:lnTo>
                  <a:lnTo>
                    <a:pt x="1267599" y="61874"/>
                  </a:lnTo>
                  <a:lnTo>
                    <a:pt x="1289824" y="61874"/>
                  </a:lnTo>
                  <a:lnTo>
                    <a:pt x="1289824" y="2951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586571" y="3867504"/>
              <a:ext cx="638321" cy="30474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8585352" y="4209808"/>
              <a:ext cx="2096770" cy="461645"/>
            </a:xfrm>
            <a:custGeom>
              <a:avLst/>
              <a:gdLst/>
              <a:ahLst/>
              <a:cxnLst/>
              <a:rect l="l" t="t" r="r" b="b"/>
              <a:pathLst>
                <a:path w="2096770" h="461645">
                  <a:moveTo>
                    <a:pt x="82296" y="398170"/>
                  </a:moveTo>
                  <a:lnTo>
                    <a:pt x="79705" y="391312"/>
                  </a:lnTo>
                  <a:lnTo>
                    <a:pt x="69342" y="380339"/>
                  </a:lnTo>
                  <a:lnTo>
                    <a:pt x="61823" y="376986"/>
                  </a:lnTo>
                  <a:lnTo>
                    <a:pt x="51968" y="375767"/>
                  </a:lnTo>
                  <a:lnTo>
                    <a:pt x="77876" y="344982"/>
                  </a:lnTo>
                  <a:lnTo>
                    <a:pt x="77876" y="331724"/>
                  </a:lnTo>
                  <a:lnTo>
                    <a:pt x="5181" y="331724"/>
                  </a:lnTo>
                  <a:lnTo>
                    <a:pt x="5181" y="348335"/>
                  </a:lnTo>
                  <a:lnTo>
                    <a:pt x="53644" y="348335"/>
                  </a:lnTo>
                  <a:lnTo>
                    <a:pt x="29413" y="377139"/>
                  </a:lnTo>
                  <a:lnTo>
                    <a:pt x="29413" y="390702"/>
                  </a:lnTo>
                  <a:lnTo>
                    <a:pt x="46990" y="390702"/>
                  </a:lnTo>
                  <a:lnTo>
                    <a:pt x="52781" y="392125"/>
                  </a:lnTo>
                  <a:lnTo>
                    <a:pt x="56540" y="394970"/>
                  </a:lnTo>
                  <a:lnTo>
                    <a:pt x="60401" y="397713"/>
                  </a:lnTo>
                  <a:lnTo>
                    <a:pt x="62331" y="401574"/>
                  </a:lnTo>
                  <a:lnTo>
                    <a:pt x="62331" y="411530"/>
                  </a:lnTo>
                  <a:lnTo>
                    <a:pt x="60299" y="415493"/>
                  </a:lnTo>
                  <a:lnTo>
                    <a:pt x="52273" y="421284"/>
                  </a:lnTo>
                  <a:lnTo>
                    <a:pt x="46786" y="422706"/>
                  </a:lnTo>
                  <a:lnTo>
                    <a:pt x="33883" y="422706"/>
                  </a:lnTo>
                  <a:lnTo>
                    <a:pt x="8534" y="412191"/>
                  </a:lnTo>
                  <a:lnTo>
                    <a:pt x="0" y="427583"/>
                  </a:lnTo>
                  <a:lnTo>
                    <a:pt x="32461" y="439928"/>
                  </a:lnTo>
                  <a:lnTo>
                    <a:pt x="49225" y="439928"/>
                  </a:lnTo>
                  <a:lnTo>
                    <a:pt x="56946" y="438454"/>
                  </a:lnTo>
                  <a:lnTo>
                    <a:pt x="69646" y="432460"/>
                  </a:lnTo>
                  <a:lnTo>
                    <a:pt x="74422" y="428396"/>
                  </a:lnTo>
                  <a:lnTo>
                    <a:pt x="77939" y="422706"/>
                  </a:lnTo>
                  <a:lnTo>
                    <a:pt x="80721" y="418236"/>
                  </a:lnTo>
                  <a:lnTo>
                    <a:pt x="82296" y="412597"/>
                  </a:lnTo>
                  <a:lnTo>
                    <a:pt x="82296" y="398170"/>
                  </a:lnTo>
                  <a:close/>
                </a:path>
                <a:path w="2096770" h="461645">
                  <a:moveTo>
                    <a:pt x="119634" y="423062"/>
                  </a:moveTo>
                  <a:lnTo>
                    <a:pt x="118465" y="420014"/>
                  </a:lnTo>
                  <a:lnTo>
                    <a:pt x="113792" y="415340"/>
                  </a:lnTo>
                  <a:lnTo>
                    <a:pt x="110845" y="414172"/>
                  </a:lnTo>
                  <a:lnTo>
                    <a:pt x="103733" y="414172"/>
                  </a:lnTo>
                  <a:lnTo>
                    <a:pt x="100787" y="415340"/>
                  </a:lnTo>
                  <a:lnTo>
                    <a:pt x="96113" y="420014"/>
                  </a:lnTo>
                  <a:lnTo>
                    <a:pt x="94945" y="423062"/>
                  </a:lnTo>
                  <a:lnTo>
                    <a:pt x="94945" y="429463"/>
                  </a:lnTo>
                  <a:lnTo>
                    <a:pt x="102108" y="438099"/>
                  </a:lnTo>
                  <a:lnTo>
                    <a:pt x="96012" y="461416"/>
                  </a:lnTo>
                  <a:lnTo>
                    <a:pt x="108356" y="461416"/>
                  </a:lnTo>
                  <a:lnTo>
                    <a:pt x="116128" y="439928"/>
                  </a:lnTo>
                  <a:lnTo>
                    <a:pt x="117551" y="436372"/>
                  </a:lnTo>
                  <a:lnTo>
                    <a:pt x="118427" y="433832"/>
                  </a:lnTo>
                  <a:lnTo>
                    <a:pt x="118872" y="432003"/>
                  </a:lnTo>
                  <a:lnTo>
                    <a:pt x="119380" y="430174"/>
                  </a:lnTo>
                  <a:lnTo>
                    <a:pt x="119634" y="428447"/>
                  </a:lnTo>
                  <a:lnTo>
                    <a:pt x="119634" y="423062"/>
                  </a:lnTo>
                  <a:close/>
                </a:path>
                <a:path w="2096770" h="461645">
                  <a:moveTo>
                    <a:pt x="128625" y="153924"/>
                  </a:moveTo>
                  <a:lnTo>
                    <a:pt x="119329" y="153924"/>
                  </a:lnTo>
                  <a:lnTo>
                    <a:pt x="73456" y="233019"/>
                  </a:lnTo>
                  <a:lnTo>
                    <a:pt x="39890" y="175717"/>
                  </a:lnTo>
                  <a:lnTo>
                    <a:pt x="27127" y="153924"/>
                  </a:lnTo>
                  <a:lnTo>
                    <a:pt x="17830" y="153924"/>
                  </a:lnTo>
                  <a:lnTo>
                    <a:pt x="17830" y="260604"/>
                  </a:lnTo>
                  <a:lnTo>
                    <a:pt x="28651" y="260604"/>
                  </a:lnTo>
                  <a:lnTo>
                    <a:pt x="28651" y="175717"/>
                  </a:lnTo>
                  <a:lnTo>
                    <a:pt x="70561" y="247040"/>
                  </a:lnTo>
                  <a:lnTo>
                    <a:pt x="75895" y="247040"/>
                  </a:lnTo>
                  <a:lnTo>
                    <a:pt x="84074" y="233019"/>
                  </a:lnTo>
                  <a:lnTo>
                    <a:pt x="117805" y="175260"/>
                  </a:lnTo>
                  <a:lnTo>
                    <a:pt x="117805" y="260604"/>
                  </a:lnTo>
                  <a:lnTo>
                    <a:pt x="128625" y="260604"/>
                  </a:lnTo>
                  <a:lnTo>
                    <a:pt x="128625" y="175260"/>
                  </a:lnTo>
                  <a:lnTo>
                    <a:pt x="128625" y="153924"/>
                  </a:lnTo>
                  <a:close/>
                </a:path>
                <a:path w="2096770" h="461645">
                  <a:moveTo>
                    <a:pt x="219824" y="385064"/>
                  </a:moveTo>
                  <a:lnTo>
                    <a:pt x="210223" y="347421"/>
                  </a:lnTo>
                  <a:lnTo>
                    <a:pt x="204838" y="341020"/>
                  </a:lnTo>
                  <a:lnTo>
                    <a:pt x="199859" y="337908"/>
                  </a:lnTo>
                  <a:lnTo>
                    <a:pt x="199859" y="385064"/>
                  </a:lnTo>
                  <a:lnTo>
                    <a:pt x="199466" y="393306"/>
                  </a:lnTo>
                  <a:lnTo>
                    <a:pt x="199440" y="393852"/>
                  </a:lnTo>
                  <a:lnTo>
                    <a:pt x="198259" y="400989"/>
                  </a:lnTo>
                  <a:lnTo>
                    <a:pt x="198183" y="401485"/>
                  </a:lnTo>
                  <a:lnTo>
                    <a:pt x="196088" y="407949"/>
                  </a:lnTo>
                  <a:lnTo>
                    <a:pt x="193154" y="413258"/>
                  </a:lnTo>
                  <a:lnTo>
                    <a:pt x="188785" y="419557"/>
                  </a:lnTo>
                  <a:lnTo>
                    <a:pt x="182791" y="422706"/>
                  </a:lnTo>
                  <a:lnTo>
                    <a:pt x="167652" y="422706"/>
                  </a:lnTo>
                  <a:lnTo>
                    <a:pt x="161658" y="419557"/>
                  </a:lnTo>
                  <a:lnTo>
                    <a:pt x="157187" y="413258"/>
                  </a:lnTo>
                  <a:lnTo>
                    <a:pt x="154393" y="408089"/>
                  </a:lnTo>
                  <a:lnTo>
                    <a:pt x="154317" y="407949"/>
                  </a:lnTo>
                  <a:lnTo>
                    <a:pt x="152273" y="401485"/>
                  </a:lnTo>
                  <a:lnTo>
                    <a:pt x="151041" y="393852"/>
                  </a:lnTo>
                  <a:lnTo>
                    <a:pt x="150634" y="385064"/>
                  </a:lnTo>
                  <a:lnTo>
                    <a:pt x="151015" y="376821"/>
                  </a:lnTo>
                  <a:lnTo>
                    <a:pt x="151041" y="376262"/>
                  </a:lnTo>
                  <a:lnTo>
                    <a:pt x="167652" y="347421"/>
                  </a:lnTo>
                  <a:lnTo>
                    <a:pt x="182791" y="347421"/>
                  </a:lnTo>
                  <a:lnTo>
                    <a:pt x="199859" y="385064"/>
                  </a:lnTo>
                  <a:lnTo>
                    <a:pt x="199859" y="337908"/>
                  </a:lnTo>
                  <a:lnTo>
                    <a:pt x="198031" y="336753"/>
                  </a:lnTo>
                  <a:lnTo>
                    <a:pt x="191325" y="332384"/>
                  </a:lnTo>
                  <a:lnTo>
                    <a:pt x="183705" y="330200"/>
                  </a:lnTo>
                  <a:lnTo>
                    <a:pt x="166636" y="330200"/>
                  </a:lnTo>
                  <a:lnTo>
                    <a:pt x="159016" y="332384"/>
                  </a:lnTo>
                  <a:lnTo>
                    <a:pt x="152311" y="336753"/>
                  </a:lnTo>
                  <a:lnTo>
                    <a:pt x="145605" y="341020"/>
                  </a:lnTo>
                  <a:lnTo>
                    <a:pt x="131114" y="376262"/>
                  </a:lnTo>
                  <a:lnTo>
                    <a:pt x="131025" y="376821"/>
                  </a:lnTo>
                  <a:lnTo>
                    <a:pt x="130670" y="385064"/>
                  </a:lnTo>
                  <a:lnTo>
                    <a:pt x="131025" y="393306"/>
                  </a:lnTo>
                  <a:lnTo>
                    <a:pt x="132118" y="400989"/>
                  </a:lnTo>
                  <a:lnTo>
                    <a:pt x="133896" y="407949"/>
                  </a:lnTo>
                  <a:lnTo>
                    <a:pt x="133921" y="408089"/>
                  </a:lnTo>
                  <a:lnTo>
                    <a:pt x="159016" y="437794"/>
                  </a:lnTo>
                  <a:lnTo>
                    <a:pt x="166636" y="439928"/>
                  </a:lnTo>
                  <a:lnTo>
                    <a:pt x="183705" y="439928"/>
                  </a:lnTo>
                  <a:lnTo>
                    <a:pt x="214033" y="414629"/>
                  </a:lnTo>
                  <a:lnTo>
                    <a:pt x="218249" y="401485"/>
                  </a:lnTo>
                  <a:lnTo>
                    <a:pt x="218376" y="400989"/>
                  </a:lnTo>
                  <a:lnTo>
                    <a:pt x="219379" y="393852"/>
                  </a:lnTo>
                  <a:lnTo>
                    <a:pt x="219456" y="393306"/>
                  </a:lnTo>
                  <a:lnTo>
                    <a:pt x="219824" y="385064"/>
                  </a:lnTo>
                  <a:close/>
                </a:path>
                <a:path w="2096770" h="461645">
                  <a:moveTo>
                    <a:pt x="222021" y="200660"/>
                  </a:moveTo>
                  <a:lnTo>
                    <a:pt x="219227" y="192938"/>
                  </a:lnTo>
                  <a:lnTo>
                    <a:pt x="215290" y="189280"/>
                  </a:lnTo>
                  <a:lnTo>
                    <a:pt x="213639" y="187756"/>
                  </a:lnTo>
                  <a:lnTo>
                    <a:pt x="208051" y="182473"/>
                  </a:lnTo>
                  <a:lnTo>
                    <a:pt x="200025" y="179832"/>
                  </a:lnTo>
                  <a:lnTo>
                    <a:pt x="183261" y="179832"/>
                  </a:lnTo>
                  <a:lnTo>
                    <a:pt x="177266" y="180797"/>
                  </a:lnTo>
                  <a:lnTo>
                    <a:pt x="171577" y="182727"/>
                  </a:lnTo>
                  <a:lnTo>
                    <a:pt x="165887" y="184556"/>
                  </a:lnTo>
                  <a:lnTo>
                    <a:pt x="161010" y="187198"/>
                  </a:lnTo>
                  <a:lnTo>
                    <a:pt x="156946" y="190652"/>
                  </a:lnTo>
                  <a:lnTo>
                    <a:pt x="161823" y="198729"/>
                  </a:lnTo>
                  <a:lnTo>
                    <a:pt x="165176" y="195783"/>
                  </a:lnTo>
                  <a:lnTo>
                    <a:pt x="169189" y="193497"/>
                  </a:lnTo>
                  <a:lnTo>
                    <a:pt x="173863" y="191871"/>
                  </a:lnTo>
                  <a:lnTo>
                    <a:pt x="178536" y="190144"/>
                  </a:lnTo>
                  <a:lnTo>
                    <a:pt x="183413" y="189280"/>
                  </a:lnTo>
                  <a:lnTo>
                    <a:pt x="195910" y="189280"/>
                  </a:lnTo>
                  <a:lnTo>
                    <a:pt x="201549" y="191109"/>
                  </a:lnTo>
                  <a:lnTo>
                    <a:pt x="205409" y="194767"/>
                  </a:lnTo>
                  <a:lnTo>
                    <a:pt x="209270" y="198323"/>
                  </a:lnTo>
                  <a:lnTo>
                    <a:pt x="211201" y="203555"/>
                  </a:lnTo>
                  <a:lnTo>
                    <a:pt x="211201" y="215341"/>
                  </a:lnTo>
                  <a:lnTo>
                    <a:pt x="211201" y="223418"/>
                  </a:lnTo>
                  <a:lnTo>
                    <a:pt x="211201" y="236524"/>
                  </a:lnTo>
                  <a:lnTo>
                    <a:pt x="209067" y="241808"/>
                  </a:lnTo>
                  <a:lnTo>
                    <a:pt x="191846" y="252831"/>
                  </a:lnTo>
                  <a:lnTo>
                    <a:pt x="179349" y="252831"/>
                  </a:lnTo>
                  <a:lnTo>
                    <a:pt x="174371" y="251510"/>
                  </a:lnTo>
                  <a:lnTo>
                    <a:pt x="170815" y="248869"/>
                  </a:lnTo>
                  <a:lnTo>
                    <a:pt x="167259" y="246126"/>
                  </a:lnTo>
                  <a:lnTo>
                    <a:pt x="165481" y="242417"/>
                  </a:lnTo>
                  <a:lnTo>
                    <a:pt x="165481" y="228193"/>
                  </a:lnTo>
                  <a:lnTo>
                    <a:pt x="172339" y="223418"/>
                  </a:lnTo>
                  <a:lnTo>
                    <a:pt x="211201" y="223418"/>
                  </a:lnTo>
                  <a:lnTo>
                    <a:pt x="211201" y="215341"/>
                  </a:lnTo>
                  <a:lnTo>
                    <a:pt x="174980" y="215341"/>
                  </a:lnTo>
                  <a:lnTo>
                    <a:pt x="167106" y="217424"/>
                  </a:lnTo>
                  <a:lnTo>
                    <a:pt x="162128" y="221589"/>
                  </a:lnTo>
                  <a:lnTo>
                    <a:pt x="157251" y="225755"/>
                  </a:lnTo>
                  <a:lnTo>
                    <a:pt x="154813" y="231241"/>
                  </a:lnTo>
                  <a:lnTo>
                    <a:pt x="154813" y="245059"/>
                  </a:lnTo>
                  <a:lnTo>
                    <a:pt x="157454" y="250698"/>
                  </a:lnTo>
                  <a:lnTo>
                    <a:pt x="168021" y="259232"/>
                  </a:lnTo>
                  <a:lnTo>
                    <a:pt x="175133" y="261366"/>
                  </a:lnTo>
                  <a:lnTo>
                    <a:pt x="190576" y="261366"/>
                  </a:lnTo>
                  <a:lnTo>
                    <a:pt x="196164" y="260197"/>
                  </a:lnTo>
                  <a:lnTo>
                    <a:pt x="200837" y="257860"/>
                  </a:lnTo>
                  <a:lnTo>
                    <a:pt x="205613" y="255524"/>
                  </a:lnTo>
                  <a:lnTo>
                    <a:pt x="208597" y="252831"/>
                  </a:lnTo>
                  <a:lnTo>
                    <a:pt x="209219" y="252272"/>
                  </a:lnTo>
                  <a:lnTo>
                    <a:pt x="211658" y="248107"/>
                  </a:lnTo>
                  <a:lnTo>
                    <a:pt x="211658" y="260604"/>
                  </a:lnTo>
                  <a:lnTo>
                    <a:pt x="222021" y="260604"/>
                  </a:lnTo>
                  <a:lnTo>
                    <a:pt x="222021" y="248107"/>
                  </a:lnTo>
                  <a:lnTo>
                    <a:pt x="222021" y="223418"/>
                  </a:lnTo>
                  <a:lnTo>
                    <a:pt x="222021" y="200660"/>
                  </a:lnTo>
                  <a:close/>
                </a:path>
                <a:path w="2096770" h="461645">
                  <a:moveTo>
                    <a:pt x="322300" y="260604"/>
                  </a:moveTo>
                  <a:lnTo>
                    <a:pt x="293090" y="224942"/>
                  </a:lnTo>
                  <a:lnTo>
                    <a:pt x="288467" y="219303"/>
                  </a:lnTo>
                  <a:lnTo>
                    <a:pt x="291439" y="215646"/>
                  </a:lnTo>
                  <a:lnTo>
                    <a:pt x="320014" y="180441"/>
                  </a:lnTo>
                  <a:lnTo>
                    <a:pt x="308279" y="180441"/>
                  </a:lnTo>
                  <a:lnTo>
                    <a:pt x="280085" y="215646"/>
                  </a:lnTo>
                  <a:lnTo>
                    <a:pt x="261645" y="215646"/>
                  </a:lnTo>
                  <a:lnTo>
                    <a:pt x="261645" y="180441"/>
                  </a:lnTo>
                  <a:lnTo>
                    <a:pt x="250825" y="180441"/>
                  </a:lnTo>
                  <a:lnTo>
                    <a:pt x="250825" y="260604"/>
                  </a:lnTo>
                  <a:lnTo>
                    <a:pt x="261645" y="260604"/>
                  </a:lnTo>
                  <a:lnTo>
                    <a:pt x="261645" y="224942"/>
                  </a:lnTo>
                  <a:lnTo>
                    <a:pt x="279933" y="224942"/>
                  </a:lnTo>
                  <a:lnTo>
                    <a:pt x="309499" y="260604"/>
                  </a:lnTo>
                  <a:lnTo>
                    <a:pt x="322300" y="260604"/>
                  </a:lnTo>
                  <a:close/>
                </a:path>
                <a:path w="2096770" h="461645">
                  <a:moveTo>
                    <a:pt x="362204" y="438404"/>
                  </a:moveTo>
                  <a:lnTo>
                    <a:pt x="337832" y="405790"/>
                  </a:lnTo>
                  <a:lnTo>
                    <a:pt x="330657" y="396189"/>
                  </a:lnTo>
                  <a:lnTo>
                    <a:pt x="335368" y="389940"/>
                  </a:lnTo>
                  <a:lnTo>
                    <a:pt x="360222" y="357022"/>
                  </a:lnTo>
                  <a:lnTo>
                    <a:pt x="339801" y="357022"/>
                  </a:lnTo>
                  <a:lnTo>
                    <a:pt x="315722" y="389940"/>
                  </a:lnTo>
                  <a:lnTo>
                    <a:pt x="300482" y="389940"/>
                  </a:lnTo>
                  <a:lnTo>
                    <a:pt x="300482" y="357022"/>
                  </a:lnTo>
                  <a:lnTo>
                    <a:pt x="281432" y="357022"/>
                  </a:lnTo>
                  <a:lnTo>
                    <a:pt x="281432" y="438404"/>
                  </a:lnTo>
                  <a:lnTo>
                    <a:pt x="300482" y="438404"/>
                  </a:lnTo>
                  <a:lnTo>
                    <a:pt x="300482" y="405790"/>
                  </a:lnTo>
                  <a:lnTo>
                    <a:pt x="315264" y="405790"/>
                  </a:lnTo>
                  <a:lnTo>
                    <a:pt x="339801" y="438404"/>
                  </a:lnTo>
                  <a:lnTo>
                    <a:pt x="362204" y="438404"/>
                  </a:lnTo>
                  <a:close/>
                </a:path>
                <a:path w="2096770" h="461645">
                  <a:moveTo>
                    <a:pt x="401535" y="195783"/>
                  </a:moveTo>
                  <a:lnTo>
                    <a:pt x="398386" y="190601"/>
                  </a:lnTo>
                  <a:lnTo>
                    <a:pt x="398106" y="190296"/>
                  </a:lnTo>
                  <a:lnTo>
                    <a:pt x="396976" y="189280"/>
                  </a:lnTo>
                  <a:lnTo>
                    <a:pt x="394004" y="186588"/>
                  </a:lnTo>
                  <a:lnTo>
                    <a:pt x="388518" y="183946"/>
                  </a:lnTo>
                  <a:lnTo>
                    <a:pt x="383133" y="181203"/>
                  </a:lnTo>
                  <a:lnTo>
                    <a:pt x="376986" y="179832"/>
                  </a:lnTo>
                  <a:lnTo>
                    <a:pt x="362153" y="179832"/>
                  </a:lnTo>
                  <a:lnTo>
                    <a:pt x="355041" y="181559"/>
                  </a:lnTo>
                  <a:lnTo>
                    <a:pt x="342544" y="188468"/>
                  </a:lnTo>
                  <a:lnTo>
                    <a:pt x="337667" y="193294"/>
                  </a:lnTo>
                  <a:lnTo>
                    <a:pt x="330555" y="205689"/>
                  </a:lnTo>
                  <a:lnTo>
                    <a:pt x="328777" y="212699"/>
                  </a:lnTo>
                  <a:lnTo>
                    <a:pt x="328777" y="228346"/>
                  </a:lnTo>
                  <a:lnTo>
                    <a:pt x="355041" y="259638"/>
                  </a:lnTo>
                  <a:lnTo>
                    <a:pt x="362153" y="261366"/>
                  </a:lnTo>
                  <a:lnTo>
                    <a:pt x="376885" y="261366"/>
                  </a:lnTo>
                  <a:lnTo>
                    <a:pt x="383032" y="260045"/>
                  </a:lnTo>
                  <a:lnTo>
                    <a:pt x="388518" y="257403"/>
                  </a:lnTo>
                  <a:lnTo>
                    <a:pt x="394004" y="254660"/>
                  </a:lnTo>
                  <a:lnTo>
                    <a:pt x="397167" y="251764"/>
                  </a:lnTo>
                  <a:lnTo>
                    <a:pt x="398221" y="250799"/>
                  </a:lnTo>
                  <a:lnTo>
                    <a:pt x="398449" y="250494"/>
                  </a:lnTo>
                  <a:lnTo>
                    <a:pt x="401472" y="245516"/>
                  </a:lnTo>
                  <a:lnTo>
                    <a:pt x="393395" y="240030"/>
                  </a:lnTo>
                  <a:lnTo>
                    <a:pt x="390753" y="243992"/>
                  </a:lnTo>
                  <a:lnTo>
                    <a:pt x="387400" y="246938"/>
                  </a:lnTo>
                  <a:lnTo>
                    <a:pt x="379272" y="250799"/>
                  </a:lnTo>
                  <a:lnTo>
                    <a:pt x="374853" y="251764"/>
                  </a:lnTo>
                  <a:lnTo>
                    <a:pt x="364286" y="251764"/>
                  </a:lnTo>
                  <a:lnTo>
                    <a:pt x="339750" y="226720"/>
                  </a:lnTo>
                  <a:lnTo>
                    <a:pt x="339750" y="214426"/>
                  </a:lnTo>
                  <a:lnTo>
                    <a:pt x="364286" y="189280"/>
                  </a:lnTo>
                  <a:lnTo>
                    <a:pt x="374853" y="189280"/>
                  </a:lnTo>
                  <a:lnTo>
                    <a:pt x="379272" y="190296"/>
                  </a:lnTo>
                  <a:lnTo>
                    <a:pt x="383336" y="192328"/>
                  </a:lnTo>
                  <a:lnTo>
                    <a:pt x="387400" y="194259"/>
                  </a:lnTo>
                  <a:lnTo>
                    <a:pt x="390753" y="197205"/>
                  </a:lnTo>
                  <a:lnTo>
                    <a:pt x="393395" y="201168"/>
                  </a:lnTo>
                  <a:lnTo>
                    <a:pt x="401332" y="195783"/>
                  </a:lnTo>
                  <a:lnTo>
                    <a:pt x="401535" y="195783"/>
                  </a:lnTo>
                  <a:close/>
                </a:path>
                <a:path w="2096770" h="461645">
                  <a:moveTo>
                    <a:pt x="438124" y="357022"/>
                  </a:moveTo>
                  <a:lnTo>
                    <a:pt x="375640" y="357022"/>
                  </a:lnTo>
                  <a:lnTo>
                    <a:pt x="375640" y="438404"/>
                  </a:lnTo>
                  <a:lnTo>
                    <a:pt x="394690" y="438404"/>
                  </a:lnTo>
                  <a:lnTo>
                    <a:pt x="394690" y="373176"/>
                  </a:lnTo>
                  <a:lnTo>
                    <a:pt x="438124" y="373176"/>
                  </a:lnTo>
                  <a:lnTo>
                    <a:pt x="438124" y="357022"/>
                  </a:lnTo>
                  <a:close/>
                </a:path>
                <a:path w="2096770" h="461645">
                  <a:moveTo>
                    <a:pt x="496341" y="180441"/>
                  </a:moveTo>
                  <a:lnTo>
                    <a:pt x="486740" y="180441"/>
                  </a:lnTo>
                  <a:lnTo>
                    <a:pt x="433247" y="244144"/>
                  </a:lnTo>
                  <a:lnTo>
                    <a:pt x="433247" y="180441"/>
                  </a:lnTo>
                  <a:lnTo>
                    <a:pt x="422427" y="180441"/>
                  </a:lnTo>
                  <a:lnTo>
                    <a:pt x="422427" y="260604"/>
                  </a:lnTo>
                  <a:lnTo>
                    <a:pt x="432181" y="260604"/>
                  </a:lnTo>
                  <a:lnTo>
                    <a:pt x="445960" y="244144"/>
                  </a:lnTo>
                  <a:lnTo>
                    <a:pt x="485521" y="196900"/>
                  </a:lnTo>
                  <a:lnTo>
                    <a:pt x="485521" y="260604"/>
                  </a:lnTo>
                  <a:lnTo>
                    <a:pt x="496341" y="260604"/>
                  </a:lnTo>
                  <a:lnTo>
                    <a:pt x="496341" y="196900"/>
                  </a:lnTo>
                  <a:lnTo>
                    <a:pt x="496341" y="180441"/>
                  </a:lnTo>
                  <a:close/>
                </a:path>
                <a:path w="2096770" h="461645">
                  <a:moveTo>
                    <a:pt x="616966" y="180441"/>
                  </a:moveTo>
                  <a:lnTo>
                    <a:pt x="606907" y="180441"/>
                  </a:lnTo>
                  <a:lnTo>
                    <a:pt x="572312" y="238201"/>
                  </a:lnTo>
                  <a:lnTo>
                    <a:pt x="548182" y="197205"/>
                  </a:lnTo>
                  <a:lnTo>
                    <a:pt x="548093" y="197053"/>
                  </a:lnTo>
                  <a:lnTo>
                    <a:pt x="538327" y="180441"/>
                  </a:lnTo>
                  <a:lnTo>
                    <a:pt x="527354" y="180441"/>
                  </a:lnTo>
                  <a:lnTo>
                    <a:pt x="527354" y="260604"/>
                  </a:lnTo>
                  <a:lnTo>
                    <a:pt x="537260" y="260604"/>
                  </a:lnTo>
                  <a:lnTo>
                    <a:pt x="537260" y="197053"/>
                  </a:lnTo>
                  <a:lnTo>
                    <a:pt x="569722" y="250850"/>
                  </a:lnTo>
                  <a:lnTo>
                    <a:pt x="574598" y="250850"/>
                  </a:lnTo>
                  <a:lnTo>
                    <a:pt x="582244" y="238201"/>
                  </a:lnTo>
                  <a:lnTo>
                    <a:pt x="607060" y="197205"/>
                  </a:lnTo>
                  <a:lnTo>
                    <a:pt x="607060" y="260604"/>
                  </a:lnTo>
                  <a:lnTo>
                    <a:pt x="616966" y="260604"/>
                  </a:lnTo>
                  <a:lnTo>
                    <a:pt x="616966" y="197205"/>
                  </a:lnTo>
                  <a:lnTo>
                    <a:pt x="616966" y="180441"/>
                  </a:lnTo>
                  <a:close/>
                </a:path>
                <a:path w="2096770" h="461645">
                  <a:moveTo>
                    <a:pt x="715873" y="180441"/>
                  </a:moveTo>
                  <a:lnTo>
                    <a:pt x="705205" y="180441"/>
                  </a:lnTo>
                  <a:lnTo>
                    <a:pt x="675030" y="248564"/>
                  </a:lnTo>
                  <a:lnTo>
                    <a:pt x="644855" y="180441"/>
                  </a:lnTo>
                  <a:lnTo>
                    <a:pt x="633577" y="180441"/>
                  </a:lnTo>
                  <a:lnTo>
                    <a:pt x="669391" y="260451"/>
                  </a:lnTo>
                  <a:lnTo>
                    <a:pt x="665886" y="268224"/>
                  </a:lnTo>
                  <a:lnTo>
                    <a:pt x="663651" y="273100"/>
                  </a:lnTo>
                  <a:lnTo>
                    <a:pt x="661212" y="276555"/>
                  </a:lnTo>
                  <a:lnTo>
                    <a:pt x="658571" y="278587"/>
                  </a:lnTo>
                  <a:lnTo>
                    <a:pt x="656031" y="280619"/>
                  </a:lnTo>
                  <a:lnTo>
                    <a:pt x="652932" y="281635"/>
                  </a:lnTo>
                  <a:lnTo>
                    <a:pt x="643585" y="281635"/>
                  </a:lnTo>
                  <a:lnTo>
                    <a:pt x="638708" y="279603"/>
                  </a:lnTo>
                  <a:lnTo>
                    <a:pt x="634644" y="275539"/>
                  </a:lnTo>
                  <a:lnTo>
                    <a:pt x="629615" y="283616"/>
                  </a:lnTo>
                  <a:lnTo>
                    <a:pt x="632053" y="286054"/>
                  </a:lnTo>
                  <a:lnTo>
                    <a:pt x="634949" y="287883"/>
                  </a:lnTo>
                  <a:lnTo>
                    <a:pt x="641654" y="290322"/>
                  </a:lnTo>
                  <a:lnTo>
                    <a:pt x="645261" y="290931"/>
                  </a:lnTo>
                  <a:lnTo>
                    <a:pt x="655116" y="290931"/>
                  </a:lnTo>
                  <a:lnTo>
                    <a:pt x="675792" y="270205"/>
                  </a:lnTo>
                  <a:lnTo>
                    <a:pt x="685457" y="248564"/>
                  </a:lnTo>
                  <a:lnTo>
                    <a:pt x="715873" y="180441"/>
                  </a:lnTo>
                  <a:close/>
                </a:path>
                <a:path w="2096770" h="461645">
                  <a:moveTo>
                    <a:pt x="822350" y="180441"/>
                  </a:moveTo>
                  <a:lnTo>
                    <a:pt x="812292" y="180441"/>
                  </a:lnTo>
                  <a:lnTo>
                    <a:pt x="777697" y="238201"/>
                  </a:lnTo>
                  <a:lnTo>
                    <a:pt x="753567" y="197205"/>
                  </a:lnTo>
                  <a:lnTo>
                    <a:pt x="753478" y="197053"/>
                  </a:lnTo>
                  <a:lnTo>
                    <a:pt x="743712" y="180441"/>
                  </a:lnTo>
                  <a:lnTo>
                    <a:pt x="732739" y="180441"/>
                  </a:lnTo>
                  <a:lnTo>
                    <a:pt x="732739" y="260604"/>
                  </a:lnTo>
                  <a:lnTo>
                    <a:pt x="742645" y="260604"/>
                  </a:lnTo>
                  <a:lnTo>
                    <a:pt x="742645" y="197053"/>
                  </a:lnTo>
                  <a:lnTo>
                    <a:pt x="775106" y="250850"/>
                  </a:lnTo>
                  <a:lnTo>
                    <a:pt x="779983" y="250850"/>
                  </a:lnTo>
                  <a:lnTo>
                    <a:pt x="787628" y="238201"/>
                  </a:lnTo>
                  <a:lnTo>
                    <a:pt x="812444" y="197205"/>
                  </a:lnTo>
                  <a:lnTo>
                    <a:pt x="812444" y="260604"/>
                  </a:lnTo>
                  <a:lnTo>
                    <a:pt x="822350" y="260604"/>
                  </a:lnTo>
                  <a:lnTo>
                    <a:pt x="822350" y="197205"/>
                  </a:lnTo>
                  <a:lnTo>
                    <a:pt x="822350" y="180441"/>
                  </a:lnTo>
                  <a:close/>
                </a:path>
                <a:path w="2096770" h="461645">
                  <a:moveTo>
                    <a:pt x="1731822" y="17830"/>
                  </a:moveTo>
                  <a:lnTo>
                    <a:pt x="1731429" y="17373"/>
                  </a:lnTo>
                  <a:lnTo>
                    <a:pt x="1726844" y="12039"/>
                  </a:lnTo>
                  <a:lnTo>
                    <a:pt x="1720748" y="7620"/>
                  </a:lnTo>
                  <a:lnTo>
                    <a:pt x="1706321" y="1524"/>
                  </a:lnTo>
                  <a:lnTo>
                    <a:pt x="1698345" y="0"/>
                  </a:lnTo>
                  <a:lnTo>
                    <a:pt x="1689608" y="0"/>
                  </a:lnTo>
                  <a:lnTo>
                    <a:pt x="1648764" y="15544"/>
                  </a:lnTo>
                  <a:lnTo>
                    <a:pt x="1632458" y="54864"/>
                  </a:lnTo>
                  <a:lnTo>
                    <a:pt x="1632877" y="62077"/>
                  </a:lnTo>
                  <a:lnTo>
                    <a:pt x="1654060" y="98806"/>
                  </a:lnTo>
                  <a:lnTo>
                    <a:pt x="1689455" y="109728"/>
                  </a:lnTo>
                  <a:lnTo>
                    <a:pt x="1698193" y="109728"/>
                  </a:lnTo>
                  <a:lnTo>
                    <a:pt x="1706168" y="108204"/>
                  </a:lnTo>
                  <a:lnTo>
                    <a:pt x="1720697" y="102108"/>
                  </a:lnTo>
                  <a:lnTo>
                    <a:pt x="1726844" y="97688"/>
                  </a:lnTo>
                  <a:lnTo>
                    <a:pt x="1731429" y="92354"/>
                  </a:lnTo>
                  <a:lnTo>
                    <a:pt x="1731822" y="91897"/>
                  </a:lnTo>
                  <a:lnTo>
                    <a:pt x="1719021" y="79705"/>
                  </a:lnTo>
                  <a:lnTo>
                    <a:pt x="1712887" y="85242"/>
                  </a:lnTo>
                  <a:lnTo>
                    <a:pt x="1706105" y="89192"/>
                  </a:lnTo>
                  <a:lnTo>
                    <a:pt x="1698637" y="91567"/>
                  </a:lnTo>
                  <a:lnTo>
                    <a:pt x="1690522" y="92354"/>
                  </a:lnTo>
                  <a:lnTo>
                    <a:pt x="1683207" y="92354"/>
                  </a:lnTo>
                  <a:lnTo>
                    <a:pt x="1652524" y="62509"/>
                  </a:lnTo>
                  <a:lnTo>
                    <a:pt x="1652524" y="47218"/>
                  </a:lnTo>
                  <a:lnTo>
                    <a:pt x="1654048" y="41198"/>
                  </a:lnTo>
                  <a:lnTo>
                    <a:pt x="1660512" y="29870"/>
                  </a:lnTo>
                  <a:lnTo>
                    <a:pt x="1665071" y="25400"/>
                  </a:lnTo>
                  <a:lnTo>
                    <a:pt x="1670862" y="22250"/>
                  </a:lnTo>
                  <a:lnTo>
                    <a:pt x="1676654" y="18999"/>
                  </a:lnTo>
                  <a:lnTo>
                    <a:pt x="1683207" y="17373"/>
                  </a:lnTo>
                  <a:lnTo>
                    <a:pt x="1690522" y="17373"/>
                  </a:lnTo>
                  <a:lnTo>
                    <a:pt x="1698637" y="18148"/>
                  </a:lnTo>
                  <a:lnTo>
                    <a:pt x="1706105" y="20497"/>
                  </a:lnTo>
                  <a:lnTo>
                    <a:pt x="1712887" y="24396"/>
                  </a:lnTo>
                  <a:lnTo>
                    <a:pt x="1719021" y="29870"/>
                  </a:lnTo>
                  <a:lnTo>
                    <a:pt x="1731822" y="17830"/>
                  </a:lnTo>
                  <a:close/>
                </a:path>
                <a:path w="2096770" h="461645">
                  <a:moveTo>
                    <a:pt x="1824812" y="59486"/>
                  </a:moveTo>
                  <a:lnTo>
                    <a:pt x="1822932" y="52324"/>
                  </a:lnTo>
                  <a:lnTo>
                    <a:pt x="1819173" y="46024"/>
                  </a:lnTo>
                  <a:lnTo>
                    <a:pt x="1816862" y="42062"/>
                  </a:lnTo>
                  <a:lnTo>
                    <a:pt x="1815515" y="39725"/>
                  </a:lnTo>
                  <a:lnTo>
                    <a:pt x="1810385" y="34798"/>
                  </a:lnTo>
                  <a:lnTo>
                    <a:pt x="1805609" y="32232"/>
                  </a:lnTo>
                  <a:lnTo>
                    <a:pt x="1805609" y="59893"/>
                  </a:lnTo>
                  <a:lnTo>
                    <a:pt x="1805609" y="75133"/>
                  </a:lnTo>
                  <a:lnTo>
                    <a:pt x="1803323" y="81280"/>
                  </a:lnTo>
                  <a:lnTo>
                    <a:pt x="1794179" y="90627"/>
                  </a:lnTo>
                  <a:lnTo>
                    <a:pt x="1788388" y="92964"/>
                  </a:lnTo>
                  <a:lnTo>
                    <a:pt x="1774367" y="92964"/>
                  </a:lnTo>
                  <a:lnTo>
                    <a:pt x="1768576" y="90627"/>
                  </a:lnTo>
                  <a:lnTo>
                    <a:pt x="1764004" y="85953"/>
                  </a:lnTo>
                  <a:lnTo>
                    <a:pt x="1759534" y="81280"/>
                  </a:lnTo>
                  <a:lnTo>
                    <a:pt x="1757299" y="75133"/>
                  </a:lnTo>
                  <a:lnTo>
                    <a:pt x="1757299" y="59893"/>
                  </a:lnTo>
                  <a:lnTo>
                    <a:pt x="1759534" y="53746"/>
                  </a:lnTo>
                  <a:lnTo>
                    <a:pt x="1764004" y="49072"/>
                  </a:lnTo>
                  <a:lnTo>
                    <a:pt x="1768576" y="44399"/>
                  </a:lnTo>
                  <a:lnTo>
                    <a:pt x="1774367" y="42062"/>
                  </a:lnTo>
                  <a:lnTo>
                    <a:pt x="1788388" y="42062"/>
                  </a:lnTo>
                  <a:lnTo>
                    <a:pt x="1794179" y="44399"/>
                  </a:lnTo>
                  <a:lnTo>
                    <a:pt x="1803323" y="53746"/>
                  </a:lnTo>
                  <a:lnTo>
                    <a:pt x="1805609" y="59893"/>
                  </a:lnTo>
                  <a:lnTo>
                    <a:pt x="1805609" y="32232"/>
                  </a:lnTo>
                  <a:lnTo>
                    <a:pt x="1797177" y="27686"/>
                  </a:lnTo>
                  <a:lnTo>
                    <a:pt x="1789709" y="25908"/>
                  </a:lnTo>
                  <a:lnTo>
                    <a:pt x="1773148" y="25908"/>
                  </a:lnTo>
                  <a:lnTo>
                    <a:pt x="1739925" y="52324"/>
                  </a:lnTo>
                  <a:lnTo>
                    <a:pt x="1738096" y="59486"/>
                  </a:lnTo>
                  <a:lnTo>
                    <a:pt x="1738096" y="75539"/>
                  </a:lnTo>
                  <a:lnTo>
                    <a:pt x="1765731" y="107492"/>
                  </a:lnTo>
                  <a:lnTo>
                    <a:pt x="1773148" y="109270"/>
                  </a:lnTo>
                  <a:lnTo>
                    <a:pt x="1789709" y="109270"/>
                  </a:lnTo>
                  <a:lnTo>
                    <a:pt x="1797177" y="107492"/>
                  </a:lnTo>
                  <a:lnTo>
                    <a:pt x="1810385" y="100380"/>
                  </a:lnTo>
                  <a:lnTo>
                    <a:pt x="1815515" y="95453"/>
                  </a:lnTo>
                  <a:lnTo>
                    <a:pt x="1816950" y="92964"/>
                  </a:lnTo>
                  <a:lnTo>
                    <a:pt x="1819173" y="89154"/>
                  </a:lnTo>
                  <a:lnTo>
                    <a:pt x="1822932" y="82753"/>
                  </a:lnTo>
                  <a:lnTo>
                    <a:pt x="1824812" y="75539"/>
                  </a:lnTo>
                  <a:lnTo>
                    <a:pt x="1824812" y="59486"/>
                  </a:lnTo>
                  <a:close/>
                </a:path>
                <a:path w="2096770" h="461645">
                  <a:moveTo>
                    <a:pt x="1917687" y="75387"/>
                  </a:moveTo>
                  <a:lnTo>
                    <a:pt x="1916201" y="73456"/>
                  </a:lnTo>
                  <a:lnTo>
                    <a:pt x="1912658" y="68884"/>
                  </a:lnTo>
                  <a:lnTo>
                    <a:pt x="1902599" y="65836"/>
                  </a:lnTo>
                  <a:lnTo>
                    <a:pt x="1906562" y="64109"/>
                  </a:lnTo>
                  <a:lnTo>
                    <a:pt x="1909610" y="61722"/>
                  </a:lnTo>
                  <a:lnTo>
                    <a:pt x="1910257" y="60807"/>
                  </a:lnTo>
                  <a:lnTo>
                    <a:pt x="1911743" y="58674"/>
                  </a:lnTo>
                  <a:lnTo>
                    <a:pt x="1913978" y="55626"/>
                  </a:lnTo>
                  <a:lnTo>
                    <a:pt x="1915096" y="52019"/>
                  </a:lnTo>
                  <a:lnTo>
                    <a:pt x="1915096" y="41148"/>
                  </a:lnTo>
                  <a:lnTo>
                    <a:pt x="1914855" y="40690"/>
                  </a:lnTo>
                  <a:lnTo>
                    <a:pt x="1912302" y="35966"/>
                  </a:lnTo>
                  <a:lnTo>
                    <a:pt x="1901126" y="28651"/>
                  </a:lnTo>
                  <a:lnTo>
                    <a:pt x="1899246" y="28219"/>
                  </a:lnTo>
                  <a:lnTo>
                    <a:pt x="1899246" y="80568"/>
                  </a:lnTo>
                  <a:lnTo>
                    <a:pt x="1899246" y="90932"/>
                  </a:lnTo>
                  <a:lnTo>
                    <a:pt x="1894014" y="94335"/>
                  </a:lnTo>
                  <a:lnTo>
                    <a:pt x="1861756" y="94335"/>
                  </a:lnTo>
                  <a:lnTo>
                    <a:pt x="1861756" y="73456"/>
                  </a:lnTo>
                  <a:lnTo>
                    <a:pt x="1889340" y="73456"/>
                  </a:lnTo>
                  <a:lnTo>
                    <a:pt x="1893150" y="74371"/>
                  </a:lnTo>
                  <a:lnTo>
                    <a:pt x="1895589" y="76200"/>
                  </a:lnTo>
                  <a:lnTo>
                    <a:pt x="1898027" y="77927"/>
                  </a:lnTo>
                  <a:lnTo>
                    <a:pt x="1899246" y="80568"/>
                  </a:lnTo>
                  <a:lnTo>
                    <a:pt x="1899246" y="28219"/>
                  </a:lnTo>
                  <a:lnTo>
                    <a:pt x="1896503" y="27571"/>
                  </a:lnTo>
                  <a:lnTo>
                    <a:pt x="1896503" y="43992"/>
                  </a:lnTo>
                  <a:lnTo>
                    <a:pt x="1896503" y="57404"/>
                  </a:lnTo>
                  <a:lnTo>
                    <a:pt x="1891576" y="60807"/>
                  </a:lnTo>
                  <a:lnTo>
                    <a:pt x="1861756" y="60807"/>
                  </a:lnTo>
                  <a:lnTo>
                    <a:pt x="1861756" y="40690"/>
                  </a:lnTo>
                  <a:lnTo>
                    <a:pt x="1891576" y="40690"/>
                  </a:lnTo>
                  <a:lnTo>
                    <a:pt x="1896503" y="43992"/>
                  </a:lnTo>
                  <a:lnTo>
                    <a:pt x="1896503" y="27571"/>
                  </a:lnTo>
                  <a:lnTo>
                    <a:pt x="1893354" y="26822"/>
                  </a:lnTo>
                  <a:lnTo>
                    <a:pt x="1843620" y="26822"/>
                  </a:lnTo>
                  <a:lnTo>
                    <a:pt x="1843620" y="108204"/>
                  </a:lnTo>
                  <a:lnTo>
                    <a:pt x="1895843" y="108204"/>
                  </a:lnTo>
                  <a:lnTo>
                    <a:pt x="1903971" y="106222"/>
                  </a:lnTo>
                  <a:lnTo>
                    <a:pt x="1914944" y="98298"/>
                  </a:lnTo>
                  <a:lnTo>
                    <a:pt x="1916874" y="94335"/>
                  </a:lnTo>
                  <a:lnTo>
                    <a:pt x="1917687" y="92659"/>
                  </a:lnTo>
                  <a:lnTo>
                    <a:pt x="1917687" y="75387"/>
                  </a:lnTo>
                  <a:close/>
                </a:path>
                <a:path w="2096770" h="461645">
                  <a:moveTo>
                    <a:pt x="2014181" y="59639"/>
                  </a:moveTo>
                  <a:lnTo>
                    <a:pt x="2012442" y="52476"/>
                  </a:lnTo>
                  <a:lnTo>
                    <a:pt x="2012403" y="52324"/>
                  </a:lnTo>
                  <a:lnTo>
                    <a:pt x="2008936" y="46177"/>
                  </a:lnTo>
                  <a:lnTo>
                    <a:pt x="2006219" y="41148"/>
                  </a:lnTo>
                  <a:lnTo>
                    <a:pt x="2005482" y="39776"/>
                  </a:lnTo>
                  <a:lnTo>
                    <a:pt x="2005393" y="39624"/>
                  </a:lnTo>
                  <a:lnTo>
                    <a:pt x="2000618" y="34798"/>
                  </a:lnTo>
                  <a:lnTo>
                    <a:pt x="1996046" y="32258"/>
                  </a:lnTo>
                  <a:lnTo>
                    <a:pt x="1996046" y="60960"/>
                  </a:lnTo>
                  <a:lnTo>
                    <a:pt x="1949869" y="60960"/>
                  </a:lnTo>
                  <a:lnTo>
                    <a:pt x="1966937" y="41148"/>
                  </a:lnTo>
                  <a:lnTo>
                    <a:pt x="1979231" y="41148"/>
                  </a:lnTo>
                  <a:lnTo>
                    <a:pt x="1984413" y="42976"/>
                  </a:lnTo>
                  <a:lnTo>
                    <a:pt x="1992744" y="50292"/>
                  </a:lnTo>
                  <a:lnTo>
                    <a:pt x="1995233" y="55067"/>
                  </a:lnTo>
                  <a:lnTo>
                    <a:pt x="1996046" y="60960"/>
                  </a:lnTo>
                  <a:lnTo>
                    <a:pt x="1996046" y="32258"/>
                  </a:lnTo>
                  <a:lnTo>
                    <a:pt x="1994217" y="31242"/>
                  </a:lnTo>
                  <a:lnTo>
                    <a:pt x="1988019" y="27686"/>
                  </a:lnTo>
                  <a:lnTo>
                    <a:pt x="1980958" y="25908"/>
                  </a:lnTo>
                  <a:lnTo>
                    <a:pt x="1965007" y="25908"/>
                  </a:lnTo>
                  <a:lnTo>
                    <a:pt x="1957793" y="27686"/>
                  </a:lnTo>
                  <a:lnTo>
                    <a:pt x="1944992" y="34798"/>
                  </a:lnTo>
                  <a:lnTo>
                    <a:pt x="1939963" y="39776"/>
                  </a:lnTo>
                  <a:lnTo>
                    <a:pt x="1936394" y="46024"/>
                  </a:lnTo>
                  <a:lnTo>
                    <a:pt x="1932838" y="52324"/>
                  </a:lnTo>
                  <a:lnTo>
                    <a:pt x="1932749" y="52476"/>
                  </a:lnTo>
                  <a:lnTo>
                    <a:pt x="1930971" y="59639"/>
                  </a:lnTo>
                  <a:lnTo>
                    <a:pt x="1930971" y="75539"/>
                  </a:lnTo>
                  <a:lnTo>
                    <a:pt x="1959114" y="107492"/>
                  </a:lnTo>
                  <a:lnTo>
                    <a:pt x="1966988" y="109270"/>
                  </a:lnTo>
                  <a:lnTo>
                    <a:pt x="1982939" y="109270"/>
                  </a:lnTo>
                  <a:lnTo>
                    <a:pt x="1989239" y="108153"/>
                  </a:lnTo>
                  <a:lnTo>
                    <a:pt x="2000415" y="103682"/>
                  </a:lnTo>
                  <a:lnTo>
                    <a:pt x="2005037" y="100380"/>
                  </a:lnTo>
                  <a:lnTo>
                    <a:pt x="2008695" y="96012"/>
                  </a:lnTo>
                  <a:lnTo>
                    <a:pt x="2006180" y="93116"/>
                  </a:lnTo>
                  <a:lnTo>
                    <a:pt x="1998573" y="84378"/>
                  </a:lnTo>
                  <a:lnTo>
                    <a:pt x="1998383" y="84378"/>
                  </a:lnTo>
                  <a:lnTo>
                    <a:pt x="1992693" y="90170"/>
                  </a:lnTo>
                  <a:lnTo>
                    <a:pt x="1985327" y="93116"/>
                  </a:lnTo>
                  <a:lnTo>
                    <a:pt x="1969376" y="93116"/>
                  </a:lnTo>
                  <a:lnTo>
                    <a:pt x="1963483" y="91389"/>
                  </a:lnTo>
                  <a:lnTo>
                    <a:pt x="1958708" y="87934"/>
                  </a:lnTo>
                  <a:lnTo>
                    <a:pt x="1954034" y="84378"/>
                  </a:lnTo>
                  <a:lnTo>
                    <a:pt x="1951139" y="79603"/>
                  </a:lnTo>
                  <a:lnTo>
                    <a:pt x="1950021" y="73609"/>
                  </a:lnTo>
                  <a:lnTo>
                    <a:pt x="2013877" y="73609"/>
                  </a:lnTo>
                  <a:lnTo>
                    <a:pt x="2014080" y="71170"/>
                  </a:lnTo>
                  <a:lnTo>
                    <a:pt x="2014181" y="60960"/>
                  </a:lnTo>
                  <a:lnTo>
                    <a:pt x="2014181" y="59639"/>
                  </a:lnTo>
                  <a:close/>
                </a:path>
                <a:path w="2096770" h="461645">
                  <a:moveTo>
                    <a:pt x="2096503" y="26822"/>
                  </a:moveTo>
                  <a:lnTo>
                    <a:pt x="2020303" y="26822"/>
                  </a:lnTo>
                  <a:lnTo>
                    <a:pt x="2020303" y="42976"/>
                  </a:lnTo>
                  <a:lnTo>
                    <a:pt x="2048954" y="42976"/>
                  </a:lnTo>
                  <a:lnTo>
                    <a:pt x="2048954" y="108204"/>
                  </a:lnTo>
                  <a:lnTo>
                    <a:pt x="2068004" y="108204"/>
                  </a:lnTo>
                  <a:lnTo>
                    <a:pt x="2068004" y="42976"/>
                  </a:lnTo>
                  <a:lnTo>
                    <a:pt x="2096503" y="42976"/>
                  </a:lnTo>
                  <a:lnTo>
                    <a:pt x="2096503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219639" y="4523944"/>
              <a:ext cx="3425786" cy="14188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20300" y="3200400"/>
              <a:ext cx="4584700" cy="77470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937500" y="5003800"/>
              <a:ext cx="6794500" cy="4305300"/>
            </a:xfrm>
            <a:custGeom>
              <a:avLst/>
              <a:gdLst/>
              <a:ahLst/>
              <a:cxnLst/>
              <a:rect l="l" t="t" r="r" b="b"/>
              <a:pathLst>
                <a:path w="6794500" h="43053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4114800"/>
                  </a:lnTo>
                  <a:lnTo>
                    <a:pt x="5031" y="4158479"/>
                  </a:lnTo>
                  <a:lnTo>
                    <a:pt x="19362" y="4198577"/>
                  </a:lnTo>
                  <a:lnTo>
                    <a:pt x="41850" y="4233948"/>
                  </a:lnTo>
                  <a:lnTo>
                    <a:pt x="71351" y="4263449"/>
                  </a:lnTo>
                  <a:lnTo>
                    <a:pt x="106722" y="4285937"/>
                  </a:lnTo>
                  <a:lnTo>
                    <a:pt x="146820" y="4300268"/>
                  </a:lnTo>
                  <a:lnTo>
                    <a:pt x="190500" y="4305300"/>
                  </a:lnTo>
                  <a:lnTo>
                    <a:pt x="6604000" y="4305300"/>
                  </a:lnTo>
                  <a:lnTo>
                    <a:pt x="6647678" y="4300268"/>
                  </a:lnTo>
                  <a:lnTo>
                    <a:pt x="6687775" y="4285937"/>
                  </a:lnTo>
                  <a:lnTo>
                    <a:pt x="6723146" y="4263449"/>
                  </a:lnTo>
                  <a:lnTo>
                    <a:pt x="6752648" y="4233948"/>
                  </a:lnTo>
                  <a:lnTo>
                    <a:pt x="6775136" y="4198577"/>
                  </a:lnTo>
                  <a:lnTo>
                    <a:pt x="6789468" y="4158479"/>
                  </a:lnTo>
                  <a:lnTo>
                    <a:pt x="6794500" y="41148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937500" y="4902200"/>
              <a:ext cx="1917700" cy="4610100"/>
            </a:xfrm>
            <a:custGeom>
              <a:avLst/>
              <a:gdLst/>
              <a:ahLst/>
              <a:cxnLst/>
              <a:rect l="l" t="t" r="r" b="b"/>
              <a:pathLst>
                <a:path w="1917700" h="4610100">
                  <a:moveTo>
                    <a:pt x="1917700" y="0"/>
                  </a:moveTo>
                  <a:lnTo>
                    <a:pt x="0" y="0"/>
                  </a:lnTo>
                  <a:lnTo>
                    <a:pt x="0" y="4610100"/>
                  </a:lnTo>
                  <a:lnTo>
                    <a:pt x="1917700" y="4610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144713" y="5290972"/>
              <a:ext cx="1275715" cy="3762375"/>
            </a:xfrm>
            <a:custGeom>
              <a:avLst/>
              <a:gdLst/>
              <a:ahLst/>
              <a:cxnLst/>
              <a:rect l="l" t="t" r="r" b="b"/>
              <a:pathLst>
                <a:path w="1275715" h="3762375">
                  <a:moveTo>
                    <a:pt x="104190" y="42621"/>
                  </a:moveTo>
                  <a:lnTo>
                    <a:pt x="102057" y="34734"/>
                  </a:lnTo>
                  <a:lnTo>
                    <a:pt x="97091" y="27025"/>
                  </a:lnTo>
                  <a:lnTo>
                    <a:pt x="93522" y="21463"/>
                  </a:lnTo>
                  <a:lnTo>
                    <a:pt x="87350" y="16357"/>
                  </a:lnTo>
                  <a:lnTo>
                    <a:pt x="80899" y="13512"/>
                  </a:lnTo>
                  <a:lnTo>
                    <a:pt x="80899" y="43802"/>
                  </a:lnTo>
                  <a:lnTo>
                    <a:pt x="80899" y="59690"/>
                  </a:lnTo>
                  <a:lnTo>
                    <a:pt x="78282" y="65786"/>
                  </a:lnTo>
                  <a:lnTo>
                    <a:pt x="67856" y="74320"/>
                  </a:lnTo>
                  <a:lnTo>
                    <a:pt x="60210" y="76454"/>
                  </a:lnTo>
                  <a:lnTo>
                    <a:pt x="23114" y="76454"/>
                  </a:lnTo>
                  <a:lnTo>
                    <a:pt x="23114" y="27025"/>
                  </a:lnTo>
                  <a:lnTo>
                    <a:pt x="60210" y="27025"/>
                  </a:lnTo>
                  <a:lnTo>
                    <a:pt x="67856" y="29159"/>
                  </a:lnTo>
                  <a:lnTo>
                    <a:pt x="78282" y="37693"/>
                  </a:lnTo>
                  <a:lnTo>
                    <a:pt x="80899" y="43802"/>
                  </a:lnTo>
                  <a:lnTo>
                    <a:pt x="80899" y="13512"/>
                  </a:lnTo>
                  <a:lnTo>
                    <a:pt x="51206" y="7467"/>
                  </a:lnTo>
                  <a:lnTo>
                    <a:pt x="0" y="7467"/>
                  </a:lnTo>
                  <a:lnTo>
                    <a:pt x="0" y="131927"/>
                  </a:lnTo>
                  <a:lnTo>
                    <a:pt x="23114" y="131927"/>
                  </a:lnTo>
                  <a:lnTo>
                    <a:pt x="23114" y="96012"/>
                  </a:lnTo>
                  <a:lnTo>
                    <a:pt x="51206" y="96012"/>
                  </a:lnTo>
                  <a:lnTo>
                    <a:pt x="93522" y="82029"/>
                  </a:lnTo>
                  <a:lnTo>
                    <a:pt x="104190" y="60756"/>
                  </a:lnTo>
                  <a:lnTo>
                    <a:pt x="104190" y="42621"/>
                  </a:lnTo>
                  <a:close/>
                </a:path>
                <a:path w="1275715" h="3762375">
                  <a:moveTo>
                    <a:pt x="218135" y="84455"/>
                  </a:moveTo>
                  <a:lnTo>
                    <a:pt x="208864" y="54762"/>
                  </a:lnTo>
                  <a:lnTo>
                    <a:pt x="207289" y="52044"/>
                  </a:lnTo>
                  <a:lnTo>
                    <a:pt x="201295" y="46291"/>
                  </a:lnTo>
                  <a:lnTo>
                    <a:pt x="195732" y="43294"/>
                  </a:lnTo>
                  <a:lnTo>
                    <a:pt x="195732" y="75565"/>
                  </a:lnTo>
                  <a:lnTo>
                    <a:pt x="195732" y="93345"/>
                  </a:lnTo>
                  <a:lnTo>
                    <a:pt x="193065" y="100520"/>
                  </a:lnTo>
                  <a:lnTo>
                    <a:pt x="182397" y="111429"/>
                  </a:lnTo>
                  <a:lnTo>
                    <a:pt x="175641" y="114147"/>
                  </a:lnTo>
                  <a:lnTo>
                    <a:pt x="159283" y="114147"/>
                  </a:lnTo>
                  <a:lnTo>
                    <a:pt x="152527" y="111429"/>
                  </a:lnTo>
                  <a:lnTo>
                    <a:pt x="147193" y="105968"/>
                  </a:lnTo>
                  <a:lnTo>
                    <a:pt x="141973" y="100520"/>
                  </a:lnTo>
                  <a:lnTo>
                    <a:pt x="139369" y="93345"/>
                  </a:lnTo>
                  <a:lnTo>
                    <a:pt x="139369" y="75565"/>
                  </a:lnTo>
                  <a:lnTo>
                    <a:pt x="141973" y="68402"/>
                  </a:lnTo>
                  <a:lnTo>
                    <a:pt x="147193" y="62941"/>
                  </a:lnTo>
                  <a:lnTo>
                    <a:pt x="152527" y="57492"/>
                  </a:lnTo>
                  <a:lnTo>
                    <a:pt x="159283" y="54762"/>
                  </a:lnTo>
                  <a:lnTo>
                    <a:pt x="175641" y="54762"/>
                  </a:lnTo>
                  <a:lnTo>
                    <a:pt x="182397" y="57492"/>
                  </a:lnTo>
                  <a:lnTo>
                    <a:pt x="193065" y="68402"/>
                  </a:lnTo>
                  <a:lnTo>
                    <a:pt x="195732" y="75565"/>
                  </a:lnTo>
                  <a:lnTo>
                    <a:pt x="195732" y="43294"/>
                  </a:lnTo>
                  <a:lnTo>
                    <a:pt x="167462" y="35915"/>
                  </a:lnTo>
                  <a:lnTo>
                    <a:pt x="160439" y="36309"/>
                  </a:lnTo>
                  <a:lnTo>
                    <a:pt x="123367" y="59385"/>
                  </a:lnTo>
                  <a:lnTo>
                    <a:pt x="116967" y="84455"/>
                  </a:lnTo>
                  <a:lnTo>
                    <a:pt x="117360" y="91300"/>
                  </a:lnTo>
                  <a:lnTo>
                    <a:pt x="141503" y="126949"/>
                  </a:lnTo>
                  <a:lnTo>
                    <a:pt x="167462" y="133172"/>
                  </a:lnTo>
                  <a:lnTo>
                    <a:pt x="174561" y="132791"/>
                  </a:lnTo>
                  <a:lnTo>
                    <a:pt x="208965" y="114147"/>
                  </a:lnTo>
                  <a:lnTo>
                    <a:pt x="211556" y="109702"/>
                  </a:lnTo>
                  <a:lnTo>
                    <a:pt x="214426" y="103924"/>
                  </a:lnTo>
                  <a:lnTo>
                    <a:pt x="216484" y="97790"/>
                  </a:lnTo>
                  <a:lnTo>
                    <a:pt x="217716" y="91300"/>
                  </a:lnTo>
                  <a:lnTo>
                    <a:pt x="218135" y="84455"/>
                  </a:lnTo>
                  <a:close/>
                </a:path>
                <a:path w="1275715" h="3762375">
                  <a:moveTo>
                    <a:pt x="384886" y="36982"/>
                  </a:moveTo>
                  <a:lnTo>
                    <a:pt x="365150" y="36982"/>
                  </a:lnTo>
                  <a:lnTo>
                    <a:pt x="339369" y="107391"/>
                  </a:lnTo>
                  <a:lnTo>
                    <a:pt x="324497" y="66497"/>
                  </a:lnTo>
                  <a:lnTo>
                    <a:pt x="313766" y="36982"/>
                  </a:lnTo>
                  <a:lnTo>
                    <a:pt x="295097" y="36982"/>
                  </a:lnTo>
                  <a:lnTo>
                    <a:pt x="268960" y="107035"/>
                  </a:lnTo>
                  <a:lnTo>
                    <a:pt x="243890" y="36982"/>
                  </a:lnTo>
                  <a:lnTo>
                    <a:pt x="222910" y="36982"/>
                  </a:lnTo>
                  <a:lnTo>
                    <a:pt x="257759" y="131927"/>
                  </a:lnTo>
                  <a:lnTo>
                    <a:pt x="279095" y="131927"/>
                  </a:lnTo>
                  <a:lnTo>
                    <a:pt x="288569" y="107035"/>
                  </a:lnTo>
                  <a:lnTo>
                    <a:pt x="303987" y="66497"/>
                  </a:lnTo>
                  <a:lnTo>
                    <a:pt x="328523" y="131927"/>
                  </a:lnTo>
                  <a:lnTo>
                    <a:pt x="349859" y="131927"/>
                  </a:lnTo>
                  <a:lnTo>
                    <a:pt x="358914" y="107391"/>
                  </a:lnTo>
                  <a:lnTo>
                    <a:pt x="384886" y="36982"/>
                  </a:lnTo>
                  <a:close/>
                </a:path>
                <a:path w="1275715" h="3762375">
                  <a:moveTo>
                    <a:pt x="486791" y="84455"/>
                  </a:moveTo>
                  <a:lnTo>
                    <a:pt x="486435" y="77927"/>
                  </a:lnTo>
                  <a:lnTo>
                    <a:pt x="486232" y="76809"/>
                  </a:lnTo>
                  <a:lnTo>
                    <a:pt x="485267" y="71297"/>
                  </a:lnTo>
                  <a:lnTo>
                    <a:pt x="483362" y="65252"/>
                  </a:lnTo>
                  <a:lnTo>
                    <a:pt x="483323" y="65125"/>
                  </a:lnTo>
                  <a:lnTo>
                    <a:pt x="480682" y="59563"/>
                  </a:lnTo>
                  <a:lnTo>
                    <a:pt x="477520" y="53695"/>
                  </a:lnTo>
                  <a:lnTo>
                    <a:pt x="476656" y="52095"/>
                  </a:lnTo>
                  <a:lnTo>
                    <a:pt x="476567" y="51917"/>
                  </a:lnTo>
                  <a:lnTo>
                    <a:pt x="470992" y="46291"/>
                  </a:lnTo>
                  <a:lnTo>
                    <a:pt x="465658" y="43332"/>
                  </a:lnTo>
                  <a:lnTo>
                    <a:pt x="465658" y="76809"/>
                  </a:lnTo>
                  <a:lnTo>
                    <a:pt x="411784" y="76809"/>
                  </a:lnTo>
                  <a:lnTo>
                    <a:pt x="431698" y="53695"/>
                  </a:lnTo>
                  <a:lnTo>
                    <a:pt x="446049" y="53695"/>
                  </a:lnTo>
                  <a:lnTo>
                    <a:pt x="452094" y="55829"/>
                  </a:lnTo>
                  <a:lnTo>
                    <a:pt x="461810" y="64363"/>
                  </a:lnTo>
                  <a:lnTo>
                    <a:pt x="464718" y="69938"/>
                  </a:lnTo>
                  <a:lnTo>
                    <a:pt x="465658" y="76809"/>
                  </a:lnTo>
                  <a:lnTo>
                    <a:pt x="465658" y="43332"/>
                  </a:lnTo>
                  <a:lnTo>
                    <a:pt x="438810" y="35915"/>
                  </a:lnTo>
                  <a:lnTo>
                    <a:pt x="431965" y="36309"/>
                  </a:lnTo>
                  <a:lnTo>
                    <a:pt x="396062" y="59385"/>
                  </a:lnTo>
                  <a:lnTo>
                    <a:pt x="395960" y="59563"/>
                  </a:lnTo>
                  <a:lnTo>
                    <a:pt x="393306" y="65125"/>
                  </a:lnTo>
                  <a:lnTo>
                    <a:pt x="393242" y="65252"/>
                  </a:lnTo>
                  <a:lnTo>
                    <a:pt x="391299" y="71297"/>
                  </a:lnTo>
                  <a:lnTo>
                    <a:pt x="390131" y="77698"/>
                  </a:lnTo>
                  <a:lnTo>
                    <a:pt x="389737" y="84455"/>
                  </a:lnTo>
                  <a:lnTo>
                    <a:pt x="390144" y="91300"/>
                  </a:lnTo>
                  <a:lnTo>
                    <a:pt x="414629" y="126949"/>
                  </a:lnTo>
                  <a:lnTo>
                    <a:pt x="442188" y="133172"/>
                  </a:lnTo>
                  <a:lnTo>
                    <a:pt x="450367" y="133172"/>
                  </a:lnTo>
                  <a:lnTo>
                    <a:pt x="457720" y="131864"/>
                  </a:lnTo>
                  <a:lnTo>
                    <a:pt x="470763" y="126657"/>
                  </a:lnTo>
                  <a:lnTo>
                    <a:pt x="476148" y="122809"/>
                  </a:lnTo>
                  <a:lnTo>
                    <a:pt x="480415" y="117703"/>
                  </a:lnTo>
                  <a:lnTo>
                    <a:pt x="477481" y="114325"/>
                  </a:lnTo>
                  <a:lnTo>
                    <a:pt x="468604" y="104140"/>
                  </a:lnTo>
                  <a:lnTo>
                    <a:pt x="468363" y="104140"/>
                  </a:lnTo>
                  <a:lnTo>
                    <a:pt x="463092" y="108521"/>
                  </a:lnTo>
                  <a:lnTo>
                    <a:pt x="456996" y="111747"/>
                  </a:lnTo>
                  <a:lnTo>
                    <a:pt x="450202" y="113677"/>
                  </a:lnTo>
                  <a:lnTo>
                    <a:pt x="442722" y="114325"/>
                  </a:lnTo>
                  <a:lnTo>
                    <a:pt x="434543" y="114325"/>
                  </a:lnTo>
                  <a:lnTo>
                    <a:pt x="411962" y="91567"/>
                  </a:lnTo>
                  <a:lnTo>
                    <a:pt x="486460" y="91567"/>
                  </a:lnTo>
                  <a:lnTo>
                    <a:pt x="486702" y="88722"/>
                  </a:lnTo>
                  <a:lnTo>
                    <a:pt x="486791" y="84455"/>
                  </a:lnTo>
                  <a:close/>
                </a:path>
                <a:path w="1275715" h="3762375">
                  <a:moveTo>
                    <a:pt x="496773" y="3632060"/>
                  </a:moveTo>
                  <a:lnTo>
                    <a:pt x="454406" y="3632060"/>
                  </a:lnTo>
                  <a:lnTo>
                    <a:pt x="454406" y="3648672"/>
                  </a:lnTo>
                  <a:lnTo>
                    <a:pt x="476961" y="3648672"/>
                  </a:lnTo>
                  <a:lnTo>
                    <a:pt x="476961" y="3738740"/>
                  </a:lnTo>
                  <a:lnTo>
                    <a:pt x="496773" y="3738740"/>
                  </a:lnTo>
                  <a:lnTo>
                    <a:pt x="496773" y="3632060"/>
                  </a:lnTo>
                  <a:close/>
                </a:path>
                <a:path w="1275715" h="3762375">
                  <a:moveTo>
                    <a:pt x="542315" y="3723398"/>
                  </a:moveTo>
                  <a:lnTo>
                    <a:pt x="541147" y="3720350"/>
                  </a:lnTo>
                  <a:lnTo>
                    <a:pt x="536473" y="3715677"/>
                  </a:lnTo>
                  <a:lnTo>
                    <a:pt x="533527" y="3714508"/>
                  </a:lnTo>
                  <a:lnTo>
                    <a:pt x="526415" y="3714508"/>
                  </a:lnTo>
                  <a:lnTo>
                    <a:pt x="523468" y="3715677"/>
                  </a:lnTo>
                  <a:lnTo>
                    <a:pt x="518795" y="3720350"/>
                  </a:lnTo>
                  <a:lnTo>
                    <a:pt x="517626" y="3723398"/>
                  </a:lnTo>
                  <a:lnTo>
                    <a:pt x="517626" y="3729799"/>
                  </a:lnTo>
                  <a:lnTo>
                    <a:pt x="524789" y="3738435"/>
                  </a:lnTo>
                  <a:lnTo>
                    <a:pt x="518693" y="3761752"/>
                  </a:lnTo>
                  <a:lnTo>
                    <a:pt x="531037" y="3761752"/>
                  </a:lnTo>
                  <a:lnTo>
                    <a:pt x="538810" y="3740264"/>
                  </a:lnTo>
                  <a:lnTo>
                    <a:pt x="540232" y="3736708"/>
                  </a:lnTo>
                  <a:lnTo>
                    <a:pt x="541108" y="3734168"/>
                  </a:lnTo>
                  <a:lnTo>
                    <a:pt x="541553" y="3732339"/>
                  </a:lnTo>
                  <a:lnTo>
                    <a:pt x="542061" y="3730510"/>
                  </a:lnTo>
                  <a:lnTo>
                    <a:pt x="542315" y="3728783"/>
                  </a:lnTo>
                  <a:lnTo>
                    <a:pt x="542315" y="3723398"/>
                  </a:lnTo>
                  <a:close/>
                </a:path>
                <a:path w="1275715" h="3762375">
                  <a:moveTo>
                    <a:pt x="563105" y="35915"/>
                  </a:moveTo>
                  <a:lnTo>
                    <a:pt x="551929" y="36855"/>
                  </a:lnTo>
                  <a:lnTo>
                    <a:pt x="542569" y="39649"/>
                  </a:lnTo>
                  <a:lnTo>
                    <a:pt x="535038" y="44323"/>
                  </a:lnTo>
                  <a:lnTo>
                    <a:pt x="529323" y="50850"/>
                  </a:lnTo>
                  <a:lnTo>
                    <a:pt x="529323" y="36982"/>
                  </a:lnTo>
                  <a:lnTo>
                    <a:pt x="508165" y="36982"/>
                  </a:lnTo>
                  <a:lnTo>
                    <a:pt x="508165" y="131927"/>
                  </a:lnTo>
                  <a:lnTo>
                    <a:pt x="530390" y="131927"/>
                  </a:lnTo>
                  <a:lnTo>
                    <a:pt x="530390" y="76403"/>
                  </a:lnTo>
                  <a:lnTo>
                    <a:pt x="532828" y="69164"/>
                  </a:lnTo>
                  <a:lnTo>
                    <a:pt x="537679" y="64185"/>
                  </a:lnTo>
                  <a:lnTo>
                    <a:pt x="542544" y="59093"/>
                  </a:lnTo>
                  <a:lnTo>
                    <a:pt x="549300" y="56540"/>
                  </a:lnTo>
                  <a:lnTo>
                    <a:pt x="559498" y="56540"/>
                  </a:lnTo>
                  <a:lnTo>
                    <a:pt x="561213" y="56718"/>
                  </a:lnTo>
                  <a:lnTo>
                    <a:pt x="563105" y="57073"/>
                  </a:lnTo>
                  <a:lnTo>
                    <a:pt x="563105" y="56540"/>
                  </a:lnTo>
                  <a:lnTo>
                    <a:pt x="563105" y="50850"/>
                  </a:lnTo>
                  <a:lnTo>
                    <a:pt x="563105" y="35915"/>
                  </a:lnTo>
                  <a:close/>
                </a:path>
                <a:path w="1275715" h="3762375">
                  <a:moveTo>
                    <a:pt x="581964" y="3454260"/>
                  </a:moveTo>
                  <a:lnTo>
                    <a:pt x="572668" y="3454260"/>
                  </a:lnTo>
                  <a:lnTo>
                    <a:pt x="526796" y="3533356"/>
                  </a:lnTo>
                  <a:lnTo>
                    <a:pt x="493229" y="3476053"/>
                  </a:lnTo>
                  <a:lnTo>
                    <a:pt x="480466" y="3454260"/>
                  </a:lnTo>
                  <a:lnTo>
                    <a:pt x="471170" y="3454260"/>
                  </a:lnTo>
                  <a:lnTo>
                    <a:pt x="471170" y="3560940"/>
                  </a:lnTo>
                  <a:lnTo>
                    <a:pt x="481990" y="3560940"/>
                  </a:lnTo>
                  <a:lnTo>
                    <a:pt x="481990" y="3476053"/>
                  </a:lnTo>
                  <a:lnTo>
                    <a:pt x="523900" y="3547376"/>
                  </a:lnTo>
                  <a:lnTo>
                    <a:pt x="529234" y="3547376"/>
                  </a:lnTo>
                  <a:lnTo>
                    <a:pt x="537413" y="3533356"/>
                  </a:lnTo>
                  <a:lnTo>
                    <a:pt x="571144" y="3475596"/>
                  </a:lnTo>
                  <a:lnTo>
                    <a:pt x="571144" y="3560940"/>
                  </a:lnTo>
                  <a:lnTo>
                    <a:pt x="581964" y="3560940"/>
                  </a:lnTo>
                  <a:lnTo>
                    <a:pt x="581964" y="3475596"/>
                  </a:lnTo>
                  <a:lnTo>
                    <a:pt x="581964" y="3454260"/>
                  </a:lnTo>
                  <a:close/>
                </a:path>
                <a:path w="1275715" h="3762375">
                  <a:moveTo>
                    <a:pt x="642505" y="3685400"/>
                  </a:moveTo>
                  <a:lnTo>
                    <a:pt x="632904" y="3647757"/>
                  </a:lnTo>
                  <a:lnTo>
                    <a:pt x="627519" y="3641356"/>
                  </a:lnTo>
                  <a:lnTo>
                    <a:pt x="622541" y="3638245"/>
                  </a:lnTo>
                  <a:lnTo>
                    <a:pt x="622541" y="3685400"/>
                  </a:lnTo>
                  <a:lnTo>
                    <a:pt x="622147" y="3693642"/>
                  </a:lnTo>
                  <a:lnTo>
                    <a:pt x="622122" y="3694188"/>
                  </a:lnTo>
                  <a:lnTo>
                    <a:pt x="620941" y="3701326"/>
                  </a:lnTo>
                  <a:lnTo>
                    <a:pt x="620864" y="3701821"/>
                  </a:lnTo>
                  <a:lnTo>
                    <a:pt x="618769" y="3708285"/>
                  </a:lnTo>
                  <a:lnTo>
                    <a:pt x="615835" y="3713594"/>
                  </a:lnTo>
                  <a:lnTo>
                    <a:pt x="611466" y="3719893"/>
                  </a:lnTo>
                  <a:lnTo>
                    <a:pt x="605472" y="3723043"/>
                  </a:lnTo>
                  <a:lnTo>
                    <a:pt x="590334" y="3723043"/>
                  </a:lnTo>
                  <a:lnTo>
                    <a:pt x="584339" y="3719893"/>
                  </a:lnTo>
                  <a:lnTo>
                    <a:pt x="579869" y="3713594"/>
                  </a:lnTo>
                  <a:lnTo>
                    <a:pt x="577075" y="3708425"/>
                  </a:lnTo>
                  <a:lnTo>
                    <a:pt x="576999" y="3708285"/>
                  </a:lnTo>
                  <a:lnTo>
                    <a:pt x="574954" y="3701821"/>
                  </a:lnTo>
                  <a:lnTo>
                    <a:pt x="573722" y="3694188"/>
                  </a:lnTo>
                  <a:lnTo>
                    <a:pt x="573316" y="3685400"/>
                  </a:lnTo>
                  <a:lnTo>
                    <a:pt x="573697" y="3677158"/>
                  </a:lnTo>
                  <a:lnTo>
                    <a:pt x="573722" y="3676599"/>
                  </a:lnTo>
                  <a:lnTo>
                    <a:pt x="590334" y="3647757"/>
                  </a:lnTo>
                  <a:lnTo>
                    <a:pt x="605472" y="3647757"/>
                  </a:lnTo>
                  <a:lnTo>
                    <a:pt x="622541" y="3685400"/>
                  </a:lnTo>
                  <a:lnTo>
                    <a:pt x="622541" y="3638245"/>
                  </a:lnTo>
                  <a:lnTo>
                    <a:pt x="620712" y="3637089"/>
                  </a:lnTo>
                  <a:lnTo>
                    <a:pt x="614006" y="3632720"/>
                  </a:lnTo>
                  <a:lnTo>
                    <a:pt x="606386" y="3630536"/>
                  </a:lnTo>
                  <a:lnTo>
                    <a:pt x="589318" y="3630536"/>
                  </a:lnTo>
                  <a:lnTo>
                    <a:pt x="581698" y="3632720"/>
                  </a:lnTo>
                  <a:lnTo>
                    <a:pt x="574992" y="3637089"/>
                  </a:lnTo>
                  <a:lnTo>
                    <a:pt x="568286" y="3641356"/>
                  </a:lnTo>
                  <a:lnTo>
                    <a:pt x="553796" y="3676599"/>
                  </a:lnTo>
                  <a:lnTo>
                    <a:pt x="553707" y="3677158"/>
                  </a:lnTo>
                  <a:lnTo>
                    <a:pt x="553351" y="3685400"/>
                  </a:lnTo>
                  <a:lnTo>
                    <a:pt x="553707" y="3693642"/>
                  </a:lnTo>
                  <a:lnTo>
                    <a:pt x="554799" y="3701326"/>
                  </a:lnTo>
                  <a:lnTo>
                    <a:pt x="556577" y="3708285"/>
                  </a:lnTo>
                  <a:lnTo>
                    <a:pt x="556602" y="3708425"/>
                  </a:lnTo>
                  <a:lnTo>
                    <a:pt x="581698" y="3738130"/>
                  </a:lnTo>
                  <a:lnTo>
                    <a:pt x="589318" y="3740264"/>
                  </a:lnTo>
                  <a:lnTo>
                    <a:pt x="606386" y="3740264"/>
                  </a:lnTo>
                  <a:lnTo>
                    <a:pt x="636714" y="3714966"/>
                  </a:lnTo>
                  <a:lnTo>
                    <a:pt x="640930" y="3701821"/>
                  </a:lnTo>
                  <a:lnTo>
                    <a:pt x="641057" y="3701326"/>
                  </a:lnTo>
                  <a:lnTo>
                    <a:pt x="642061" y="3694188"/>
                  </a:lnTo>
                  <a:lnTo>
                    <a:pt x="642137" y="3693642"/>
                  </a:lnTo>
                  <a:lnTo>
                    <a:pt x="642505" y="3685400"/>
                  </a:lnTo>
                  <a:close/>
                </a:path>
                <a:path w="1275715" h="3762375">
                  <a:moveTo>
                    <a:pt x="674077" y="7467"/>
                  </a:moveTo>
                  <a:lnTo>
                    <a:pt x="583222" y="7467"/>
                  </a:lnTo>
                  <a:lnTo>
                    <a:pt x="583222" y="131927"/>
                  </a:lnTo>
                  <a:lnTo>
                    <a:pt x="606336" y="131927"/>
                  </a:lnTo>
                  <a:lnTo>
                    <a:pt x="606336" y="84277"/>
                  </a:lnTo>
                  <a:lnTo>
                    <a:pt x="666432" y="84277"/>
                  </a:lnTo>
                  <a:lnTo>
                    <a:pt x="666432" y="64719"/>
                  </a:lnTo>
                  <a:lnTo>
                    <a:pt x="606336" y="64719"/>
                  </a:lnTo>
                  <a:lnTo>
                    <a:pt x="606336" y="26847"/>
                  </a:lnTo>
                  <a:lnTo>
                    <a:pt x="674077" y="26847"/>
                  </a:lnTo>
                  <a:lnTo>
                    <a:pt x="674077" y="7467"/>
                  </a:lnTo>
                  <a:close/>
                </a:path>
                <a:path w="1275715" h="3762375">
                  <a:moveTo>
                    <a:pt x="675360" y="3500996"/>
                  </a:moveTo>
                  <a:lnTo>
                    <a:pt x="672566" y="3493274"/>
                  </a:lnTo>
                  <a:lnTo>
                    <a:pt x="668629" y="3489617"/>
                  </a:lnTo>
                  <a:lnTo>
                    <a:pt x="666978" y="3488093"/>
                  </a:lnTo>
                  <a:lnTo>
                    <a:pt x="661390" y="3482810"/>
                  </a:lnTo>
                  <a:lnTo>
                    <a:pt x="653364" y="3480168"/>
                  </a:lnTo>
                  <a:lnTo>
                    <a:pt x="636600" y="3480168"/>
                  </a:lnTo>
                  <a:lnTo>
                    <a:pt x="630605" y="3481133"/>
                  </a:lnTo>
                  <a:lnTo>
                    <a:pt x="624916" y="3483064"/>
                  </a:lnTo>
                  <a:lnTo>
                    <a:pt x="619226" y="3484892"/>
                  </a:lnTo>
                  <a:lnTo>
                    <a:pt x="614349" y="3487534"/>
                  </a:lnTo>
                  <a:lnTo>
                    <a:pt x="610285" y="3490988"/>
                  </a:lnTo>
                  <a:lnTo>
                    <a:pt x="615162" y="3499066"/>
                  </a:lnTo>
                  <a:lnTo>
                    <a:pt x="618515" y="3496119"/>
                  </a:lnTo>
                  <a:lnTo>
                    <a:pt x="622528" y="3493833"/>
                  </a:lnTo>
                  <a:lnTo>
                    <a:pt x="627202" y="3492208"/>
                  </a:lnTo>
                  <a:lnTo>
                    <a:pt x="631875" y="3490480"/>
                  </a:lnTo>
                  <a:lnTo>
                    <a:pt x="636752" y="3489617"/>
                  </a:lnTo>
                  <a:lnTo>
                    <a:pt x="649249" y="3489617"/>
                  </a:lnTo>
                  <a:lnTo>
                    <a:pt x="654888" y="3491446"/>
                  </a:lnTo>
                  <a:lnTo>
                    <a:pt x="658749" y="3495103"/>
                  </a:lnTo>
                  <a:lnTo>
                    <a:pt x="662609" y="3498659"/>
                  </a:lnTo>
                  <a:lnTo>
                    <a:pt x="664540" y="3503892"/>
                  </a:lnTo>
                  <a:lnTo>
                    <a:pt x="664540" y="3515677"/>
                  </a:lnTo>
                  <a:lnTo>
                    <a:pt x="664540" y="3523754"/>
                  </a:lnTo>
                  <a:lnTo>
                    <a:pt x="664540" y="3536861"/>
                  </a:lnTo>
                  <a:lnTo>
                    <a:pt x="662406" y="3542144"/>
                  </a:lnTo>
                  <a:lnTo>
                    <a:pt x="645185" y="3553168"/>
                  </a:lnTo>
                  <a:lnTo>
                    <a:pt x="632688" y="3553168"/>
                  </a:lnTo>
                  <a:lnTo>
                    <a:pt x="627710" y="3551847"/>
                  </a:lnTo>
                  <a:lnTo>
                    <a:pt x="624154" y="3549205"/>
                  </a:lnTo>
                  <a:lnTo>
                    <a:pt x="620598" y="3546462"/>
                  </a:lnTo>
                  <a:lnTo>
                    <a:pt x="618820" y="3542754"/>
                  </a:lnTo>
                  <a:lnTo>
                    <a:pt x="618820" y="3528530"/>
                  </a:lnTo>
                  <a:lnTo>
                    <a:pt x="625678" y="3523754"/>
                  </a:lnTo>
                  <a:lnTo>
                    <a:pt x="664540" y="3523754"/>
                  </a:lnTo>
                  <a:lnTo>
                    <a:pt x="664540" y="3515677"/>
                  </a:lnTo>
                  <a:lnTo>
                    <a:pt x="628319" y="3515677"/>
                  </a:lnTo>
                  <a:lnTo>
                    <a:pt x="620445" y="3517760"/>
                  </a:lnTo>
                  <a:lnTo>
                    <a:pt x="615467" y="3521926"/>
                  </a:lnTo>
                  <a:lnTo>
                    <a:pt x="610590" y="3526091"/>
                  </a:lnTo>
                  <a:lnTo>
                    <a:pt x="608152" y="3531578"/>
                  </a:lnTo>
                  <a:lnTo>
                    <a:pt x="608152" y="3545395"/>
                  </a:lnTo>
                  <a:lnTo>
                    <a:pt x="610793" y="3551034"/>
                  </a:lnTo>
                  <a:lnTo>
                    <a:pt x="621360" y="3559568"/>
                  </a:lnTo>
                  <a:lnTo>
                    <a:pt x="628472" y="3561702"/>
                  </a:lnTo>
                  <a:lnTo>
                    <a:pt x="643915" y="3561702"/>
                  </a:lnTo>
                  <a:lnTo>
                    <a:pt x="649503" y="3560534"/>
                  </a:lnTo>
                  <a:lnTo>
                    <a:pt x="654177" y="3558197"/>
                  </a:lnTo>
                  <a:lnTo>
                    <a:pt x="658952" y="3555860"/>
                  </a:lnTo>
                  <a:lnTo>
                    <a:pt x="661936" y="3553168"/>
                  </a:lnTo>
                  <a:lnTo>
                    <a:pt x="662559" y="3552609"/>
                  </a:lnTo>
                  <a:lnTo>
                    <a:pt x="664997" y="3548443"/>
                  </a:lnTo>
                  <a:lnTo>
                    <a:pt x="664997" y="3560940"/>
                  </a:lnTo>
                  <a:lnTo>
                    <a:pt x="675360" y="3560940"/>
                  </a:lnTo>
                  <a:lnTo>
                    <a:pt x="675360" y="3548443"/>
                  </a:lnTo>
                  <a:lnTo>
                    <a:pt x="675360" y="3523754"/>
                  </a:lnTo>
                  <a:lnTo>
                    <a:pt x="675360" y="3500996"/>
                  </a:lnTo>
                  <a:close/>
                </a:path>
                <a:path w="1275715" h="3762375">
                  <a:moveTo>
                    <a:pt x="747509" y="35915"/>
                  </a:moveTo>
                  <a:lnTo>
                    <a:pt x="736320" y="36855"/>
                  </a:lnTo>
                  <a:lnTo>
                    <a:pt x="726973" y="39649"/>
                  </a:lnTo>
                  <a:lnTo>
                    <a:pt x="719429" y="44323"/>
                  </a:lnTo>
                  <a:lnTo>
                    <a:pt x="713727" y="50850"/>
                  </a:lnTo>
                  <a:lnTo>
                    <a:pt x="713727" y="36982"/>
                  </a:lnTo>
                  <a:lnTo>
                    <a:pt x="692569" y="36982"/>
                  </a:lnTo>
                  <a:lnTo>
                    <a:pt x="692569" y="131927"/>
                  </a:lnTo>
                  <a:lnTo>
                    <a:pt x="714794" y="131927"/>
                  </a:lnTo>
                  <a:lnTo>
                    <a:pt x="714794" y="76403"/>
                  </a:lnTo>
                  <a:lnTo>
                    <a:pt x="717219" y="69164"/>
                  </a:lnTo>
                  <a:lnTo>
                    <a:pt x="722083" y="64185"/>
                  </a:lnTo>
                  <a:lnTo>
                    <a:pt x="726935" y="59093"/>
                  </a:lnTo>
                  <a:lnTo>
                    <a:pt x="733691" y="56540"/>
                  </a:lnTo>
                  <a:lnTo>
                    <a:pt x="743889" y="56540"/>
                  </a:lnTo>
                  <a:lnTo>
                    <a:pt x="745604" y="56718"/>
                  </a:lnTo>
                  <a:lnTo>
                    <a:pt x="747509" y="57073"/>
                  </a:lnTo>
                  <a:lnTo>
                    <a:pt x="747509" y="56540"/>
                  </a:lnTo>
                  <a:lnTo>
                    <a:pt x="747509" y="50850"/>
                  </a:lnTo>
                  <a:lnTo>
                    <a:pt x="747509" y="35915"/>
                  </a:lnTo>
                  <a:close/>
                </a:path>
                <a:path w="1275715" h="3762375">
                  <a:moveTo>
                    <a:pt x="775639" y="3560940"/>
                  </a:moveTo>
                  <a:lnTo>
                    <a:pt x="746429" y="3525278"/>
                  </a:lnTo>
                  <a:lnTo>
                    <a:pt x="741807" y="3519640"/>
                  </a:lnTo>
                  <a:lnTo>
                    <a:pt x="744778" y="3515982"/>
                  </a:lnTo>
                  <a:lnTo>
                    <a:pt x="773353" y="3480778"/>
                  </a:lnTo>
                  <a:lnTo>
                    <a:pt x="761619" y="3480778"/>
                  </a:lnTo>
                  <a:lnTo>
                    <a:pt x="733425" y="3515982"/>
                  </a:lnTo>
                  <a:lnTo>
                    <a:pt x="714984" y="3515982"/>
                  </a:lnTo>
                  <a:lnTo>
                    <a:pt x="714984" y="3480778"/>
                  </a:lnTo>
                  <a:lnTo>
                    <a:pt x="704164" y="3480778"/>
                  </a:lnTo>
                  <a:lnTo>
                    <a:pt x="704164" y="3560940"/>
                  </a:lnTo>
                  <a:lnTo>
                    <a:pt x="714984" y="3560940"/>
                  </a:lnTo>
                  <a:lnTo>
                    <a:pt x="714984" y="3525278"/>
                  </a:lnTo>
                  <a:lnTo>
                    <a:pt x="733272" y="3525278"/>
                  </a:lnTo>
                  <a:lnTo>
                    <a:pt x="762838" y="3560940"/>
                  </a:lnTo>
                  <a:lnTo>
                    <a:pt x="775639" y="3560940"/>
                  </a:lnTo>
                  <a:close/>
                </a:path>
                <a:path w="1275715" h="3762375">
                  <a:moveTo>
                    <a:pt x="784885" y="3738740"/>
                  </a:moveTo>
                  <a:lnTo>
                    <a:pt x="760501" y="3706126"/>
                  </a:lnTo>
                  <a:lnTo>
                    <a:pt x="753338" y="3696525"/>
                  </a:lnTo>
                  <a:lnTo>
                    <a:pt x="758050" y="3690277"/>
                  </a:lnTo>
                  <a:lnTo>
                    <a:pt x="782904" y="3657358"/>
                  </a:lnTo>
                  <a:lnTo>
                    <a:pt x="762482" y="3657358"/>
                  </a:lnTo>
                  <a:lnTo>
                    <a:pt x="738403" y="3690277"/>
                  </a:lnTo>
                  <a:lnTo>
                    <a:pt x="723163" y="3690277"/>
                  </a:lnTo>
                  <a:lnTo>
                    <a:pt x="723163" y="3657358"/>
                  </a:lnTo>
                  <a:lnTo>
                    <a:pt x="704113" y="3657358"/>
                  </a:lnTo>
                  <a:lnTo>
                    <a:pt x="704113" y="3738740"/>
                  </a:lnTo>
                  <a:lnTo>
                    <a:pt x="723163" y="3738740"/>
                  </a:lnTo>
                  <a:lnTo>
                    <a:pt x="723163" y="3706126"/>
                  </a:lnTo>
                  <a:lnTo>
                    <a:pt x="737946" y="3706126"/>
                  </a:lnTo>
                  <a:lnTo>
                    <a:pt x="762482" y="3738740"/>
                  </a:lnTo>
                  <a:lnTo>
                    <a:pt x="784885" y="3738740"/>
                  </a:lnTo>
                  <a:close/>
                </a:path>
                <a:path w="1275715" h="3762375">
                  <a:moveTo>
                    <a:pt x="854722" y="84455"/>
                  </a:moveTo>
                  <a:lnTo>
                    <a:pt x="844588" y="52095"/>
                  </a:lnTo>
                  <a:lnTo>
                    <a:pt x="844499" y="51917"/>
                  </a:lnTo>
                  <a:lnTo>
                    <a:pt x="838923" y="46291"/>
                  </a:lnTo>
                  <a:lnTo>
                    <a:pt x="833589" y="43332"/>
                  </a:lnTo>
                  <a:lnTo>
                    <a:pt x="833589" y="76809"/>
                  </a:lnTo>
                  <a:lnTo>
                    <a:pt x="779716" y="76809"/>
                  </a:lnTo>
                  <a:lnTo>
                    <a:pt x="799630" y="53695"/>
                  </a:lnTo>
                  <a:lnTo>
                    <a:pt x="813968" y="53695"/>
                  </a:lnTo>
                  <a:lnTo>
                    <a:pt x="820013" y="55829"/>
                  </a:lnTo>
                  <a:lnTo>
                    <a:pt x="829741" y="64363"/>
                  </a:lnTo>
                  <a:lnTo>
                    <a:pt x="832637" y="69938"/>
                  </a:lnTo>
                  <a:lnTo>
                    <a:pt x="833589" y="76809"/>
                  </a:lnTo>
                  <a:lnTo>
                    <a:pt x="833589" y="43332"/>
                  </a:lnTo>
                  <a:lnTo>
                    <a:pt x="806742" y="35915"/>
                  </a:lnTo>
                  <a:lnTo>
                    <a:pt x="799896" y="36309"/>
                  </a:lnTo>
                  <a:lnTo>
                    <a:pt x="763993" y="59385"/>
                  </a:lnTo>
                  <a:lnTo>
                    <a:pt x="763892" y="59563"/>
                  </a:lnTo>
                  <a:lnTo>
                    <a:pt x="761238" y="65125"/>
                  </a:lnTo>
                  <a:lnTo>
                    <a:pt x="761174" y="65252"/>
                  </a:lnTo>
                  <a:lnTo>
                    <a:pt x="759218" y="71297"/>
                  </a:lnTo>
                  <a:lnTo>
                    <a:pt x="758063" y="77698"/>
                  </a:lnTo>
                  <a:lnTo>
                    <a:pt x="757669" y="84455"/>
                  </a:lnTo>
                  <a:lnTo>
                    <a:pt x="758063" y="91300"/>
                  </a:lnTo>
                  <a:lnTo>
                    <a:pt x="782561" y="126949"/>
                  </a:lnTo>
                  <a:lnTo>
                    <a:pt x="810120" y="133172"/>
                  </a:lnTo>
                  <a:lnTo>
                    <a:pt x="818299" y="133172"/>
                  </a:lnTo>
                  <a:lnTo>
                    <a:pt x="825652" y="131864"/>
                  </a:lnTo>
                  <a:lnTo>
                    <a:pt x="838682" y="126657"/>
                  </a:lnTo>
                  <a:lnTo>
                    <a:pt x="844080" y="122809"/>
                  </a:lnTo>
                  <a:lnTo>
                    <a:pt x="848347" y="117703"/>
                  </a:lnTo>
                  <a:lnTo>
                    <a:pt x="845400" y="114325"/>
                  </a:lnTo>
                  <a:lnTo>
                    <a:pt x="836536" y="104140"/>
                  </a:lnTo>
                  <a:lnTo>
                    <a:pt x="836295" y="104140"/>
                  </a:lnTo>
                  <a:lnTo>
                    <a:pt x="831024" y="108521"/>
                  </a:lnTo>
                  <a:lnTo>
                    <a:pt x="824915" y="111747"/>
                  </a:lnTo>
                  <a:lnTo>
                    <a:pt x="818134" y="113677"/>
                  </a:lnTo>
                  <a:lnTo>
                    <a:pt x="810653" y="114325"/>
                  </a:lnTo>
                  <a:lnTo>
                    <a:pt x="802474" y="114325"/>
                  </a:lnTo>
                  <a:lnTo>
                    <a:pt x="779894" y="91567"/>
                  </a:lnTo>
                  <a:lnTo>
                    <a:pt x="854392" y="91567"/>
                  </a:lnTo>
                  <a:lnTo>
                    <a:pt x="854633" y="88722"/>
                  </a:lnTo>
                  <a:lnTo>
                    <a:pt x="854722" y="84455"/>
                  </a:lnTo>
                  <a:close/>
                </a:path>
                <a:path w="1275715" h="3762375">
                  <a:moveTo>
                    <a:pt x="854875" y="3496119"/>
                  </a:moveTo>
                  <a:lnTo>
                    <a:pt x="851725" y="3490938"/>
                  </a:lnTo>
                  <a:lnTo>
                    <a:pt x="851446" y="3490633"/>
                  </a:lnTo>
                  <a:lnTo>
                    <a:pt x="850315" y="3489617"/>
                  </a:lnTo>
                  <a:lnTo>
                    <a:pt x="847344" y="3486924"/>
                  </a:lnTo>
                  <a:lnTo>
                    <a:pt x="841857" y="3484283"/>
                  </a:lnTo>
                  <a:lnTo>
                    <a:pt x="836472" y="3481540"/>
                  </a:lnTo>
                  <a:lnTo>
                    <a:pt x="830326" y="3480168"/>
                  </a:lnTo>
                  <a:lnTo>
                    <a:pt x="815492" y="3480168"/>
                  </a:lnTo>
                  <a:lnTo>
                    <a:pt x="808380" y="3481895"/>
                  </a:lnTo>
                  <a:lnTo>
                    <a:pt x="795883" y="3488804"/>
                  </a:lnTo>
                  <a:lnTo>
                    <a:pt x="791006" y="3493630"/>
                  </a:lnTo>
                  <a:lnTo>
                    <a:pt x="783894" y="3506025"/>
                  </a:lnTo>
                  <a:lnTo>
                    <a:pt x="782116" y="3513036"/>
                  </a:lnTo>
                  <a:lnTo>
                    <a:pt x="782116" y="3528682"/>
                  </a:lnTo>
                  <a:lnTo>
                    <a:pt x="808380" y="3559975"/>
                  </a:lnTo>
                  <a:lnTo>
                    <a:pt x="815492" y="3561702"/>
                  </a:lnTo>
                  <a:lnTo>
                    <a:pt x="830224" y="3561702"/>
                  </a:lnTo>
                  <a:lnTo>
                    <a:pt x="836371" y="3560381"/>
                  </a:lnTo>
                  <a:lnTo>
                    <a:pt x="841857" y="3557740"/>
                  </a:lnTo>
                  <a:lnTo>
                    <a:pt x="847344" y="3554996"/>
                  </a:lnTo>
                  <a:lnTo>
                    <a:pt x="850506" y="3552101"/>
                  </a:lnTo>
                  <a:lnTo>
                    <a:pt x="851560" y="3551136"/>
                  </a:lnTo>
                  <a:lnTo>
                    <a:pt x="851789" y="3550831"/>
                  </a:lnTo>
                  <a:lnTo>
                    <a:pt x="854811" y="3545852"/>
                  </a:lnTo>
                  <a:lnTo>
                    <a:pt x="846734" y="3540366"/>
                  </a:lnTo>
                  <a:lnTo>
                    <a:pt x="844092" y="3544328"/>
                  </a:lnTo>
                  <a:lnTo>
                    <a:pt x="840740" y="3547275"/>
                  </a:lnTo>
                  <a:lnTo>
                    <a:pt x="832612" y="3551136"/>
                  </a:lnTo>
                  <a:lnTo>
                    <a:pt x="828192" y="3552101"/>
                  </a:lnTo>
                  <a:lnTo>
                    <a:pt x="817626" y="3552101"/>
                  </a:lnTo>
                  <a:lnTo>
                    <a:pt x="793089" y="3527056"/>
                  </a:lnTo>
                  <a:lnTo>
                    <a:pt x="793089" y="3514763"/>
                  </a:lnTo>
                  <a:lnTo>
                    <a:pt x="817626" y="3489617"/>
                  </a:lnTo>
                  <a:lnTo>
                    <a:pt x="828192" y="3489617"/>
                  </a:lnTo>
                  <a:lnTo>
                    <a:pt x="832612" y="3490633"/>
                  </a:lnTo>
                  <a:lnTo>
                    <a:pt x="836676" y="3492665"/>
                  </a:lnTo>
                  <a:lnTo>
                    <a:pt x="840740" y="3494595"/>
                  </a:lnTo>
                  <a:lnTo>
                    <a:pt x="844092" y="3497542"/>
                  </a:lnTo>
                  <a:lnTo>
                    <a:pt x="846734" y="3501504"/>
                  </a:lnTo>
                  <a:lnTo>
                    <a:pt x="854671" y="3496119"/>
                  </a:lnTo>
                  <a:lnTo>
                    <a:pt x="854875" y="3496119"/>
                  </a:lnTo>
                  <a:close/>
                </a:path>
                <a:path w="1275715" h="3762375">
                  <a:moveTo>
                    <a:pt x="860806" y="3657358"/>
                  </a:moveTo>
                  <a:lnTo>
                    <a:pt x="798322" y="3657358"/>
                  </a:lnTo>
                  <a:lnTo>
                    <a:pt x="798322" y="3738740"/>
                  </a:lnTo>
                  <a:lnTo>
                    <a:pt x="817372" y="3738740"/>
                  </a:lnTo>
                  <a:lnTo>
                    <a:pt x="817372" y="3673513"/>
                  </a:lnTo>
                  <a:lnTo>
                    <a:pt x="860806" y="3673513"/>
                  </a:lnTo>
                  <a:lnTo>
                    <a:pt x="860806" y="3657358"/>
                  </a:lnTo>
                  <a:close/>
                </a:path>
                <a:path w="1275715" h="3762375">
                  <a:moveTo>
                    <a:pt x="948461" y="97078"/>
                  </a:moveTo>
                  <a:lnTo>
                    <a:pt x="946683" y="91871"/>
                  </a:lnTo>
                  <a:lnTo>
                    <a:pt x="943178" y="88252"/>
                  </a:lnTo>
                  <a:lnTo>
                    <a:pt x="939685" y="84518"/>
                  </a:lnTo>
                  <a:lnTo>
                    <a:pt x="935545" y="81915"/>
                  </a:lnTo>
                  <a:lnTo>
                    <a:pt x="925817" y="78828"/>
                  </a:lnTo>
                  <a:lnTo>
                    <a:pt x="919594" y="77470"/>
                  </a:lnTo>
                  <a:lnTo>
                    <a:pt x="912012" y="76276"/>
                  </a:lnTo>
                  <a:lnTo>
                    <a:pt x="904430" y="74980"/>
                  </a:lnTo>
                  <a:lnTo>
                    <a:pt x="898791" y="73609"/>
                  </a:lnTo>
                  <a:lnTo>
                    <a:pt x="895121" y="72186"/>
                  </a:lnTo>
                  <a:lnTo>
                    <a:pt x="891565" y="70650"/>
                  </a:lnTo>
                  <a:lnTo>
                    <a:pt x="889787" y="68097"/>
                  </a:lnTo>
                  <a:lnTo>
                    <a:pt x="889787" y="61341"/>
                  </a:lnTo>
                  <a:lnTo>
                    <a:pt x="891451" y="58788"/>
                  </a:lnTo>
                  <a:lnTo>
                    <a:pt x="894765" y="56896"/>
                  </a:lnTo>
                  <a:lnTo>
                    <a:pt x="898207" y="54889"/>
                  </a:lnTo>
                  <a:lnTo>
                    <a:pt x="903185" y="53873"/>
                  </a:lnTo>
                  <a:lnTo>
                    <a:pt x="909701" y="53873"/>
                  </a:lnTo>
                  <a:lnTo>
                    <a:pt x="917067" y="54317"/>
                  </a:lnTo>
                  <a:lnTo>
                    <a:pt x="924052" y="55651"/>
                  </a:lnTo>
                  <a:lnTo>
                    <a:pt x="930668" y="57873"/>
                  </a:lnTo>
                  <a:lnTo>
                    <a:pt x="936904" y="60985"/>
                  </a:lnTo>
                  <a:lnTo>
                    <a:pt x="940498" y="53873"/>
                  </a:lnTo>
                  <a:lnTo>
                    <a:pt x="945438" y="44094"/>
                  </a:lnTo>
                  <a:lnTo>
                    <a:pt x="941285" y="41605"/>
                  </a:lnTo>
                  <a:lnTo>
                    <a:pt x="935951" y="39649"/>
                  </a:lnTo>
                  <a:lnTo>
                    <a:pt x="929436" y="38227"/>
                  </a:lnTo>
                  <a:lnTo>
                    <a:pt x="922921" y="36690"/>
                  </a:lnTo>
                  <a:lnTo>
                    <a:pt x="916393" y="35915"/>
                  </a:lnTo>
                  <a:lnTo>
                    <a:pt x="909878" y="35915"/>
                  </a:lnTo>
                  <a:lnTo>
                    <a:pt x="871829" y="49428"/>
                  </a:lnTo>
                  <a:lnTo>
                    <a:pt x="868095" y="56603"/>
                  </a:lnTo>
                  <a:lnTo>
                    <a:pt x="868095" y="72478"/>
                  </a:lnTo>
                  <a:lnTo>
                    <a:pt x="912901" y="95072"/>
                  </a:lnTo>
                  <a:lnTo>
                    <a:pt x="918298" y="96316"/>
                  </a:lnTo>
                  <a:lnTo>
                    <a:pt x="921613" y="97612"/>
                  </a:lnTo>
                  <a:lnTo>
                    <a:pt x="925055" y="98920"/>
                  </a:lnTo>
                  <a:lnTo>
                    <a:pt x="926769" y="101231"/>
                  </a:lnTo>
                  <a:lnTo>
                    <a:pt x="926769" y="111544"/>
                  </a:lnTo>
                  <a:lnTo>
                    <a:pt x="920127" y="115036"/>
                  </a:lnTo>
                  <a:lnTo>
                    <a:pt x="901052" y="115036"/>
                  </a:lnTo>
                  <a:lnTo>
                    <a:pt x="895121" y="114211"/>
                  </a:lnTo>
                  <a:lnTo>
                    <a:pt x="889076" y="112547"/>
                  </a:lnTo>
                  <a:lnTo>
                    <a:pt x="883145" y="110769"/>
                  </a:lnTo>
                  <a:lnTo>
                    <a:pt x="878052" y="108458"/>
                  </a:lnTo>
                  <a:lnTo>
                    <a:pt x="873785" y="105613"/>
                  </a:lnTo>
                  <a:lnTo>
                    <a:pt x="865251" y="122504"/>
                  </a:lnTo>
                  <a:lnTo>
                    <a:pt x="869632" y="125590"/>
                  </a:lnTo>
                  <a:lnTo>
                    <a:pt x="875499" y="128130"/>
                  </a:lnTo>
                  <a:lnTo>
                    <a:pt x="890206" y="132168"/>
                  </a:lnTo>
                  <a:lnTo>
                    <a:pt x="897724" y="133172"/>
                  </a:lnTo>
                  <a:lnTo>
                    <a:pt x="905433" y="133172"/>
                  </a:lnTo>
                  <a:lnTo>
                    <a:pt x="944613" y="119837"/>
                  </a:lnTo>
                  <a:lnTo>
                    <a:pt x="947204" y="115036"/>
                  </a:lnTo>
                  <a:lnTo>
                    <a:pt x="948461" y="112725"/>
                  </a:lnTo>
                  <a:lnTo>
                    <a:pt x="948461" y="97078"/>
                  </a:lnTo>
                  <a:close/>
                </a:path>
                <a:path w="1275715" h="3762375">
                  <a:moveTo>
                    <a:pt x="949680" y="3480778"/>
                  </a:moveTo>
                  <a:lnTo>
                    <a:pt x="940079" y="3480778"/>
                  </a:lnTo>
                  <a:lnTo>
                    <a:pt x="886587" y="3544481"/>
                  </a:lnTo>
                  <a:lnTo>
                    <a:pt x="886587" y="3480778"/>
                  </a:lnTo>
                  <a:lnTo>
                    <a:pt x="875766" y="3480778"/>
                  </a:lnTo>
                  <a:lnTo>
                    <a:pt x="875766" y="3560940"/>
                  </a:lnTo>
                  <a:lnTo>
                    <a:pt x="885520" y="3560940"/>
                  </a:lnTo>
                  <a:lnTo>
                    <a:pt x="899299" y="3544481"/>
                  </a:lnTo>
                  <a:lnTo>
                    <a:pt x="938860" y="3497237"/>
                  </a:lnTo>
                  <a:lnTo>
                    <a:pt x="938860" y="3560940"/>
                  </a:lnTo>
                  <a:lnTo>
                    <a:pt x="949680" y="3560940"/>
                  </a:lnTo>
                  <a:lnTo>
                    <a:pt x="949680" y="3497237"/>
                  </a:lnTo>
                  <a:lnTo>
                    <a:pt x="949680" y="3480778"/>
                  </a:lnTo>
                  <a:close/>
                </a:path>
                <a:path w="1275715" h="3762375">
                  <a:moveTo>
                    <a:pt x="1061123" y="77520"/>
                  </a:moveTo>
                  <a:lnTo>
                    <a:pt x="1044409" y="41821"/>
                  </a:lnTo>
                  <a:lnTo>
                    <a:pt x="1021473" y="35915"/>
                  </a:lnTo>
                  <a:lnTo>
                    <a:pt x="1014831" y="35915"/>
                  </a:lnTo>
                  <a:lnTo>
                    <a:pt x="1008786" y="36982"/>
                  </a:lnTo>
                  <a:lnTo>
                    <a:pt x="1003338" y="39116"/>
                  </a:lnTo>
                  <a:lnTo>
                    <a:pt x="998004" y="41135"/>
                  </a:lnTo>
                  <a:lnTo>
                    <a:pt x="993495" y="44094"/>
                  </a:lnTo>
                  <a:lnTo>
                    <a:pt x="989825" y="48006"/>
                  </a:lnTo>
                  <a:lnTo>
                    <a:pt x="989825" y="0"/>
                  </a:lnTo>
                  <a:lnTo>
                    <a:pt x="967600" y="0"/>
                  </a:lnTo>
                  <a:lnTo>
                    <a:pt x="967600" y="131927"/>
                  </a:lnTo>
                  <a:lnTo>
                    <a:pt x="989825" y="131927"/>
                  </a:lnTo>
                  <a:lnTo>
                    <a:pt x="989825" y="74676"/>
                  </a:lnTo>
                  <a:lnTo>
                    <a:pt x="992124" y="67843"/>
                  </a:lnTo>
                  <a:lnTo>
                    <a:pt x="992200" y="67627"/>
                  </a:lnTo>
                  <a:lnTo>
                    <a:pt x="996937" y="62763"/>
                  </a:lnTo>
                  <a:lnTo>
                    <a:pt x="1001674" y="57785"/>
                  </a:lnTo>
                  <a:lnTo>
                    <a:pt x="1008138" y="55295"/>
                  </a:lnTo>
                  <a:lnTo>
                    <a:pt x="1023543" y="55295"/>
                  </a:lnTo>
                  <a:lnTo>
                    <a:pt x="1029119" y="57429"/>
                  </a:lnTo>
                  <a:lnTo>
                    <a:pt x="1033030" y="61696"/>
                  </a:lnTo>
                  <a:lnTo>
                    <a:pt x="1036942" y="65849"/>
                  </a:lnTo>
                  <a:lnTo>
                    <a:pt x="1038898" y="72072"/>
                  </a:lnTo>
                  <a:lnTo>
                    <a:pt x="1038898" y="131927"/>
                  </a:lnTo>
                  <a:lnTo>
                    <a:pt x="1061123" y="131927"/>
                  </a:lnTo>
                  <a:lnTo>
                    <a:pt x="1061123" y="77520"/>
                  </a:lnTo>
                  <a:close/>
                </a:path>
                <a:path w="1275715" h="3762375">
                  <a:moveTo>
                    <a:pt x="1070305" y="3480778"/>
                  </a:moveTo>
                  <a:lnTo>
                    <a:pt x="1060246" y="3480778"/>
                  </a:lnTo>
                  <a:lnTo>
                    <a:pt x="1025652" y="3538537"/>
                  </a:lnTo>
                  <a:lnTo>
                    <a:pt x="1001522" y="3497542"/>
                  </a:lnTo>
                  <a:lnTo>
                    <a:pt x="1001433" y="3497389"/>
                  </a:lnTo>
                  <a:lnTo>
                    <a:pt x="991666" y="3480778"/>
                  </a:lnTo>
                  <a:lnTo>
                    <a:pt x="980694" y="3480778"/>
                  </a:lnTo>
                  <a:lnTo>
                    <a:pt x="980694" y="3560940"/>
                  </a:lnTo>
                  <a:lnTo>
                    <a:pt x="990600" y="3560940"/>
                  </a:lnTo>
                  <a:lnTo>
                    <a:pt x="990600" y="3497389"/>
                  </a:lnTo>
                  <a:lnTo>
                    <a:pt x="1023061" y="3551186"/>
                  </a:lnTo>
                  <a:lnTo>
                    <a:pt x="1027938" y="3551186"/>
                  </a:lnTo>
                  <a:lnTo>
                    <a:pt x="1035583" y="3538537"/>
                  </a:lnTo>
                  <a:lnTo>
                    <a:pt x="1060399" y="3497542"/>
                  </a:lnTo>
                  <a:lnTo>
                    <a:pt x="1060399" y="3560940"/>
                  </a:lnTo>
                  <a:lnTo>
                    <a:pt x="1070305" y="3560940"/>
                  </a:lnTo>
                  <a:lnTo>
                    <a:pt x="1070305" y="3497542"/>
                  </a:lnTo>
                  <a:lnTo>
                    <a:pt x="1070305" y="3480778"/>
                  </a:lnTo>
                  <a:close/>
                </a:path>
                <a:path w="1275715" h="3762375">
                  <a:moveTo>
                    <a:pt x="1169212" y="3480778"/>
                  </a:moveTo>
                  <a:lnTo>
                    <a:pt x="1158544" y="3480778"/>
                  </a:lnTo>
                  <a:lnTo>
                    <a:pt x="1128369" y="3548900"/>
                  </a:lnTo>
                  <a:lnTo>
                    <a:pt x="1098194" y="3480778"/>
                  </a:lnTo>
                  <a:lnTo>
                    <a:pt x="1086916" y="3480778"/>
                  </a:lnTo>
                  <a:lnTo>
                    <a:pt x="1122730" y="3560788"/>
                  </a:lnTo>
                  <a:lnTo>
                    <a:pt x="1119225" y="3568560"/>
                  </a:lnTo>
                  <a:lnTo>
                    <a:pt x="1116990" y="3573437"/>
                  </a:lnTo>
                  <a:lnTo>
                    <a:pt x="1114552" y="3576891"/>
                  </a:lnTo>
                  <a:lnTo>
                    <a:pt x="1111910" y="3578923"/>
                  </a:lnTo>
                  <a:lnTo>
                    <a:pt x="1109370" y="3580955"/>
                  </a:lnTo>
                  <a:lnTo>
                    <a:pt x="1106271" y="3581971"/>
                  </a:lnTo>
                  <a:lnTo>
                    <a:pt x="1096924" y="3581971"/>
                  </a:lnTo>
                  <a:lnTo>
                    <a:pt x="1092047" y="3579939"/>
                  </a:lnTo>
                  <a:lnTo>
                    <a:pt x="1087983" y="3575875"/>
                  </a:lnTo>
                  <a:lnTo>
                    <a:pt x="1082954" y="3583952"/>
                  </a:lnTo>
                  <a:lnTo>
                    <a:pt x="1085392" y="3586391"/>
                  </a:lnTo>
                  <a:lnTo>
                    <a:pt x="1088288" y="3588220"/>
                  </a:lnTo>
                  <a:lnTo>
                    <a:pt x="1094994" y="3590658"/>
                  </a:lnTo>
                  <a:lnTo>
                    <a:pt x="1098600" y="3591268"/>
                  </a:lnTo>
                  <a:lnTo>
                    <a:pt x="1108456" y="3591268"/>
                  </a:lnTo>
                  <a:lnTo>
                    <a:pt x="1129131" y="3570541"/>
                  </a:lnTo>
                  <a:lnTo>
                    <a:pt x="1138796" y="3548900"/>
                  </a:lnTo>
                  <a:lnTo>
                    <a:pt x="1169212" y="3480778"/>
                  </a:lnTo>
                  <a:close/>
                </a:path>
                <a:path w="1275715" h="3762375">
                  <a:moveTo>
                    <a:pt x="1275689" y="3480778"/>
                  </a:moveTo>
                  <a:lnTo>
                    <a:pt x="1265631" y="3480778"/>
                  </a:lnTo>
                  <a:lnTo>
                    <a:pt x="1231036" y="3538537"/>
                  </a:lnTo>
                  <a:lnTo>
                    <a:pt x="1206906" y="3497542"/>
                  </a:lnTo>
                  <a:lnTo>
                    <a:pt x="1206817" y="3497389"/>
                  </a:lnTo>
                  <a:lnTo>
                    <a:pt x="1197051" y="3480778"/>
                  </a:lnTo>
                  <a:lnTo>
                    <a:pt x="1186078" y="3480778"/>
                  </a:lnTo>
                  <a:lnTo>
                    <a:pt x="1186078" y="3560940"/>
                  </a:lnTo>
                  <a:lnTo>
                    <a:pt x="1195984" y="3560940"/>
                  </a:lnTo>
                  <a:lnTo>
                    <a:pt x="1195984" y="3497389"/>
                  </a:lnTo>
                  <a:lnTo>
                    <a:pt x="1228445" y="3551186"/>
                  </a:lnTo>
                  <a:lnTo>
                    <a:pt x="1233322" y="3551186"/>
                  </a:lnTo>
                  <a:lnTo>
                    <a:pt x="1240967" y="3538537"/>
                  </a:lnTo>
                  <a:lnTo>
                    <a:pt x="1265783" y="3497542"/>
                  </a:lnTo>
                  <a:lnTo>
                    <a:pt x="1265783" y="3560940"/>
                  </a:lnTo>
                  <a:lnTo>
                    <a:pt x="1275689" y="3560940"/>
                  </a:lnTo>
                  <a:lnTo>
                    <a:pt x="1275689" y="3497542"/>
                  </a:lnTo>
                  <a:lnTo>
                    <a:pt x="1275689" y="348077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210800" y="68641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383520" y="7178392"/>
              <a:ext cx="3772394" cy="34493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378592" y="7678426"/>
              <a:ext cx="3782415" cy="339445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0210800" y="7734300"/>
              <a:ext cx="101600" cy="482600"/>
            </a:xfrm>
            <a:custGeom>
              <a:avLst/>
              <a:gdLst/>
              <a:ahLst/>
              <a:cxnLst/>
              <a:rect l="l" t="t" r="r" b="b"/>
              <a:pathLst>
                <a:path w="101600" h="482600">
                  <a:moveTo>
                    <a:pt x="101600" y="469900"/>
                  </a:moveTo>
                  <a:lnTo>
                    <a:pt x="0" y="469900"/>
                  </a:lnTo>
                  <a:lnTo>
                    <a:pt x="0" y="482600"/>
                  </a:lnTo>
                  <a:lnTo>
                    <a:pt x="101600" y="482600"/>
                  </a:lnTo>
                  <a:lnTo>
                    <a:pt x="101600" y="469900"/>
                  </a:lnTo>
                  <a:close/>
                </a:path>
                <a:path w="101600" h="482600">
                  <a:moveTo>
                    <a:pt x="1016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01600" y="12700"/>
                  </a:lnTo>
                  <a:lnTo>
                    <a:pt x="101600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376509" y="8167323"/>
              <a:ext cx="3304171" cy="317195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0210800" y="86995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393883" y="8660027"/>
              <a:ext cx="3926979" cy="14599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363809" y="8952134"/>
              <a:ext cx="3085020" cy="145237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0210800" y="90170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020300" y="5245100"/>
              <a:ext cx="4584700" cy="1384300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8615883" y="8313425"/>
              <a:ext cx="293370" cy="136525"/>
            </a:xfrm>
            <a:custGeom>
              <a:avLst/>
              <a:gdLst/>
              <a:ahLst/>
              <a:cxnLst/>
              <a:rect l="l" t="t" r="r" b="b"/>
              <a:pathLst>
                <a:path w="293370" h="136525">
                  <a:moveTo>
                    <a:pt x="89763" y="0"/>
                  </a:moveTo>
                  <a:lnTo>
                    <a:pt x="0" y="0"/>
                  </a:lnTo>
                  <a:lnTo>
                    <a:pt x="0" y="106680"/>
                  </a:lnTo>
                  <a:lnTo>
                    <a:pt x="11125" y="106680"/>
                  </a:lnTo>
                  <a:lnTo>
                    <a:pt x="11125" y="9753"/>
                  </a:lnTo>
                  <a:lnTo>
                    <a:pt x="89763" y="9753"/>
                  </a:lnTo>
                  <a:lnTo>
                    <a:pt x="89763" y="0"/>
                  </a:lnTo>
                  <a:close/>
                </a:path>
                <a:path w="293370" h="136525">
                  <a:moveTo>
                    <a:pt x="89763" y="9753"/>
                  </a:moveTo>
                  <a:lnTo>
                    <a:pt x="78638" y="9753"/>
                  </a:lnTo>
                  <a:lnTo>
                    <a:pt x="78638" y="106680"/>
                  </a:lnTo>
                  <a:lnTo>
                    <a:pt x="89763" y="106680"/>
                  </a:lnTo>
                  <a:lnTo>
                    <a:pt x="89763" y="9753"/>
                  </a:lnTo>
                  <a:close/>
                </a:path>
                <a:path w="293370" h="136525">
                  <a:moveTo>
                    <a:pt x="176475" y="35356"/>
                  </a:moveTo>
                  <a:lnTo>
                    <a:pt x="157102" y="35356"/>
                  </a:lnTo>
                  <a:lnTo>
                    <a:pt x="162741" y="37185"/>
                  </a:lnTo>
                  <a:lnTo>
                    <a:pt x="166602" y="40843"/>
                  </a:lnTo>
                  <a:lnTo>
                    <a:pt x="170463" y="44399"/>
                  </a:lnTo>
                  <a:lnTo>
                    <a:pt x="172393" y="49631"/>
                  </a:lnTo>
                  <a:lnTo>
                    <a:pt x="172393" y="61417"/>
                  </a:lnTo>
                  <a:lnTo>
                    <a:pt x="136173" y="61417"/>
                  </a:lnTo>
                  <a:lnTo>
                    <a:pt x="128299" y="63499"/>
                  </a:lnTo>
                  <a:lnTo>
                    <a:pt x="123320" y="67665"/>
                  </a:lnTo>
                  <a:lnTo>
                    <a:pt x="118444" y="71831"/>
                  </a:lnTo>
                  <a:lnTo>
                    <a:pt x="116005" y="77317"/>
                  </a:lnTo>
                  <a:lnTo>
                    <a:pt x="116005" y="91135"/>
                  </a:lnTo>
                  <a:lnTo>
                    <a:pt x="118647" y="96774"/>
                  </a:lnTo>
                  <a:lnTo>
                    <a:pt x="129213" y="105308"/>
                  </a:lnTo>
                  <a:lnTo>
                    <a:pt x="136325" y="107442"/>
                  </a:lnTo>
                  <a:lnTo>
                    <a:pt x="151768" y="107442"/>
                  </a:lnTo>
                  <a:lnTo>
                    <a:pt x="157356" y="106273"/>
                  </a:lnTo>
                  <a:lnTo>
                    <a:pt x="162030" y="103936"/>
                  </a:lnTo>
                  <a:lnTo>
                    <a:pt x="166805" y="101600"/>
                  </a:lnTo>
                  <a:lnTo>
                    <a:pt x="169792" y="98907"/>
                  </a:lnTo>
                  <a:lnTo>
                    <a:pt x="140542" y="98907"/>
                  </a:lnTo>
                  <a:lnTo>
                    <a:pt x="135563" y="97586"/>
                  </a:lnTo>
                  <a:lnTo>
                    <a:pt x="132007" y="94945"/>
                  </a:lnTo>
                  <a:lnTo>
                    <a:pt x="128451" y="92202"/>
                  </a:lnTo>
                  <a:lnTo>
                    <a:pt x="126673" y="88493"/>
                  </a:lnTo>
                  <a:lnTo>
                    <a:pt x="126673" y="74269"/>
                  </a:lnTo>
                  <a:lnTo>
                    <a:pt x="133531" y="69494"/>
                  </a:lnTo>
                  <a:lnTo>
                    <a:pt x="183214" y="69494"/>
                  </a:lnTo>
                  <a:lnTo>
                    <a:pt x="183214" y="46735"/>
                  </a:lnTo>
                  <a:lnTo>
                    <a:pt x="180420" y="39014"/>
                  </a:lnTo>
                  <a:lnTo>
                    <a:pt x="176475" y="35356"/>
                  </a:lnTo>
                  <a:close/>
                </a:path>
                <a:path w="293370" h="136525">
                  <a:moveTo>
                    <a:pt x="183214" y="94183"/>
                  </a:moveTo>
                  <a:lnTo>
                    <a:pt x="172850" y="94183"/>
                  </a:lnTo>
                  <a:lnTo>
                    <a:pt x="172850" y="106680"/>
                  </a:lnTo>
                  <a:lnTo>
                    <a:pt x="183214" y="106680"/>
                  </a:lnTo>
                  <a:lnTo>
                    <a:pt x="183214" y="94183"/>
                  </a:lnTo>
                  <a:close/>
                </a:path>
                <a:path w="293370" h="136525">
                  <a:moveTo>
                    <a:pt x="183214" y="69494"/>
                  </a:moveTo>
                  <a:lnTo>
                    <a:pt x="172393" y="69494"/>
                  </a:lnTo>
                  <a:lnTo>
                    <a:pt x="172393" y="82600"/>
                  </a:lnTo>
                  <a:lnTo>
                    <a:pt x="170260" y="87883"/>
                  </a:lnTo>
                  <a:lnTo>
                    <a:pt x="153038" y="98907"/>
                  </a:lnTo>
                  <a:lnTo>
                    <a:pt x="169792" y="98907"/>
                  </a:lnTo>
                  <a:lnTo>
                    <a:pt x="170412" y="98348"/>
                  </a:lnTo>
                  <a:lnTo>
                    <a:pt x="172850" y="94183"/>
                  </a:lnTo>
                  <a:lnTo>
                    <a:pt x="183214" y="94183"/>
                  </a:lnTo>
                  <a:lnTo>
                    <a:pt x="183214" y="69494"/>
                  </a:lnTo>
                  <a:close/>
                </a:path>
                <a:path w="293370" h="136525">
                  <a:moveTo>
                    <a:pt x="161217" y="25907"/>
                  </a:moveTo>
                  <a:lnTo>
                    <a:pt x="144453" y="25907"/>
                  </a:lnTo>
                  <a:lnTo>
                    <a:pt x="138459" y="26873"/>
                  </a:lnTo>
                  <a:lnTo>
                    <a:pt x="132769" y="28803"/>
                  </a:lnTo>
                  <a:lnTo>
                    <a:pt x="127080" y="30632"/>
                  </a:lnTo>
                  <a:lnTo>
                    <a:pt x="122203" y="33273"/>
                  </a:lnTo>
                  <a:lnTo>
                    <a:pt x="118139" y="36728"/>
                  </a:lnTo>
                  <a:lnTo>
                    <a:pt x="123016" y="44805"/>
                  </a:lnTo>
                  <a:lnTo>
                    <a:pt x="126368" y="41859"/>
                  </a:lnTo>
                  <a:lnTo>
                    <a:pt x="130382" y="39573"/>
                  </a:lnTo>
                  <a:lnTo>
                    <a:pt x="135055" y="37947"/>
                  </a:lnTo>
                  <a:lnTo>
                    <a:pt x="139729" y="36220"/>
                  </a:lnTo>
                  <a:lnTo>
                    <a:pt x="144606" y="35356"/>
                  </a:lnTo>
                  <a:lnTo>
                    <a:pt x="176475" y="35356"/>
                  </a:lnTo>
                  <a:lnTo>
                    <a:pt x="174832" y="33832"/>
                  </a:lnTo>
                  <a:lnTo>
                    <a:pt x="169244" y="28549"/>
                  </a:lnTo>
                  <a:lnTo>
                    <a:pt x="161217" y="25907"/>
                  </a:lnTo>
                  <a:close/>
                </a:path>
                <a:path w="293370" h="136525">
                  <a:moveTo>
                    <a:pt x="222382" y="26517"/>
                  </a:moveTo>
                  <a:lnTo>
                    <a:pt x="212018" y="26517"/>
                  </a:lnTo>
                  <a:lnTo>
                    <a:pt x="212018" y="136245"/>
                  </a:lnTo>
                  <a:lnTo>
                    <a:pt x="222839" y="136245"/>
                  </a:lnTo>
                  <a:lnTo>
                    <a:pt x="222839" y="91592"/>
                  </a:lnTo>
                  <a:lnTo>
                    <a:pt x="233038" y="91592"/>
                  </a:lnTo>
                  <a:lnTo>
                    <a:pt x="222686" y="72694"/>
                  </a:lnTo>
                  <a:lnTo>
                    <a:pt x="222686" y="60502"/>
                  </a:lnTo>
                  <a:lnTo>
                    <a:pt x="223956" y="55117"/>
                  </a:lnTo>
                  <a:lnTo>
                    <a:pt x="226496" y="50444"/>
                  </a:lnTo>
                  <a:lnTo>
                    <a:pt x="229138" y="45669"/>
                  </a:lnTo>
                  <a:lnTo>
                    <a:pt x="232304" y="42367"/>
                  </a:lnTo>
                  <a:lnTo>
                    <a:pt x="222382" y="42367"/>
                  </a:lnTo>
                  <a:lnTo>
                    <a:pt x="222382" y="26517"/>
                  </a:lnTo>
                  <a:close/>
                </a:path>
                <a:path w="293370" h="136525">
                  <a:moveTo>
                    <a:pt x="233038" y="91592"/>
                  </a:moveTo>
                  <a:lnTo>
                    <a:pt x="222839" y="91592"/>
                  </a:lnTo>
                  <a:lnTo>
                    <a:pt x="226192" y="96774"/>
                  </a:lnTo>
                  <a:lnTo>
                    <a:pt x="230459" y="100736"/>
                  </a:lnTo>
                  <a:lnTo>
                    <a:pt x="235640" y="103479"/>
                  </a:lnTo>
                  <a:lnTo>
                    <a:pt x="240924" y="106121"/>
                  </a:lnTo>
                  <a:lnTo>
                    <a:pt x="246816" y="107442"/>
                  </a:lnTo>
                  <a:lnTo>
                    <a:pt x="260939" y="107442"/>
                  </a:lnTo>
                  <a:lnTo>
                    <a:pt x="267746" y="105765"/>
                  </a:lnTo>
                  <a:lnTo>
                    <a:pt x="279836" y="98958"/>
                  </a:lnTo>
                  <a:lnTo>
                    <a:pt x="280942" y="97840"/>
                  </a:lnTo>
                  <a:lnTo>
                    <a:pt x="246867" y="97840"/>
                  </a:lnTo>
                  <a:lnTo>
                    <a:pt x="241736" y="96570"/>
                  </a:lnTo>
                  <a:lnTo>
                    <a:pt x="237347" y="94132"/>
                  </a:lnTo>
                  <a:lnTo>
                    <a:pt x="233038" y="91592"/>
                  </a:lnTo>
                  <a:close/>
                </a:path>
                <a:path w="293370" h="136525">
                  <a:moveTo>
                    <a:pt x="280751" y="35356"/>
                  </a:moveTo>
                  <a:lnTo>
                    <a:pt x="258145" y="35356"/>
                  </a:lnTo>
                  <a:lnTo>
                    <a:pt x="263225" y="36677"/>
                  </a:lnTo>
                  <a:lnTo>
                    <a:pt x="272369" y="41960"/>
                  </a:lnTo>
                  <a:lnTo>
                    <a:pt x="275925" y="45669"/>
                  </a:lnTo>
                  <a:lnTo>
                    <a:pt x="278465" y="50444"/>
                  </a:lnTo>
                  <a:lnTo>
                    <a:pt x="281106" y="55117"/>
                  </a:lnTo>
                  <a:lnTo>
                    <a:pt x="282427" y="60502"/>
                  </a:lnTo>
                  <a:lnTo>
                    <a:pt x="282427" y="72694"/>
                  </a:lnTo>
                  <a:lnTo>
                    <a:pt x="281106" y="78130"/>
                  </a:lnTo>
                  <a:lnTo>
                    <a:pt x="278465" y="82905"/>
                  </a:lnTo>
                  <a:lnTo>
                    <a:pt x="275925" y="87680"/>
                  </a:lnTo>
                  <a:lnTo>
                    <a:pt x="272369" y="91389"/>
                  </a:lnTo>
                  <a:lnTo>
                    <a:pt x="267614" y="94132"/>
                  </a:lnTo>
                  <a:lnTo>
                    <a:pt x="263225" y="96570"/>
                  </a:lnTo>
                  <a:lnTo>
                    <a:pt x="258145" y="97840"/>
                  </a:lnTo>
                  <a:lnTo>
                    <a:pt x="280942" y="97840"/>
                  </a:lnTo>
                  <a:lnTo>
                    <a:pt x="284612" y="94132"/>
                  </a:lnTo>
                  <a:lnTo>
                    <a:pt x="291520" y="81737"/>
                  </a:lnTo>
                  <a:lnTo>
                    <a:pt x="293248" y="74625"/>
                  </a:lnTo>
                  <a:lnTo>
                    <a:pt x="293248" y="58673"/>
                  </a:lnTo>
                  <a:lnTo>
                    <a:pt x="291520" y="51612"/>
                  </a:lnTo>
                  <a:lnTo>
                    <a:pt x="284668" y="39319"/>
                  </a:lnTo>
                  <a:lnTo>
                    <a:pt x="282478" y="37083"/>
                  </a:lnTo>
                  <a:lnTo>
                    <a:pt x="280751" y="35356"/>
                  </a:lnTo>
                  <a:close/>
                </a:path>
                <a:path w="293370" h="136525">
                  <a:moveTo>
                    <a:pt x="260837" y="25907"/>
                  </a:moveTo>
                  <a:lnTo>
                    <a:pt x="246613" y="25907"/>
                  </a:lnTo>
                  <a:lnTo>
                    <a:pt x="240568" y="27330"/>
                  </a:lnTo>
                  <a:lnTo>
                    <a:pt x="235183" y="30175"/>
                  </a:lnTo>
                  <a:lnTo>
                    <a:pt x="229900" y="33019"/>
                  </a:lnTo>
                  <a:lnTo>
                    <a:pt x="225633" y="37083"/>
                  </a:lnTo>
                  <a:lnTo>
                    <a:pt x="222382" y="42367"/>
                  </a:lnTo>
                  <a:lnTo>
                    <a:pt x="232304" y="42367"/>
                  </a:lnTo>
                  <a:lnTo>
                    <a:pt x="232694" y="41960"/>
                  </a:lnTo>
                  <a:lnTo>
                    <a:pt x="237164" y="39319"/>
                  </a:lnTo>
                  <a:lnTo>
                    <a:pt x="241736" y="36677"/>
                  </a:lnTo>
                  <a:lnTo>
                    <a:pt x="246867" y="35356"/>
                  </a:lnTo>
                  <a:lnTo>
                    <a:pt x="280751" y="35356"/>
                  </a:lnTo>
                  <a:lnTo>
                    <a:pt x="279836" y="34442"/>
                  </a:lnTo>
                  <a:lnTo>
                    <a:pt x="273740" y="31089"/>
                  </a:lnTo>
                  <a:lnTo>
                    <a:pt x="267644" y="27635"/>
                  </a:lnTo>
                  <a:lnTo>
                    <a:pt x="260837" y="2590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724" y="10154005"/>
            <a:ext cx="79781" cy="10850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81000" y="393700"/>
            <a:ext cx="6794500" cy="9385300"/>
            <a:chOff x="381000" y="393700"/>
            <a:chExt cx="6794500" cy="9385300"/>
          </a:xfrm>
        </p:grpSpPr>
        <p:sp>
          <p:nvSpPr>
            <p:cNvPr id="4" name="object 4"/>
            <p:cNvSpPr/>
            <p:nvPr/>
          </p:nvSpPr>
          <p:spPr>
            <a:xfrm>
              <a:off x="381000" y="3035300"/>
              <a:ext cx="6794500" cy="3327400"/>
            </a:xfrm>
            <a:custGeom>
              <a:avLst/>
              <a:gdLst/>
              <a:ahLst/>
              <a:cxnLst/>
              <a:rect l="l" t="t" r="r" b="b"/>
              <a:pathLst>
                <a:path w="6794500" h="33274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136900"/>
                  </a:lnTo>
                  <a:lnTo>
                    <a:pt x="5031" y="3180579"/>
                  </a:lnTo>
                  <a:lnTo>
                    <a:pt x="19362" y="3220677"/>
                  </a:lnTo>
                  <a:lnTo>
                    <a:pt x="41850" y="3256048"/>
                  </a:lnTo>
                  <a:lnTo>
                    <a:pt x="71351" y="3285549"/>
                  </a:lnTo>
                  <a:lnTo>
                    <a:pt x="106722" y="3308037"/>
                  </a:lnTo>
                  <a:lnTo>
                    <a:pt x="146820" y="3322368"/>
                  </a:lnTo>
                  <a:lnTo>
                    <a:pt x="190500" y="3327400"/>
                  </a:lnTo>
                  <a:lnTo>
                    <a:pt x="6604000" y="3327400"/>
                  </a:lnTo>
                  <a:lnTo>
                    <a:pt x="6647678" y="3322368"/>
                  </a:lnTo>
                  <a:lnTo>
                    <a:pt x="6687775" y="3308037"/>
                  </a:lnTo>
                  <a:lnTo>
                    <a:pt x="6723146" y="3285549"/>
                  </a:lnTo>
                  <a:lnTo>
                    <a:pt x="6752648" y="3256048"/>
                  </a:lnTo>
                  <a:lnTo>
                    <a:pt x="6775136" y="3220677"/>
                  </a:lnTo>
                  <a:lnTo>
                    <a:pt x="6789468" y="3180579"/>
                  </a:lnTo>
                  <a:lnTo>
                    <a:pt x="6794500" y="31369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2870200"/>
              <a:ext cx="1917700" cy="3644900"/>
            </a:xfrm>
            <a:custGeom>
              <a:avLst/>
              <a:gdLst/>
              <a:ahLst/>
              <a:cxnLst/>
              <a:rect l="l" t="t" r="r" b="b"/>
              <a:pathLst>
                <a:path w="1917700" h="3644900">
                  <a:moveTo>
                    <a:pt x="1917700" y="0"/>
                  </a:moveTo>
                  <a:lnTo>
                    <a:pt x="0" y="0"/>
                  </a:lnTo>
                  <a:lnTo>
                    <a:pt x="0" y="3644900"/>
                  </a:lnTo>
                  <a:lnTo>
                    <a:pt x="1917700" y="36449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165" y="3277363"/>
              <a:ext cx="911147" cy="5937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2771" y="5340704"/>
              <a:ext cx="638321" cy="3047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2619" y="5849621"/>
              <a:ext cx="988019" cy="3074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54300" y="42352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34792" y="4545234"/>
              <a:ext cx="3887000" cy="3484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8376" y="5053227"/>
              <a:ext cx="3542588" cy="3618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54300" y="5105399"/>
              <a:ext cx="101600" cy="546100"/>
            </a:xfrm>
            <a:custGeom>
              <a:avLst/>
              <a:gdLst/>
              <a:ahLst/>
              <a:cxnLst/>
              <a:rect l="l" t="t" r="r" b="b"/>
              <a:pathLst>
                <a:path w="101600" h="546100">
                  <a:moveTo>
                    <a:pt x="101600" y="533400"/>
                  </a:moveTo>
                  <a:lnTo>
                    <a:pt x="0" y="533400"/>
                  </a:lnTo>
                  <a:lnTo>
                    <a:pt x="0" y="546100"/>
                  </a:lnTo>
                  <a:lnTo>
                    <a:pt x="101600" y="546100"/>
                  </a:lnTo>
                  <a:lnTo>
                    <a:pt x="101600" y="533400"/>
                  </a:lnTo>
                  <a:close/>
                </a:path>
                <a:path w="101600" h="546100">
                  <a:moveTo>
                    <a:pt x="1016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01600" y="12700"/>
                  </a:lnTo>
                  <a:lnTo>
                    <a:pt x="101600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13275" y="5608318"/>
              <a:ext cx="3525624" cy="54340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3800" y="3225800"/>
              <a:ext cx="4584700" cy="7747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81000" y="508000"/>
              <a:ext cx="6794500" cy="2400300"/>
            </a:xfrm>
            <a:custGeom>
              <a:avLst/>
              <a:gdLst/>
              <a:ahLst/>
              <a:cxnLst/>
              <a:rect l="l" t="t" r="r" b="b"/>
              <a:pathLst>
                <a:path w="6794500" h="24003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209800"/>
                  </a:lnTo>
                  <a:lnTo>
                    <a:pt x="5031" y="2253479"/>
                  </a:lnTo>
                  <a:lnTo>
                    <a:pt x="19362" y="2293577"/>
                  </a:lnTo>
                  <a:lnTo>
                    <a:pt x="41850" y="2328948"/>
                  </a:lnTo>
                  <a:lnTo>
                    <a:pt x="71351" y="2358449"/>
                  </a:lnTo>
                  <a:lnTo>
                    <a:pt x="106722" y="2380937"/>
                  </a:lnTo>
                  <a:lnTo>
                    <a:pt x="146820" y="2395268"/>
                  </a:lnTo>
                  <a:lnTo>
                    <a:pt x="190500" y="2400300"/>
                  </a:lnTo>
                  <a:lnTo>
                    <a:pt x="6604000" y="2400300"/>
                  </a:lnTo>
                  <a:lnTo>
                    <a:pt x="6647678" y="2395268"/>
                  </a:lnTo>
                  <a:lnTo>
                    <a:pt x="6687775" y="2380937"/>
                  </a:lnTo>
                  <a:lnTo>
                    <a:pt x="6723146" y="2358449"/>
                  </a:lnTo>
                  <a:lnTo>
                    <a:pt x="6752648" y="2328948"/>
                  </a:lnTo>
                  <a:lnTo>
                    <a:pt x="6775136" y="2293577"/>
                  </a:lnTo>
                  <a:lnTo>
                    <a:pt x="6789468" y="2253479"/>
                  </a:lnTo>
                  <a:lnTo>
                    <a:pt x="6794500" y="22098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1000" y="393700"/>
              <a:ext cx="1917700" cy="3467100"/>
            </a:xfrm>
            <a:custGeom>
              <a:avLst/>
              <a:gdLst/>
              <a:ahLst/>
              <a:cxnLst/>
              <a:rect l="l" t="t" r="r" b="b"/>
              <a:pathLst>
                <a:path w="1917700" h="3467100">
                  <a:moveTo>
                    <a:pt x="1917700" y="0"/>
                  </a:moveTo>
                  <a:lnTo>
                    <a:pt x="0" y="0"/>
                  </a:lnTo>
                  <a:lnTo>
                    <a:pt x="0" y="3467100"/>
                  </a:lnTo>
                  <a:lnTo>
                    <a:pt x="1917700" y="3467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3989" y="751843"/>
              <a:ext cx="779780" cy="151130"/>
            </a:xfrm>
            <a:custGeom>
              <a:avLst/>
              <a:gdLst/>
              <a:ahLst/>
              <a:cxnLst/>
              <a:rect l="l" t="t" r="r" b="b"/>
              <a:pathLst>
                <a:path w="779780" h="151130">
                  <a:moveTo>
                    <a:pt x="138328" y="104902"/>
                  </a:moveTo>
                  <a:lnTo>
                    <a:pt x="177" y="104902"/>
                  </a:lnTo>
                  <a:lnTo>
                    <a:pt x="102" y="124460"/>
                  </a:lnTo>
                  <a:lnTo>
                    <a:pt x="0" y="150952"/>
                  </a:lnTo>
                  <a:lnTo>
                    <a:pt x="21513" y="150952"/>
                  </a:lnTo>
                  <a:lnTo>
                    <a:pt x="21513" y="124460"/>
                  </a:lnTo>
                  <a:lnTo>
                    <a:pt x="138328" y="124460"/>
                  </a:lnTo>
                  <a:lnTo>
                    <a:pt x="138328" y="104902"/>
                  </a:lnTo>
                  <a:close/>
                </a:path>
                <a:path w="779780" h="151130">
                  <a:moveTo>
                    <a:pt x="138328" y="124460"/>
                  </a:moveTo>
                  <a:lnTo>
                    <a:pt x="116992" y="124460"/>
                  </a:lnTo>
                  <a:lnTo>
                    <a:pt x="116992" y="150952"/>
                  </a:lnTo>
                  <a:lnTo>
                    <a:pt x="138328" y="150952"/>
                  </a:lnTo>
                  <a:lnTo>
                    <a:pt x="138328" y="124460"/>
                  </a:lnTo>
                  <a:close/>
                </a:path>
                <a:path w="779780" h="151130">
                  <a:moveTo>
                    <a:pt x="120370" y="0"/>
                  </a:moveTo>
                  <a:lnTo>
                    <a:pt x="29159" y="0"/>
                  </a:lnTo>
                  <a:lnTo>
                    <a:pt x="27736" y="39471"/>
                  </a:lnTo>
                  <a:lnTo>
                    <a:pt x="27023" y="53195"/>
                  </a:lnTo>
                  <a:lnTo>
                    <a:pt x="18787" y="98797"/>
                  </a:lnTo>
                  <a:lnTo>
                    <a:pt x="5511" y="104902"/>
                  </a:lnTo>
                  <a:lnTo>
                    <a:pt x="34493" y="104902"/>
                  </a:lnTo>
                  <a:lnTo>
                    <a:pt x="46583" y="63785"/>
                  </a:lnTo>
                  <a:lnTo>
                    <a:pt x="48895" y="19558"/>
                  </a:lnTo>
                  <a:lnTo>
                    <a:pt x="120370" y="19558"/>
                  </a:lnTo>
                  <a:lnTo>
                    <a:pt x="120370" y="0"/>
                  </a:lnTo>
                  <a:close/>
                </a:path>
                <a:path w="779780" h="151130">
                  <a:moveTo>
                    <a:pt x="120370" y="19558"/>
                  </a:moveTo>
                  <a:lnTo>
                    <a:pt x="97612" y="19558"/>
                  </a:lnTo>
                  <a:lnTo>
                    <a:pt x="97612" y="104902"/>
                  </a:lnTo>
                  <a:lnTo>
                    <a:pt x="120370" y="104902"/>
                  </a:lnTo>
                  <a:lnTo>
                    <a:pt x="120370" y="19558"/>
                  </a:lnTo>
                  <a:close/>
                </a:path>
                <a:path w="779780" h="151130">
                  <a:moveTo>
                    <a:pt x="167622" y="29514"/>
                  </a:moveTo>
                  <a:lnTo>
                    <a:pt x="143974" y="29514"/>
                  </a:lnTo>
                  <a:lnTo>
                    <a:pt x="172778" y="75387"/>
                  </a:lnTo>
                  <a:lnTo>
                    <a:pt x="141663" y="124460"/>
                  </a:lnTo>
                  <a:lnTo>
                    <a:pt x="167977" y="124460"/>
                  </a:lnTo>
                  <a:lnTo>
                    <a:pt x="191091" y="86410"/>
                  </a:lnTo>
                  <a:lnTo>
                    <a:pt x="270485" y="86410"/>
                  </a:lnTo>
                  <a:lnTo>
                    <a:pt x="263456" y="75387"/>
                  </a:lnTo>
                  <a:lnTo>
                    <a:pt x="268145" y="67919"/>
                  </a:lnTo>
                  <a:lnTo>
                    <a:pt x="190736" y="67919"/>
                  </a:lnTo>
                  <a:lnTo>
                    <a:pt x="167622" y="29514"/>
                  </a:lnTo>
                  <a:close/>
                </a:path>
                <a:path w="779780" h="151130">
                  <a:moveTo>
                    <a:pt x="229141" y="86410"/>
                  </a:moveTo>
                  <a:lnTo>
                    <a:pt x="207093" y="86410"/>
                  </a:lnTo>
                  <a:lnTo>
                    <a:pt x="207093" y="124460"/>
                  </a:lnTo>
                  <a:lnTo>
                    <a:pt x="229141" y="124460"/>
                  </a:lnTo>
                  <a:lnTo>
                    <a:pt x="229141" y="86410"/>
                  </a:lnTo>
                  <a:close/>
                </a:path>
                <a:path w="779780" h="151130">
                  <a:moveTo>
                    <a:pt x="270485" y="86410"/>
                  </a:moveTo>
                  <a:lnTo>
                    <a:pt x="245143" y="86410"/>
                  </a:lnTo>
                  <a:lnTo>
                    <a:pt x="268257" y="124460"/>
                  </a:lnTo>
                  <a:lnTo>
                    <a:pt x="294749" y="124460"/>
                  </a:lnTo>
                  <a:lnTo>
                    <a:pt x="270485" y="86410"/>
                  </a:lnTo>
                  <a:close/>
                </a:path>
                <a:path w="779780" h="151130">
                  <a:moveTo>
                    <a:pt x="229141" y="29514"/>
                  </a:moveTo>
                  <a:lnTo>
                    <a:pt x="207093" y="29514"/>
                  </a:lnTo>
                  <a:lnTo>
                    <a:pt x="207093" y="67919"/>
                  </a:lnTo>
                  <a:lnTo>
                    <a:pt x="229141" y="67919"/>
                  </a:lnTo>
                  <a:lnTo>
                    <a:pt x="229141" y="29514"/>
                  </a:lnTo>
                  <a:close/>
                </a:path>
                <a:path w="779780" h="151130">
                  <a:moveTo>
                    <a:pt x="292260" y="29514"/>
                  </a:moveTo>
                  <a:lnTo>
                    <a:pt x="268612" y="29514"/>
                  </a:lnTo>
                  <a:lnTo>
                    <a:pt x="245320" y="67919"/>
                  </a:lnTo>
                  <a:lnTo>
                    <a:pt x="268145" y="67919"/>
                  </a:lnTo>
                  <a:lnTo>
                    <a:pt x="292260" y="29514"/>
                  </a:lnTo>
                  <a:close/>
                </a:path>
                <a:path w="779780" h="151130">
                  <a:moveTo>
                    <a:pt x="333493" y="29514"/>
                  </a:moveTo>
                  <a:lnTo>
                    <a:pt x="311268" y="29514"/>
                  </a:lnTo>
                  <a:lnTo>
                    <a:pt x="311268" y="124460"/>
                  </a:lnTo>
                  <a:lnTo>
                    <a:pt x="331715" y="124460"/>
                  </a:lnTo>
                  <a:lnTo>
                    <a:pt x="358742" y="92100"/>
                  </a:lnTo>
                  <a:lnTo>
                    <a:pt x="333493" y="92100"/>
                  </a:lnTo>
                  <a:lnTo>
                    <a:pt x="333493" y="29514"/>
                  </a:lnTo>
                  <a:close/>
                </a:path>
                <a:path w="779780" h="151130">
                  <a:moveTo>
                    <a:pt x="406213" y="61874"/>
                  </a:moveTo>
                  <a:lnTo>
                    <a:pt x="383988" y="61874"/>
                  </a:lnTo>
                  <a:lnTo>
                    <a:pt x="383988" y="124460"/>
                  </a:lnTo>
                  <a:lnTo>
                    <a:pt x="406213" y="124460"/>
                  </a:lnTo>
                  <a:lnTo>
                    <a:pt x="406213" y="61874"/>
                  </a:lnTo>
                  <a:close/>
                </a:path>
                <a:path w="779780" h="151130">
                  <a:moveTo>
                    <a:pt x="406213" y="29514"/>
                  </a:moveTo>
                  <a:lnTo>
                    <a:pt x="385944" y="29514"/>
                  </a:lnTo>
                  <a:lnTo>
                    <a:pt x="333493" y="92100"/>
                  </a:lnTo>
                  <a:lnTo>
                    <a:pt x="358742" y="92100"/>
                  </a:lnTo>
                  <a:lnTo>
                    <a:pt x="383988" y="61874"/>
                  </a:lnTo>
                  <a:lnTo>
                    <a:pt x="406213" y="61874"/>
                  </a:lnTo>
                  <a:lnTo>
                    <a:pt x="406213" y="29514"/>
                  </a:lnTo>
                  <a:close/>
                </a:path>
                <a:path w="779780" h="151130">
                  <a:moveTo>
                    <a:pt x="458335" y="29514"/>
                  </a:moveTo>
                  <a:lnTo>
                    <a:pt x="436110" y="29514"/>
                  </a:lnTo>
                  <a:lnTo>
                    <a:pt x="436110" y="124460"/>
                  </a:lnTo>
                  <a:lnTo>
                    <a:pt x="458335" y="124460"/>
                  </a:lnTo>
                  <a:lnTo>
                    <a:pt x="458335" y="86944"/>
                  </a:lnTo>
                  <a:lnTo>
                    <a:pt x="528388" y="86944"/>
                  </a:lnTo>
                  <a:lnTo>
                    <a:pt x="528388" y="68097"/>
                  </a:lnTo>
                  <a:lnTo>
                    <a:pt x="458335" y="68097"/>
                  </a:lnTo>
                  <a:lnTo>
                    <a:pt x="458335" y="29514"/>
                  </a:lnTo>
                  <a:close/>
                </a:path>
                <a:path w="779780" h="151130">
                  <a:moveTo>
                    <a:pt x="528388" y="86944"/>
                  </a:moveTo>
                  <a:lnTo>
                    <a:pt x="506163" y="86944"/>
                  </a:lnTo>
                  <a:lnTo>
                    <a:pt x="506163" y="124460"/>
                  </a:lnTo>
                  <a:lnTo>
                    <a:pt x="528388" y="124460"/>
                  </a:lnTo>
                  <a:lnTo>
                    <a:pt x="528388" y="86944"/>
                  </a:lnTo>
                  <a:close/>
                </a:path>
                <a:path w="779780" h="151130">
                  <a:moveTo>
                    <a:pt x="528388" y="29514"/>
                  </a:moveTo>
                  <a:lnTo>
                    <a:pt x="506163" y="29514"/>
                  </a:lnTo>
                  <a:lnTo>
                    <a:pt x="506163" y="68097"/>
                  </a:lnTo>
                  <a:lnTo>
                    <a:pt x="528388" y="68097"/>
                  </a:lnTo>
                  <a:lnTo>
                    <a:pt x="528388" y="29514"/>
                  </a:lnTo>
                  <a:close/>
                </a:path>
                <a:path w="779780" h="151130">
                  <a:moveTo>
                    <a:pt x="610743" y="28448"/>
                  </a:moveTo>
                  <a:lnTo>
                    <a:pt x="601379" y="28448"/>
                  </a:lnTo>
                  <a:lnTo>
                    <a:pt x="594111" y="28836"/>
                  </a:lnTo>
                  <a:lnTo>
                    <a:pt x="556573" y="51917"/>
                  </a:lnTo>
                  <a:lnTo>
                    <a:pt x="549995" y="76987"/>
                  </a:lnTo>
                  <a:lnTo>
                    <a:pt x="550406" y="83832"/>
                  </a:lnTo>
                  <a:lnTo>
                    <a:pt x="574887" y="119481"/>
                  </a:lnTo>
                  <a:lnTo>
                    <a:pt x="601379" y="125704"/>
                  </a:lnTo>
                  <a:lnTo>
                    <a:pt x="610624" y="125704"/>
                  </a:lnTo>
                  <a:lnTo>
                    <a:pt x="618744" y="123808"/>
                  </a:lnTo>
                  <a:lnTo>
                    <a:pt x="632849" y="116103"/>
                  </a:lnTo>
                  <a:lnTo>
                    <a:pt x="638243" y="110591"/>
                  </a:lnTo>
                  <a:lnTo>
                    <a:pt x="640264" y="106680"/>
                  </a:lnTo>
                  <a:lnTo>
                    <a:pt x="592785" y="106680"/>
                  </a:lnTo>
                  <a:lnTo>
                    <a:pt x="585851" y="104013"/>
                  </a:lnTo>
                  <a:lnTo>
                    <a:pt x="580398" y="98679"/>
                  </a:lnTo>
                  <a:lnTo>
                    <a:pt x="575064" y="93226"/>
                  </a:lnTo>
                  <a:lnTo>
                    <a:pt x="572397" y="85995"/>
                  </a:lnTo>
                  <a:lnTo>
                    <a:pt x="572397" y="67978"/>
                  </a:lnTo>
                  <a:lnTo>
                    <a:pt x="575124" y="60807"/>
                  </a:lnTo>
                  <a:lnTo>
                    <a:pt x="580576" y="55473"/>
                  </a:lnTo>
                  <a:lnTo>
                    <a:pt x="586028" y="50021"/>
                  </a:lnTo>
                  <a:lnTo>
                    <a:pt x="592904" y="47294"/>
                  </a:lnTo>
                  <a:lnTo>
                    <a:pt x="640317" y="47294"/>
                  </a:lnTo>
                  <a:lnTo>
                    <a:pt x="638361" y="43383"/>
                  </a:lnTo>
                  <a:lnTo>
                    <a:pt x="633027" y="37930"/>
                  </a:lnTo>
                  <a:lnTo>
                    <a:pt x="618921" y="30344"/>
                  </a:lnTo>
                  <a:lnTo>
                    <a:pt x="610743" y="28448"/>
                  </a:lnTo>
                  <a:close/>
                </a:path>
                <a:path w="779780" h="151130">
                  <a:moveTo>
                    <a:pt x="624848" y="93522"/>
                  </a:moveTo>
                  <a:lnTo>
                    <a:pt x="606061" y="106680"/>
                  </a:lnTo>
                  <a:lnTo>
                    <a:pt x="640264" y="106680"/>
                  </a:lnTo>
                  <a:lnTo>
                    <a:pt x="641917" y="103479"/>
                  </a:lnTo>
                  <a:lnTo>
                    <a:pt x="624848" y="93522"/>
                  </a:lnTo>
                  <a:close/>
                </a:path>
                <a:path w="779780" h="151130">
                  <a:moveTo>
                    <a:pt x="640317" y="47294"/>
                  </a:moveTo>
                  <a:lnTo>
                    <a:pt x="606061" y="47294"/>
                  </a:lnTo>
                  <a:lnTo>
                    <a:pt x="610506" y="48420"/>
                  </a:lnTo>
                  <a:lnTo>
                    <a:pt x="614536" y="50673"/>
                  </a:lnTo>
                  <a:lnTo>
                    <a:pt x="618685" y="52806"/>
                  </a:lnTo>
                  <a:lnTo>
                    <a:pt x="622122" y="56066"/>
                  </a:lnTo>
                  <a:lnTo>
                    <a:pt x="624848" y="60452"/>
                  </a:lnTo>
                  <a:lnTo>
                    <a:pt x="641917" y="50495"/>
                  </a:lnTo>
                  <a:lnTo>
                    <a:pt x="640317" y="47294"/>
                  </a:lnTo>
                  <a:close/>
                </a:path>
                <a:path w="779780" h="151130">
                  <a:moveTo>
                    <a:pt x="683710" y="29514"/>
                  </a:moveTo>
                  <a:lnTo>
                    <a:pt x="661485" y="29514"/>
                  </a:lnTo>
                  <a:lnTo>
                    <a:pt x="661485" y="124460"/>
                  </a:lnTo>
                  <a:lnTo>
                    <a:pt x="704513" y="124637"/>
                  </a:lnTo>
                  <a:lnTo>
                    <a:pt x="713647" y="124182"/>
                  </a:lnTo>
                  <a:lnTo>
                    <a:pt x="740938" y="108398"/>
                  </a:lnTo>
                  <a:lnTo>
                    <a:pt x="715123" y="108398"/>
                  </a:lnTo>
                  <a:lnTo>
                    <a:pt x="683710" y="108102"/>
                  </a:lnTo>
                  <a:lnTo>
                    <a:pt x="683710" y="75920"/>
                  </a:lnTo>
                  <a:lnTo>
                    <a:pt x="742466" y="75920"/>
                  </a:lnTo>
                  <a:lnTo>
                    <a:pt x="741851" y="74438"/>
                  </a:lnTo>
                  <a:lnTo>
                    <a:pt x="683710" y="60629"/>
                  </a:lnTo>
                  <a:lnTo>
                    <a:pt x="683710" y="29514"/>
                  </a:lnTo>
                  <a:close/>
                </a:path>
                <a:path w="779780" h="151130">
                  <a:moveTo>
                    <a:pt x="742466" y="75920"/>
                  </a:moveTo>
                  <a:lnTo>
                    <a:pt x="683710" y="75920"/>
                  </a:lnTo>
                  <a:lnTo>
                    <a:pt x="715117" y="76216"/>
                  </a:lnTo>
                  <a:lnTo>
                    <a:pt x="709314" y="76216"/>
                  </a:lnTo>
                  <a:lnTo>
                    <a:pt x="714350" y="77520"/>
                  </a:lnTo>
                  <a:lnTo>
                    <a:pt x="720989" y="82499"/>
                  </a:lnTo>
                  <a:lnTo>
                    <a:pt x="722649" y="86410"/>
                  </a:lnTo>
                  <a:lnTo>
                    <a:pt x="722649" y="97197"/>
                  </a:lnTo>
                  <a:lnTo>
                    <a:pt x="720929" y="101346"/>
                  </a:lnTo>
                  <a:lnTo>
                    <a:pt x="714054" y="107035"/>
                  </a:lnTo>
                  <a:lnTo>
                    <a:pt x="709076" y="108398"/>
                  </a:lnTo>
                  <a:lnTo>
                    <a:pt x="740938" y="108398"/>
                  </a:lnTo>
                  <a:lnTo>
                    <a:pt x="742384" y="105968"/>
                  </a:lnTo>
                  <a:lnTo>
                    <a:pt x="744385" y="99479"/>
                  </a:lnTo>
                  <a:lnTo>
                    <a:pt x="745051" y="92100"/>
                  </a:lnTo>
                  <a:lnTo>
                    <a:pt x="745051" y="82143"/>
                  </a:lnTo>
                  <a:lnTo>
                    <a:pt x="742589" y="76216"/>
                  </a:lnTo>
                  <a:lnTo>
                    <a:pt x="742466" y="75920"/>
                  </a:lnTo>
                  <a:close/>
                </a:path>
                <a:path w="779780" h="151130">
                  <a:moveTo>
                    <a:pt x="779545" y="29514"/>
                  </a:moveTo>
                  <a:lnTo>
                    <a:pt x="757320" y="29514"/>
                  </a:lnTo>
                  <a:lnTo>
                    <a:pt x="757320" y="124460"/>
                  </a:lnTo>
                  <a:lnTo>
                    <a:pt x="779545" y="124460"/>
                  </a:lnTo>
                  <a:lnTo>
                    <a:pt x="779545" y="2951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771" y="1822804"/>
              <a:ext cx="638321" cy="3047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41552" y="2395221"/>
              <a:ext cx="822960" cy="307975"/>
            </a:xfrm>
            <a:custGeom>
              <a:avLst/>
              <a:gdLst/>
              <a:ahLst/>
              <a:cxnLst/>
              <a:rect l="l" t="t" r="r" b="b"/>
              <a:pathLst>
                <a:path w="822960" h="307975">
                  <a:moveTo>
                    <a:pt x="27127" y="0"/>
                  </a:moveTo>
                  <a:lnTo>
                    <a:pt x="17830" y="0"/>
                  </a:lnTo>
                  <a:lnTo>
                    <a:pt x="17830" y="106679"/>
                  </a:lnTo>
                  <a:lnTo>
                    <a:pt x="28651" y="106679"/>
                  </a:lnTo>
                  <a:lnTo>
                    <a:pt x="28651" y="21793"/>
                  </a:lnTo>
                  <a:lnTo>
                    <a:pt x="39892" y="21793"/>
                  </a:lnTo>
                  <a:lnTo>
                    <a:pt x="27127" y="0"/>
                  </a:lnTo>
                  <a:close/>
                </a:path>
                <a:path w="822960" h="307975">
                  <a:moveTo>
                    <a:pt x="128625" y="21335"/>
                  </a:moveTo>
                  <a:lnTo>
                    <a:pt x="117805" y="21335"/>
                  </a:lnTo>
                  <a:lnTo>
                    <a:pt x="117805" y="106679"/>
                  </a:lnTo>
                  <a:lnTo>
                    <a:pt x="128625" y="106679"/>
                  </a:lnTo>
                  <a:lnTo>
                    <a:pt x="128625" y="21335"/>
                  </a:lnTo>
                  <a:close/>
                </a:path>
                <a:path w="822960" h="307975">
                  <a:moveTo>
                    <a:pt x="39892" y="21793"/>
                  </a:moveTo>
                  <a:lnTo>
                    <a:pt x="28651" y="21793"/>
                  </a:lnTo>
                  <a:lnTo>
                    <a:pt x="70561" y="93116"/>
                  </a:lnTo>
                  <a:lnTo>
                    <a:pt x="75895" y="93116"/>
                  </a:lnTo>
                  <a:lnTo>
                    <a:pt x="84081" y="79095"/>
                  </a:lnTo>
                  <a:lnTo>
                    <a:pt x="73456" y="79095"/>
                  </a:lnTo>
                  <a:lnTo>
                    <a:pt x="39892" y="21793"/>
                  </a:lnTo>
                  <a:close/>
                </a:path>
                <a:path w="822960" h="307975">
                  <a:moveTo>
                    <a:pt x="128625" y="0"/>
                  </a:moveTo>
                  <a:lnTo>
                    <a:pt x="119329" y="0"/>
                  </a:lnTo>
                  <a:lnTo>
                    <a:pt x="73456" y="79095"/>
                  </a:lnTo>
                  <a:lnTo>
                    <a:pt x="84081" y="79095"/>
                  </a:lnTo>
                  <a:lnTo>
                    <a:pt x="117805" y="21335"/>
                  </a:lnTo>
                  <a:lnTo>
                    <a:pt x="128625" y="21335"/>
                  </a:lnTo>
                  <a:lnTo>
                    <a:pt x="128625" y="0"/>
                  </a:lnTo>
                  <a:close/>
                </a:path>
                <a:path w="822960" h="307975">
                  <a:moveTo>
                    <a:pt x="215291" y="35356"/>
                  </a:moveTo>
                  <a:lnTo>
                    <a:pt x="195919" y="35356"/>
                  </a:lnTo>
                  <a:lnTo>
                    <a:pt x="201557" y="37185"/>
                  </a:lnTo>
                  <a:lnTo>
                    <a:pt x="205418" y="40843"/>
                  </a:lnTo>
                  <a:lnTo>
                    <a:pt x="209279" y="44399"/>
                  </a:lnTo>
                  <a:lnTo>
                    <a:pt x="211209" y="49631"/>
                  </a:lnTo>
                  <a:lnTo>
                    <a:pt x="211209" y="61417"/>
                  </a:lnTo>
                  <a:lnTo>
                    <a:pt x="174989" y="61417"/>
                  </a:lnTo>
                  <a:lnTo>
                    <a:pt x="167115" y="63499"/>
                  </a:lnTo>
                  <a:lnTo>
                    <a:pt x="162137" y="67665"/>
                  </a:lnTo>
                  <a:lnTo>
                    <a:pt x="157260" y="71831"/>
                  </a:lnTo>
                  <a:lnTo>
                    <a:pt x="154821" y="77317"/>
                  </a:lnTo>
                  <a:lnTo>
                    <a:pt x="154821" y="91135"/>
                  </a:lnTo>
                  <a:lnTo>
                    <a:pt x="157463" y="96773"/>
                  </a:lnTo>
                  <a:lnTo>
                    <a:pt x="168029" y="105308"/>
                  </a:lnTo>
                  <a:lnTo>
                    <a:pt x="175141" y="107441"/>
                  </a:lnTo>
                  <a:lnTo>
                    <a:pt x="190585" y="107441"/>
                  </a:lnTo>
                  <a:lnTo>
                    <a:pt x="196173" y="106273"/>
                  </a:lnTo>
                  <a:lnTo>
                    <a:pt x="200846" y="103936"/>
                  </a:lnTo>
                  <a:lnTo>
                    <a:pt x="205621" y="101599"/>
                  </a:lnTo>
                  <a:lnTo>
                    <a:pt x="208608" y="98907"/>
                  </a:lnTo>
                  <a:lnTo>
                    <a:pt x="179358" y="98907"/>
                  </a:lnTo>
                  <a:lnTo>
                    <a:pt x="174379" y="97586"/>
                  </a:lnTo>
                  <a:lnTo>
                    <a:pt x="170823" y="94945"/>
                  </a:lnTo>
                  <a:lnTo>
                    <a:pt x="167267" y="92201"/>
                  </a:lnTo>
                  <a:lnTo>
                    <a:pt x="165489" y="88493"/>
                  </a:lnTo>
                  <a:lnTo>
                    <a:pt x="165489" y="74269"/>
                  </a:lnTo>
                  <a:lnTo>
                    <a:pt x="172347" y="69494"/>
                  </a:lnTo>
                  <a:lnTo>
                    <a:pt x="222030" y="69494"/>
                  </a:lnTo>
                  <a:lnTo>
                    <a:pt x="222030" y="46735"/>
                  </a:lnTo>
                  <a:lnTo>
                    <a:pt x="219236" y="39014"/>
                  </a:lnTo>
                  <a:lnTo>
                    <a:pt x="215291" y="35356"/>
                  </a:lnTo>
                  <a:close/>
                </a:path>
                <a:path w="822960" h="307975">
                  <a:moveTo>
                    <a:pt x="222030" y="94183"/>
                  </a:moveTo>
                  <a:lnTo>
                    <a:pt x="211667" y="94183"/>
                  </a:lnTo>
                  <a:lnTo>
                    <a:pt x="211667" y="106679"/>
                  </a:lnTo>
                  <a:lnTo>
                    <a:pt x="222030" y="106679"/>
                  </a:lnTo>
                  <a:lnTo>
                    <a:pt x="222030" y="94183"/>
                  </a:lnTo>
                  <a:close/>
                </a:path>
                <a:path w="822960" h="307975">
                  <a:moveTo>
                    <a:pt x="222030" y="69494"/>
                  </a:moveTo>
                  <a:lnTo>
                    <a:pt x="211209" y="69494"/>
                  </a:lnTo>
                  <a:lnTo>
                    <a:pt x="211209" y="82600"/>
                  </a:lnTo>
                  <a:lnTo>
                    <a:pt x="209076" y="87883"/>
                  </a:lnTo>
                  <a:lnTo>
                    <a:pt x="191855" y="98907"/>
                  </a:lnTo>
                  <a:lnTo>
                    <a:pt x="208608" y="98907"/>
                  </a:lnTo>
                  <a:lnTo>
                    <a:pt x="209228" y="98348"/>
                  </a:lnTo>
                  <a:lnTo>
                    <a:pt x="211667" y="94183"/>
                  </a:lnTo>
                  <a:lnTo>
                    <a:pt x="222030" y="94183"/>
                  </a:lnTo>
                  <a:lnTo>
                    <a:pt x="222030" y="69494"/>
                  </a:lnTo>
                  <a:close/>
                </a:path>
                <a:path w="822960" h="307975">
                  <a:moveTo>
                    <a:pt x="200033" y="25907"/>
                  </a:moveTo>
                  <a:lnTo>
                    <a:pt x="183269" y="25907"/>
                  </a:lnTo>
                  <a:lnTo>
                    <a:pt x="177275" y="26873"/>
                  </a:lnTo>
                  <a:lnTo>
                    <a:pt x="171585" y="28803"/>
                  </a:lnTo>
                  <a:lnTo>
                    <a:pt x="165896" y="30632"/>
                  </a:lnTo>
                  <a:lnTo>
                    <a:pt x="161019" y="33273"/>
                  </a:lnTo>
                  <a:lnTo>
                    <a:pt x="156955" y="36728"/>
                  </a:lnTo>
                  <a:lnTo>
                    <a:pt x="161832" y="44805"/>
                  </a:lnTo>
                  <a:lnTo>
                    <a:pt x="165185" y="41859"/>
                  </a:lnTo>
                  <a:lnTo>
                    <a:pt x="169198" y="39573"/>
                  </a:lnTo>
                  <a:lnTo>
                    <a:pt x="173871" y="37947"/>
                  </a:lnTo>
                  <a:lnTo>
                    <a:pt x="178545" y="36220"/>
                  </a:lnTo>
                  <a:lnTo>
                    <a:pt x="183422" y="35356"/>
                  </a:lnTo>
                  <a:lnTo>
                    <a:pt x="215291" y="35356"/>
                  </a:lnTo>
                  <a:lnTo>
                    <a:pt x="213648" y="33832"/>
                  </a:lnTo>
                  <a:lnTo>
                    <a:pt x="208060" y="28549"/>
                  </a:lnTo>
                  <a:lnTo>
                    <a:pt x="200033" y="25907"/>
                  </a:lnTo>
                  <a:close/>
                </a:path>
                <a:path w="822960" h="307975">
                  <a:moveTo>
                    <a:pt x="261655" y="26517"/>
                  </a:moveTo>
                  <a:lnTo>
                    <a:pt x="250835" y="26517"/>
                  </a:lnTo>
                  <a:lnTo>
                    <a:pt x="250835" y="106679"/>
                  </a:lnTo>
                  <a:lnTo>
                    <a:pt x="261655" y="106679"/>
                  </a:lnTo>
                  <a:lnTo>
                    <a:pt x="261655" y="71018"/>
                  </a:lnTo>
                  <a:lnTo>
                    <a:pt x="293097" y="71018"/>
                  </a:lnTo>
                  <a:lnTo>
                    <a:pt x="288477" y="65379"/>
                  </a:lnTo>
                  <a:lnTo>
                    <a:pt x="291447" y="61721"/>
                  </a:lnTo>
                  <a:lnTo>
                    <a:pt x="261655" y="61721"/>
                  </a:lnTo>
                  <a:lnTo>
                    <a:pt x="261655" y="26517"/>
                  </a:lnTo>
                  <a:close/>
                </a:path>
                <a:path w="822960" h="307975">
                  <a:moveTo>
                    <a:pt x="293097" y="71018"/>
                  </a:moveTo>
                  <a:lnTo>
                    <a:pt x="279943" y="71018"/>
                  </a:lnTo>
                  <a:lnTo>
                    <a:pt x="309509" y="106679"/>
                  </a:lnTo>
                  <a:lnTo>
                    <a:pt x="322310" y="106679"/>
                  </a:lnTo>
                  <a:lnTo>
                    <a:pt x="293097" y="71018"/>
                  </a:lnTo>
                  <a:close/>
                </a:path>
                <a:path w="822960" h="307975">
                  <a:moveTo>
                    <a:pt x="320024" y="26517"/>
                  </a:moveTo>
                  <a:lnTo>
                    <a:pt x="308289" y="26517"/>
                  </a:lnTo>
                  <a:lnTo>
                    <a:pt x="280095" y="61721"/>
                  </a:lnTo>
                  <a:lnTo>
                    <a:pt x="291447" y="61721"/>
                  </a:lnTo>
                  <a:lnTo>
                    <a:pt x="320024" y="26517"/>
                  </a:lnTo>
                  <a:close/>
                </a:path>
                <a:path w="822960" h="307975">
                  <a:moveTo>
                    <a:pt x="376996" y="25907"/>
                  </a:moveTo>
                  <a:lnTo>
                    <a:pt x="362163" y="25907"/>
                  </a:lnTo>
                  <a:lnTo>
                    <a:pt x="355051" y="27635"/>
                  </a:lnTo>
                  <a:lnTo>
                    <a:pt x="342554" y="34543"/>
                  </a:lnTo>
                  <a:lnTo>
                    <a:pt x="337677" y="39369"/>
                  </a:lnTo>
                  <a:lnTo>
                    <a:pt x="330565" y="51765"/>
                  </a:lnTo>
                  <a:lnTo>
                    <a:pt x="328787" y="58775"/>
                  </a:lnTo>
                  <a:lnTo>
                    <a:pt x="328787" y="74421"/>
                  </a:lnTo>
                  <a:lnTo>
                    <a:pt x="355051" y="105714"/>
                  </a:lnTo>
                  <a:lnTo>
                    <a:pt x="362163" y="107441"/>
                  </a:lnTo>
                  <a:lnTo>
                    <a:pt x="376895" y="107441"/>
                  </a:lnTo>
                  <a:lnTo>
                    <a:pt x="383042" y="106121"/>
                  </a:lnTo>
                  <a:lnTo>
                    <a:pt x="388528" y="103479"/>
                  </a:lnTo>
                  <a:lnTo>
                    <a:pt x="394014" y="100736"/>
                  </a:lnTo>
                  <a:lnTo>
                    <a:pt x="397170" y="97840"/>
                  </a:lnTo>
                  <a:lnTo>
                    <a:pt x="364296" y="97840"/>
                  </a:lnTo>
                  <a:lnTo>
                    <a:pt x="359064" y="96570"/>
                  </a:lnTo>
                  <a:lnTo>
                    <a:pt x="339760" y="72796"/>
                  </a:lnTo>
                  <a:lnTo>
                    <a:pt x="339760" y="60502"/>
                  </a:lnTo>
                  <a:lnTo>
                    <a:pt x="364296" y="35356"/>
                  </a:lnTo>
                  <a:lnTo>
                    <a:pt x="396987" y="35356"/>
                  </a:lnTo>
                  <a:lnTo>
                    <a:pt x="394014" y="32664"/>
                  </a:lnTo>
                  <a:lnTo>
                    <a:pt x="388528" y="30022"/>
                  </a:lnTo>
                  <a:lnTo>
                    <a:pt x="383143" y="27279"/>
                  </a:lnTo>
                  <a:lnTo>
                    <a:pt x="376996" y="25907"/>
                  </a:lnTo>
                  <a:close/>
                </a:path>
                <a:path w="822960" h="307975">
                  <a:moveTo>
                    <a:pt x="393405" y="86105"/>
                  </a:moveTo>
                  <a:lnTo>
                    <a:pt x="390763" y="90068"/>
                  </a:lnTo>
                  <a:lnTo>
                    <a:pt x="387410" y="93014"/>
                  </a:lnTo>
                  <a:lnTo>
                    <a:pt x="379282" y="96875"/>
                  </a:lnTo>
                  <a:lnTo>
                    <a:pt x="374863" y="97840"/>
                  </a:lnTo>
                  <a:lnTo>
                    <a:pt x="397170" y="97840"/>
                  </a:lnTo>
                  <a:lnTo>
                    <a:pt x="398222" y="96875"/>
                  </a:lnTo>
                  <a:lnTo>
                    <a:pt x="398456" y="96570"/>
                  </a:lnTo>
                  <a:lnTo>
                    <a:pt x="401482" y="91592"/>
                  </a:lnTo>
                  <a:lnTo>
                    <a:pt x="393405" y="86105"/>
                  </a:lnTo>
                  <a:close/>
                </a:path>
                <a:path w="822960" h="307975">
                  <a:moveTo>
                    <a:pt x="396987" y="35356"/>
                  </a:moveTo>
                  <a:lnTo>
                    <a:pt x="374863" y="35356"/>
                  </a:lnTo>
                  <a:lnTo>
                    <a:pt x="379282" y="36372"/>
                  </a:lnTo>
                  <a:lnTo>
                    <a:pt x="383346" y="38404"/>
                  </a:lnTo>
                  <a:lnTo>
                    <a:pt x="387410" y="40335"/>
                  </a:lnTo>
                  <a:lnTo>
                    <a:pt x="390763" y="43281"/>
                  </a:lnTo>
                  <a:lnTo>
                    <a:pt x="393405" y="47243"/>
                  </a:lnTo>
                  <a:lnTo>
                    <a:pt x="401332" y="41859"/>
                  </a:lnTo>
                  <a:lnTo>
                    <a:pt x="401544" y="41859"/>
                  </a:lnTo>
                  <a:lnTo>
                    <a:pt x="398394" y="36677"/>
                  </a:lnTo>
                  <a:lnTo>
                    <a:pt x="398108" y="36372"/>
                  </a:lnTo>
                  <a:lnTo>
                    <a:pt x="396987" y="35356"/>
                  </a:lnTo>
                  <a:close/>
                </a:path>
                <a:path w="822960" h="307975">
                  <a:moveTo>
                    <a:pt x="433254" y="26517"/>
                  </a:moveTo>
                  <a:lnTo>
                    <a:pt x="422433" y="26517"/>
                  </a:lnTo>
                  <a:lnTo>
                    <a:pt x="422433" y="106679"/>
                  </a:lnTo>
                  <a:lnTo>
                    <a:pt x="432187" y="106679"/>
                  </a:lnTo>
                  <a:lnTo>
                    <a:pt x="445968" y="90220"/>
                  </a:lnTo>
                  <a:lnTo>
                    <a:pt x="433254" y="90220"/>
                  </a:lnTo>
                  <a:lnTo>
                    <a:pt x="433254" y="26517"/>
                  </a:lnTo>
                  <a:close/>
                </a:path>
                <a:path w="822960" h="307975">
                  <a:moveTo>
                    <a:pt x="496347" y="42976"/>
                  </a:moveTo>
                  <a:lnTo>
                    <a:pt x="485527" y="42976"/>
                  </a:lnTo>
                  <a:lnTo>
                    <a:pt x="485527" y="106679"/>
                  </a:lnTo>
                  <a:lnTo>
                    <a:pt x="496347" y="106679"/>
                  </a:lnTo>
                  <a:lnTo>
                    <a:pt x="496347" y="42976"/>
                  </a:lnTo>
                  <a:close/>
                </a:path>
                <a:path w="822960" h="307975">
                  <a:moveTo>
                    <a:pt x="496347" y="26517"/>
                  </a:moveTo>
                  <a:lnTo>
                    <a:pt x="486746" y="26517"/>
                  </a:lnTo>
                  <a:lnTo>
                    <a:pt x="433254" y="90220"/>
                  </a:lnTo>
                  <a:lnTo>
                    <a:pt x="445968" y="90220"/>
                  </a:lnTo>
                  <a:lnTo>
                    <a:pt x="485527" y="42976"/>
                  </a:lnTo>
                  <a:lnTo>
                    <a:pt x="496347" y="42976"/>
                  </a:lnTo>
                  <a:lnTo>
                    <a:pt x="496347" y="26517"/>
                  </a:lnTo>
                  <a:close/>
                </a:path>
                <a:path w="822960" h="307975">
                  <a:moveTo>
                    <a:pt x="538330" y="26517"/>
                  </a:moveTo>
                  <a:lnTo>
                    <a:pt x="527357" y="26517"/>
                  </a:lnTo>
                  <a:lnTo>
                    <a:pt x="527357" y="106679"/>
                  </a:lnTo>
                  <a:lnTo>
                    <a:pt x="537263" y="106679"/>
                  </a:lnTo>
                  <a:lnTo>
                    <a:pt x="537263" y="43129"/>
                  </a:lnTo>
                  <a:lnTo>
                    <a:pt x="548104" y="43129"/>
                  </a:lnTo>
                  <a:lnTo>
                    <a:pt x="538330" y="26517"/>
                  </a:lnTo>
                  <a:close/>
                </a:path>
                <a:path w="822960" h="307975">
                  <a:moveTo>
                    <a:pt x="616968" y="43281"/>
                  </a:moveTo>
                  <a:lnTo>
                    <a:pt x="607062" y="43281"/>
                  </a:lnTo>
                  <a:lnTo>
                    <a:pt x="607062" y="106679"/>
                  </a:lnTo>
                  <a:lnTo>
                    <a:pt x="616968" y="106679"/>
                  </a:lnTo>
                  <a:lnTo>
                    <a:pt x="616968" y="43281"/>
                  </a:lnTo>
                  <a:close/>
                </a:path>
                <a:path w="822960" h="307975">
                  <a:moveTo>
                    <a:pt x="548104" y="43129"/>
                  </a:moveTo>
                  <a:lnTo>
                    <a:pt x="537263" y="43129"/>
                  </a:lnTo>
                  <a:lnTo>
                    <a:pt x="569724" y="96926"/>
                  </a:lnTo>
                  <a:lnTo>
                    <a:pt x="574601" y="96926"/>
                  </a:lnTo>
                  <a:lnTo>
                    <a:pt x="582255" y="84277"/>
                  </a:lnTo>
                  <a:lnTo>
                    <a:pt x="572315" y="84277"/>
                  </a:lnTo>
                  <a:lnTo>
                    <a:pt x="548193" y="43281"/>
                  </a:lnTo>
                  <a:lnTo>
                    <a:pt x="548104" y="43129"/>
                  </a:lnTo>
                  <a:close/>
                </a:path>
                <a:path w="822960" h="307975">
                  <a:moveTo>
                    <a:pt x="616968" y="26517"/>
                  </a:moveTo>
                  <a:lnTo>
                    <a:pt x="606910" y="26517"/>
                  </a:lnTo>
                  <a:lnTo>
                    <a:pt x="572315" y="84277"/>
                  </a:lnTo>
                  <a:lnTo>
                    <a:pt x="582255" y="84277"/>
                  </a:lnTo>
                  <a:lnTo>
                    <a:pt x="607062" y="43281"/>
                  </a:lnTo>
                  <a:lnTo>
                    <a:pt x="616968" y="43281"/>
                  </a:lnTo>
                  <a:lnTo>
                    <a:pt x="616968" y="26517"/>
                  </a:lnTo>
                  <a:close/>
                </a:path>
                <a:path w="822960" h="307975">
                  <a:moveTo>
                    <a:pt x="634653" y="121615"/>
                  </a:moveTo>
                  <a:lnTo>
                    <a:pt x="629624" y="129692"/>
                  </a:lnTo>
                  <a:lnTo>
                    <a:pt x="632062" y="132130"/>
                  </a:lnTo>
                  <a:lnTo>
                    <a:pt x="634958" y="133959"/>
                  </a:lnTo>
                  <a:lnTo>
                    <a:pt x="641663" y="136397"/>
                  </a:lnTo>
                  <a:lnTo>
                    <a:pt x="645270" y="137007"/>
                  </a:lnTo>
                  <a:lnTo>
                    <a:pt x="655125" y="137007"/>
                  </a:lnTo>
                  <a:lnTo>
                    <a:pt x="660256" y="135432"/>
                  </a:lnTo>
                  <a:lnTo>
                    <a:pt x="668790" y="129133"/>
                  </a:lnTo>
                  <a:lnTo>
                    <a:pt x="669793" y="127711"/>
                  </a:lnTo>
                  <a:lnTo>
                    <a:pt x="643594" y="127711"/>
                  </a:lnTo>
                  <a:lnTo>
                    <a:pt x="638717" y="125679"/>
                  </a:lnTo>
                  <a:lnTo>
                    <a:pt x="634653" y="121615"/>
                  </a:lnTo>
                  <a:close/>
                </a:path>
                <a:path w="822960" h="307975">
                  <a:moveTo>
                    <a:pt x="644864" y="26517"/>
                  </a:moveTo>
                  <a:lnTo>
                    <a:pt x="633586" y="26517"/>
                  </a:lnTo>
                  <a:lnTo>
                    <a:pt x="669400" y="106527"/>
                  </a:lnTo>
                  <a:lnTo>
                    <a:pt x="665895" y="114299"/>
                  </a:lnTo>
                  <a:lnTo>
                    <a:pt x="663660" y="119176"/>
                  </a:lnTo>
                  <a:lnTo>
                    <a:pt x="661221" y="122631"/>
                  </a:lnTo>
                  <a:lnTo>
                    <a:pt x="658580" y="124663"/>
                  </a:lnTo>
                  <a:lnTo>
                    <a:pt x="656040" y="126695"/>
                  </a:lnTo>
                  <a:lnTo>
                    <a:pt x="652941" y="127711"/>
                  </a:lnTo>
                  <a:lnTo>
                    <a:pt x="669793" y="127711"/>
                  </a:lnTo>
                  <a:lnTo>
                    <a:pt x="672550" y="123799"/>
                  </a:lnTo>
                  <a:lnTo>
                    <a:pt x="675801" y="116281"/>
                  </a:lnTo>
                  <a:lnTo>
                    <a:pt x="685464" y="94640"/>
                  </a:lnTo>
                  <a:lnTo>
                    <a:pt x="675039" y="94640"/>
                  </a:lnTo>
                  <a:lnTo>
                    <a:pt x="644864" y="26517"/>
                  </a:lnTo>
                  <a:close/>
                </a:path>
                <a:path w="822960" h="307975">
                  <a:moveTo>
                    <a:pt x="715882" y="26517"/>
                  </a:moveTo>
                  <a:lnTo>
                    <a:pt x="705214" y="26517"/>
                  </a:lnTo>
                  <a:lnTo>
                    <a:pt x="675039" y="94640"/>
                  </a:lnTo>
                  <a:lnTo>
                    <a:pt x="685464" y="94640"/>
                  </a:lnTo>
                  <a:lnTo>
                    <a:pt x="715882" y="26517"/>
                  </a:lnTo>
                  <a:close/>
                </a:path>
                <a:path w="822960" h="307975">
                  <a:moveTo>
                    <a:pt x="743713" y="26517"/>
                  </a:moveTo>
                  <a:lnTo>
                    <a:pt x="732740" y="26517"/>
                  </a:lnTo>
                  <a:lnTo>
                    <a:pt x="732740" y="106679"/>
                  </a:lnTo>
                  <a:lnTo>
                    <a:pt x="742646" y="106679"/>
                  </a:lnTo>
                  <a:lnTo>
                    <a:pt x="742646" y="43129"/>
                  </a:lnTo>
                  <a:lnTo>
                    <a:pt x="753487" y="43129"/>
                  </a:lnTo>
                  <a:lnTo>
                    <a:pt x="743713" y="26517"/>
                  </a:lnTo>
                  <a:close/>
                </a:path>
                <a:path w="822960" h="307975">
                  <a:moveTo>
                    <a:pt x="822351" y="43281"/>
                  </a:moveTo>
                  <a:lnTo>
                    <a:pt x="812445" y="43281"/>
                  </a:lnTo>
                  <a:lnTo>
                    <a:pt x="812445" y="106679"/>
                  </a:lnTo>
                  <a:lnTo>
                    <a:pt x="822351" y="106679"/>
                  </a:lnTo>
                  <a:lnTo>
                    <a:pt x="822351" y="43281"/>
                  </a:lnTo>
                  <a:close/>
                </a:path>
                <a:path w="822960" h="307975">
                  <a:moveTo>
                    <a:pt x="753487" y="43129"/>
                  </a:moveTo>
                  <a:lnTo>
                    <a:pt x="742646" y="43129"/>
                  </a:lnTo>
                  <a:lnTo>
                    <a:pt x="775107" y="96926"/>
                  </a:lnTo>
                  <a:lnTo>
                    <a:pt x="779984" y="96926"/>
                  </a:lnTo>
                  <a:lnTo>
                    <a:pt x="787638" y="84277"/>
                  </a:lnTo>
                  <a:lnTo>
                    <a:pt x="777698" y="84277"/>
                  </a:lnTo>
                  <a:lnTo>
                    <a:pt x="753577" y="43281"/>
                  </a:lnTo>
                  <a:lnTo>
                    <a:pt x="753487" y="43129"/>
                  </a:lnTo>
                  <a:close/>
                </a:path>
                <a:path w="822960" h="307975">
                  <a:moveTo>
                    <a:pt x="822351" y="26517"/>
                  </a:moveTo>
                  <a:lnTo>
                    <a:pt x="812293" y="26517"/>
                  </a:lnTo>
                  <a:lnTo>
                    <a:pt x="777698" y="84277"/>
                  </a:lnTo>
                  <a:lnTo>
                    <a:pt x="787638" y="84277"/>
                  </a:lnTo>
                  <a:lnTo>
                    <a:pt x="812445" y="43281"/>
                  </a:lnTo>
                  <a:lnTo>
                    <a:pt x="822351" y="43281"/>
                  </a:lnTo>
                  <a:lnTo>
                    <a:pt x="822351" y="26517"/>
                  </a:lnTo>
                  <a:close/>
                </a:path>
                <a:path w="822960" h="307975">
                  <a:moveTo>
                    <a:pt x="8534" y="258267"/>
                  </a:moveTo>
                  <a:lnTo>
                    <a:pt x="0" y="273659"/>
                  </a:lnTo>
                  <a:lnTo>
                    <a:pt x="4978" y="277520"/>
                  </a:lnTo>
                  <a:lnTo>
                    <a:pt x="10972" y="280568"/>
                  </a:lnTo>
                  <a:lnTo>
                    <a:pt x="17983" y="282803"/>
                  </a:lnTo>
                  <a:lnTo>
                    <a:pt x="25095" y="284937"/>
                  </a:lnTo>
                  <a:lnTo>
                    <a:pt x="32461" y="286004"/>
                  </a:lnTo>
                  <a:lnTo>
                    <a:pt x="49225" y="286004"/>
                  </a:lnTo>
                  <a:lnTo>
                    <a:pt x="56946" y="284530"/>
                  </a:lnTo>
                  <a:lnTo>
                    <a:pt x="69646" y="278536"/>
                  </a:lnTo>
                  <a:lnTo>
                    <a:pt x="74422" y="274472"/>
                  </a:lnTo>
                  <a:lnTo>
                    <a:pt x="77949" y="268782"/>
                  </a:lnTo>
                  <a:lnTo>
                    <a:pt x="33883" y="268782"/>
                  </a:lnTo>
                  <a:lnTo>
                    <a:pt x="28143" y="267868"/>
                  </a:lnTo>
                  <a:lnTo>
                    <a:pt x="22555" y="266039"/>
                  </a:lnTo>
                  <a:lnTo>
                    <a:pt x="17068" y="264109"/>
                  </a:lnTo>
                  <a:lnTo>
                    <a:pt x="12486" y="261569"/>
                  </a:lnTo>
                  <a:lnTo>
                    <a:pt x="8534" y="258267"/>
                  </a:lnTo>
                  <a:close/>
                </a:path>
                <a:path w="822960" h="307975">
                  <a:moveTo>
                    <a:pt x="77876" y="177800"/>
                  </a:moveTo>
                  <a:lnTo>
                    <a:pt x="5181" y="177800"/>
                  </a:lnTo>
                  <a:lnTo>
                    <a:pt x="5181" y="194411"/>
                  </a:lnTo>
                  <a:lnTo>
                    <a:pt x="53644" y="194411"/>
                  </a:lnTo>
                  <a:lnTo>
                    <a:pt x="29413" y="223215"/>
                  </a:lnTo>
                  <a:lnTo>
                    <a:pt x="29413" y="236778"/>
                  </a:lnTo>
                  <a:lnTo>
                    <a:pt x="46989" y="236778"/>
                  </a:lnTo>
                  <a:lnTo>
                    <a:pt x="52781" y="238201"/>
                  </a:lnTo>
                  <a:lnTo>
                    <a:pt x="56540" y="241046"/>
                  </a:lnTo>
                  <a:lnTo>
                    <a:pt x="60401" y="243789"/>
                  </a:lnTo>
                  <a:lnTo>
                    <a:pt x="62331" y="247650"/>
                  </a:lnTo>
                  <a:lnTo>
                    <a:pt x="62331" y="257606"/>
                  </a:lnTo>
                  <a:lnTo>
                    <a:pt x="60299" y="261569"/>
                  </a:lnTo>
                  <a:lnTo>
                    <a:pt x="52273" y="267360"/>
                  </a:lnTo>
                  <a:lnTo>
                    <a:pt x="46786" y="268782"/>
                  </a:lnTo>
                  <a:lnTo>
                    <a:pt x="77949" y="268782"/>
                  </a:lnTo>
                  <a:lnTo>
                    <a:pt x="80721" y="264312"/>
                  </a:lnTo>
                  <a:lnTo>
                    <a:pt x="82296" y="258673"/>
                  </a:lnTo>
                  <a:lnTo>
                    <a:pt x="82296" y="244246"/>
                  </a:lnTo>
                  <a:lnTo>
                    <a:pt x="79705" y="237388"/>
                  </a:lnTo>
                  <a:lnTo>
                    <a:pt x="69341" y="226415"/>
                  </a:lnTo>
                  <a:lnTo>
                    <a:pt x="61823" y="223062"/>
                  </a:lnTo>
                  <a:lnTo>
                    <a:pt x="51968" y="221843"/>
                  </a:lnTo>
                  <a:lnTo>
                    <a:pt x="77876" y="191058"/>
                  </a:lnTo>
                  <a:lnTo>
                    <a:pt x="77876" y="177800"/>
                  </a:lnTo>
                  <a:close/>
                </a:path>
                <a:path w="822960" h="307975">
                  <a:moveTo>
                    <a:pt x="110850" y="260248"/>
                  </a:moveTo>
                  <a:lnTo>
                    <a:pt x="103738" y="260248"/>
                  </a:lnTo>
                  <a:lnTo>
                    <a:pt x="100792" y="261416"/>
                  </a:lnTo>
                  <a:lnTo>
                    <a:pt x="96118" y="266090"/>
                  </a:lnTo>
                  <a:lnTo>
                    <a:pt x="94950" y="269138"/>
                  </a:lnTo>
                  <a:lnTo>
                    <a:pt x="94950" y="275539"/>
                  </a:lnTo>
                  <a:lnTo>
                    <a:pt x="102112" y="284175"/>
                  </a:lnTo>
                  <a:lnTo>
                    <a:pt x="96016" y="307492"/>
                  </a:lnTo>
                  <a:lnTo>
                    <a:pt x="108361" y="307492"/>
                  </a:lnTo>
                  <a:lnTo>
                    <a:pt x="116133" y="286004"/>
                  </a:lnTo>
                  <a:lnTo>
                    <a:pt x="117555" y="282448"/>
                  </a:lnTo>
                  <a:lnTo>
                    <a:pt x="118435" y="279908"/>
                  </a:lnTo>
                  <a:lnTo>
                    <a:pt x="118876" y="278079"/>
                  </a:lnTo>
                  <a:lnTo>
                    <a:pt x="119384" y="276250"/>
                  </a:lnTo>
                  <a:lnTo>
                    <a:pt x="119638" y="274523"/>
                  </a:lnTo>
                  <a:lnTo>
                    <a:pt x="119638" y="269138"/>
                  </a:lnTo>
                  <a:lnTo>
                    <a:pt x="118470" y="266090"/>
                  </a:lnTo>
                  <a:lnTo>
                    <a:pt x="113796" y="261416"/>
                  </a:lnTo>
                  <a:lnTo>
                    <a:pt x="110850" y="260248"/>
                  </a:lnTo>
                  <a:close/>
                </a:path>
                <a:path w="822960" h="307975">
                  <a:moveTo>
                    <a:pt x="183710" y="176276"/>
                  </a:moveTo>
                  <a:lnTo>
                    <a:pt x="166641" y="176276"/>
                  </a:lnTo>
                  <a:lnTo>
                    <a:pt x="159021" y="178460"/>
                  </a:lnTo>
                  <a:lnTo>
                    <a:pt x="152316" y="182829"/>
                  </a:lnTo>
                  <a:lnTo>
                    <a:pt x="145610" y="187096"/>
                  </a:lnTo>
                  <a:lnTo>
                    <a:pt x="131115" y="222348"/>
                  </a:lnTo>
                  <a:lnTo>
                    <a:pt x="131037" y="222901"/>
                  </a:lnTo>
                  <a:lnTo>
                    <a:pt x="136466" y="260705"/>
                  </a:lnTo>
                  <a:lnTo>
                    <a:pt x="140255" y="268782"/>
                  </a:lnTo>
                  <a:lnTo>
                    <a:pt x="140327" y="268935"/>
                  </a:lnTo>
                  <a:lnTo>
                    <a:pt x="145610" y="275234"/>
                  </a:lnTo>
                  <a:lnTo>
                    <a:pt x="152316" y="279603"/>
                  </a:lnTo>
                  <a:lnTo>
                    <a:pt x="159021" y="283870"/>
                  </a:lnTo>
                  <a:lnTo>
                    <a:pt x="166641" y="286004"/>
                  </a:lnTo>
                  <a:lnTo>
                    <a:pt x="183710" y="286004"/>
                  </a:lnTo>
                  <a:lnTo>
                    <a:pt x="191330" y="283870"/>
                  </a:lnTo>
                  <a:lnTo>
                    <a:pt x="204843" y="275234"/>
                  </a:lnTo>
                  <a:lnTo>
                    <a:pt x="210177" y="268935"/>
                  </a:lnTo>
                  <a:lnTo>
                    <a:pt x="210248" y="268782"/>
                  </a:lnTo>
                  <a:lnTo>
                    <a:pt x="167657" y="268782"/>
                  </a:lnTo>
                  <a:lnTo>
                    <a:pt x="161663" y="265633"/>
                  </a:lnTo>
                  <a:lnTo>
                    <a:pt x="150639" y="231140"/>
                  </a:lnTo>
                  <a:lnTo>
                    <a:pt x="151023" y="222901"/>
                  </a:lnTo>
                  <a:lnTo>
                    <a:pt x="151049" y="222348"/>
                  </a:lnTo>
                  <a:lnTo>
                    <a:pt x="152192" y="215252"/>
                  </a:lnTo>
                  <a:lnTo>
                    <a:pt x="152278" y="214719"/>
                  </a:lnTo>
                  <a:lnTo>
                    <a:pt x="154325" y="208251"/>
                  </a:lnTo>
                  <a:lnTo>
                    <a:pt x="157192" y="202946"/>
                  </a:lnTo>
                  <a:lnTo>
                    <a:pt x="161663" y="196646"/>
                  </a:lnTo>
                  <a:lnTo>
                    <a:pt x="167657" y="193497"/>
                  </a:lnTo>
                  <a:lnTo>
                    <a:pt x="210263" y="193497"/>
                  </a:lnTo>
                  <a:lnTo>
                    <a:pt x="204843" y="187096"/>
                  </a:lnTo>
                  <a:lnTo>
                    <a:pt x="198036" y="182829"/>
                  </a:lnTo>
                  <a:lnTo>
                    <a:pt x="191330" y="178460"/>
                  </a:lnTo>
                  <a:lnTo>
                    <a:pt x="183710" y="176276"/>
                  </a:lnTo>
                  <a:close/>
                </a:path>
                <a:path w="822960" h="307975">
                  <a:moveTo>
                    <a:pt x="210224" y="193497"/>
                  </a:moveTo>
                  <a:lnTo>
                    <a:pt x="182796" y="193497"/>
                  </a:lnTo>
                  <a:lnTo>
                    <a:pt x="188790" y="196646"/>
                  </a:lnTo>
                  <a:lnTo>
                    <a:pt x="193159" y="202946"/>
                  </a:lnTo>
                  <a:lnTo>
                    <a:pt x="196093" y="208251"/>
                  </a:lnTo>
                  <a:lnTo>
                    <a:pt x="198188" y="214719"/>
                  </a:lnTo>
                  <a:lnTo>
                    <a:pt x="199445" y="222348"/>
                  </a:lnTo>
                  <a:lnTo>
                    <a:pt x="199864" y="231140"/>
                  </a:lnTo>
                  <a:lnTo>
                    <a:pt x="199471" y="239388"/>
                  </a:lnTo>
                  <a:lnTo>
                    <a:pt x="199445" y="239931"/>
                  </a:lnTo>
                  <a:lnTo>
                    <a:pt x="182796" y="268782"/>
                  </a:lnTo>
                  <a:lnTo>
                    <a:pt x="210248" y="268782"/>
                  </a:lnTo>
                  <a:lnTo>
                    <a:pt x="214038" y="260705"/>
                  </a:lnTo>
                  <a:lnTo>
                    <a:pt x="216571" y="254171"/>
                  </a:lnTo>
                  <a:lnTo>
                    <a:pt x="218255" y="247561"/>
                  </a:lnTo>
                  <a:lnTo>
                    <a:pt x="218381" y="247065"/>
                  </a:lnTo>
                  <a:lnTo>
                    <a:pt x="219390" y="239931"/>
                  </a:lnTo>
                  <a:lnTo>
                    <a:pt x="219467" y="239388"/>
                  </a:lnTo>
                  <a:lnTo>
                    <a:pt x="219829" y="231140"/>
                  </a:lnTo>
                  <a:lnTo>
                    <a:pt x="219467" y="222901"/>
                  </a:lnTo>
                  <a:lnTo>
                    <a:pt x="218381" y="215252"/>
                  </a:lnTo>
                  <a:lnTo>
                    <a:pt x="216586" y="208251"/>
                  </a:lnTo>
                  <a:lnTo>
                    <a:pt x="214038" y="201726"/>
                  </a:lnTo>
                  <a:lnTo>
                    <a:pt x="210224" y="193497"/>
                  </a:lnTo>
                  <a:close/>
                </a:path>
                <a:path w="822960" h="307975">
                  <a:moveTo>
                    <a:pt x="300483" y="203098"/>
                  </a:moveTo>
                  <a:lnTo>
                    <a:pt x="281433" y="203098"/>
                  </a:lnTo>
                  <a:lnTo>
                    <a:pt x="281433" y="284480"/>
                  </a:lnTo>
                  <a:lnTo>
                    <a:pt x="300483" y="284480"/>
                  </a:lnTo>
                  <a:lnTo>
                    <a:pt x="300483" y="251866"/>
                  </a:lnTo>
                  <a:lnTo>
                    <a:pt x="337833" y="251866"/>
                  </a:lnTo>
                  <a:lnTo>
                    <a:pt x="330658" y="242265"/>
                  </a:lnTo>
                  <a:lnTo>
                    <a:pt x="335375" y="236016"/>
                  </a:lnTo>
                  <a:lnTo>
                    <a:pt x="300483" y="236016"/>
                  </a:lnTo>
                  <a:lnTo>
                    <a:pt x="300483" y="203098"/>
                  </a:lnTo>
                  <a:close/>
                </a:path>
                <a:path w="822960" h="307975">
                  <a:moveTo>
                    <a:pt x="337833" y="251866"/>
                  </a:moveTo>
                  <a:lnTo>
                    <a:pt x="315266" y="251866"/>
                  </a:lnTo>
                  <a:lnTo>
                    <a:pt x="339802" y="284480"/>
                  </a:lnTo>
                  <a:lnTo>
                    <a:pt x="362205" y="284480"/>
                  </a:lnTo>
                  <a:lnTo>
                    <a:pt x="337833" y="251866"/>
                  </a:lnTo>
                  <a:close/>
                </a:path>
                <a:path w="822960" h="307975">
                  <a:moveTo>
                    <a:pt x="360224" y="203098"/>
                  </a:moveTo>
                  <a:lnTo>
                    <a:pt x="339802" y="203098"/>
                  </a:lnTo>
                  <a:lnTo>
                    <a:pt x="315723" y="236016"/>
                  </a:lnTo>
                  <a:lnTo>
                    <a:pt x="335375" y="236016"/>
                  </a:lnTo>
                  <a:lnTo>
                    <a:pt x="360224" y="203098"/>
                  </a:lnTo>
                  <a:close/>
                </a:path>
                <a:path w="822960" h="307975">
                  <a:moveTo>
                    <a:pt x="438124" y="203098"/>
                  </a:moveTo>
                  <a:lnTo>
                    <a:pt x="375640" y="203098"/>
                  </a:lnTo>
                  <a:lnTo>
                    <a:pt x="375640" y="284480"/>
                  </a:lnTo>
                  <a:lnTo>
                    <a:pt x="394690" y="284480"/>
                  </a:lnTo>
                  <a:lnTo>
                    <a:pt x="394690" y="219252"/>
                  </a:lnTo>
                  <a:lnTo>
                    <a:pt x="438124" y="219252"/>
                  </a:lnTo>
                  <a:lnTo>
                    <a:pt x="438124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63800" y="7427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44292" y="1056844"/>
              <a:ext cx="3559086" cy="3450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31592" y="1569726"/>
              <a:ext cx="3647122" cy="56804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463800" y="1612899"/>
              <a:ext cx="101600" cy="762000"/>
            </a:xfrm>
            <a:custGeom>
              <a:avLst/>
              <a:gdLst/>
              <a:ahLst/>
              <a:cxnLst/>
              <a:rect l="l" t="t" r="r" b="b"/>
              <a:pathLst>
                <a:path w="101600" h="762000">
                  <a:moveTo>
                    <a:pt x="101600" y="749300"/>
                  </a:moveTo>
                  <a:lnTo>
                    <a:pt x="0" y="749300"/>
                  </a:lnTo>
                  <a:lnTo>
                    <a:pt x="0" y="762000"/>
                  </a:lnTo>
                  <a:lnTo>
                    <a:pt x="101600" y="762000"/>
                  </a:lnTo>
                  <a:lnTo>
                    <a:pt x="101600" y="749300"/>
                  </a:lnTo>
                  <a:close/>
                </a:path>
                <a:path w="101600" h="762000">
                  <a:moveTo>
                    <a:pt x="1016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01600" y="12700"/>
                  </a:lnTo>
                  <a:lnTo>
                    <a:pt x="101600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44292" y="2326999"/>
              <a:ext cx="2892920" cy="31551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81000" y="6489700"/>
              <a:ext cx="6794500" cy="3289300"/>
            </a:xfrm>
            <a:custGeom>
              <a:avLst/>
              <a:gdLst/>
              <a:ahLst/>
              <a:cxnLst/>
              <a:rect l="l" t="t" r="r" b="b"/>
              <a:pathLst>
                <a:path w="6794500" h="32893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098800"/>
                  </a:lnTo>
                  <a:lnTo>
                    <a:pt x="5031" y="3142479"/>
                  </a:lnTo>
                  <a:lnTo>
                    <a:pt x="19362" y="3182577"/>
                  </a:lnTo>
                  <a:lnTo>
                    <a:pt x="41850" y="3217948"/>
                  </a:lnTo>
                  <a:lnTo>
                    <a:pt x="71351" y="3247449"/>
                  </a:lnTo>
                  <a:lnTo>
                    <a:pt x="106722" y="3269937"/>
                  </a:lnTo>
                  <a:lnTo>
                    <a:pt x="146820" y="3284268"/>
                  </a:lnTo>
                  <a:lnTo>
                    <a:pt x="190500" y="3289300"/>
                  </a:lnTo>
                  <a:lnTo>
                    <a:pt x="6604000" y="3289300"/>
                  </a:lnTo>
                  <a:lnTo>
                    <a:pt x="6647678" y="3284268"/>
                  </a:lnTo>
                  <a:lnTo>
                    <a:pt x="6687775" y="3269937"/>
                  </a:lnTo>
                  <a:lnTo>
                    <a:pt x="6723146" y="3247449"/>
                  </a:lnTo>
                  <a:lnTo>
                    <a:pt x="6752648" y="3217948"/>
                  </a:lnTo>
                  <a:lnTo>
                    <a:pt x="6775136" y="3182577"/>
                  </a:lnTo>
                  <a:lnTo>
                    <a:pt x="6789468" y="3142479"/>
                  </a:lnTo>
                  <a:lnTo>
                    <a:pt x="6794500" y="30988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000" y="63373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3989" y="6719495"/>
              <a:ext cx="1274212" cy="1402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2771" y="8464904"/>
              <a:ext cx="638321" cy="30474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41552" y="8096008"/>
              <a:ext cx="2084070" cy="1185545"/>
            </a:xfrm>
            <a:custGeom>
              <a:avLst/>
              <a:gdLst/>
              <a:ahLst/>
              <a:cxnLst/>
              <a:rect l="l" t="t" r="r" b="b"/>
              <a:pathLst>
                <a:path w="2084070" h="1185545">
                  <a:moveTo>
                    <a:pt x="82296" y="1122070"/>
                  </a:moveTo>
                  <a:lnTo>
                    <a:pt x="79705" y="1115212"/>
                  </a:lnTo>
                  <a:lnTo>
                    <a:pt x="69342" y="1104239"/>
                  </a:lnTo>
                  <a:lnTo>
                    <a:pt x="61823" y="1100886"/>
                  </a:lnTo>
                  <a:lnTo>
                    <a:pt x="51968" y="1099667"/>
                  </a:lnTo>
                  <a:lnTo>
                    <a:pt x="77876" y="1068882"/>
                  </a:lnTo>
                  <a:lnTo>
                    <a:pt x="77876" y="1055624"/>
                  </a:lnTo>
                  <a:lnTo>
                    <a:pt x="5181" y="1055624"/>
                  </a:lnTo>
                  <a:lnTo>
                    <a:pt x="5181" y="1072235"/>
                  </a:lnTo>
                  <a:lnTo>
                    <a:pt x="53644" y="1072235"/>
                  </a:lnTo>
                  <a:lnTo>
                    <a:pt x="29413" y="1101039"/>
                  </a:lnTo>
                  <a:lnTo>
                    <a:pt x="29413" y="1114602"/>
                  </a:lnTo>
                  <a:lnTo>
                    <a:pt x="46990" y="1114602"/>
                  </a:lnTo>
                  <a:lnTo>
                    <a:pt x="52781" y="1116025"/>
                  </a:lnTo>
                  <a:lnTo>
                    <a:pt x="56540" y="1118870"/>
                  </a:lnTo>
                  <a:lnTo>
                    <a:pt x="60401" y="1121613"/>
                  </a:lnTo>
                  <a:lnTo>
                    <a:pt x="62331" y="1125474"/>
                  </a:lnTo>
                  <a:lnTo>
                    <a:pt x="62331" y="1135430"/>
                  </a:lnTo>
                  <a:lnTo>
                    <a:pt x="60299" y="1139393"/>
                  </a:lnTo>
                  <a:lnTo>
                    <a:pt x="52273" y="1145184"/>
                  </a:lnTo>
                  <a:lnTo>
                    <a:pt x="46786" y="1146606"/>
                  </a:lnTo>
                  <a:lnTo>
                    <a:pt x="33883" y="1146606"/>
                  </a:lnTo>
                  <a:lnTo>
                    <a:pt x="8534" y="1136091"/>
                  </a:lnTo>
                  <a:lnTo>
                    <a:pt x="0" y="1151483"/>
                  </a:lnTo>
                  <a:lnTo>
                    <a:pt x="32461" y="1163828"/>
                  </a:lnTo>
                  <a:lnTo>
                    <a:pt x="49225" y="1163828"/>
                  </a:lnTo>
                  <a:lnTo>
                    <a:pt x="56946" y="1162354"/>
                  </a:lnTo>
                  <a:lnTo>
                    <a:pt x="69646" y="1156360"/>
                  </a:lnTo>
                  <a:lnTo>
                    <a:pt x="74422" y="1152296"/>
                  </a:lnTo>
                  <a:lnTo>
                    <a:pt x="77939" y="1146606"/>
                  </a:lnTo>
                  <a:lnTo>
                    <a:pt x="80721" y="1142136"/>
                  </a:lnTo>
                  <a:lnTo>
                    <a:pt x="82296" y="1136497"/>
                  </a:lnTo>
                  <a:lnTo>
                    <a:pt x="82296" y="1122070"/>
                  </a:lnTo>
                  <a:close/>
                </a:path>
                <a:path w="2084070" h="1185545">
                  <a:moveTo>
                    <a:pt x="119634" y="1146962"/>
                  </a:moveTo>
                  <a:lnTo>
                    <a:pt x="118465" y="1143914"/>
                  </a:lnTo>
                  <a:lnTo>
                    <a:pt x="113792" y="1139240"/>
                  </a:lnTo>
                  <a:lnTo>
                    <a:pt x="110845" y="1138072"/>
                  </a:lnTo>
                  <a:lnTo>
                    <a:pt x="103733" y="1138072"/>
                  </a:lnTo>
                  <a:lnTo>
                    <a:pt x="100787" y="1139240"/>
                  </a:lnTo>
                  <a:lnTo>
                    <a:pt x="96113" y="1143914"/>
                  </a:lnTo>
                  <a:lnTo>
                    <a:pt x="94945" y="1146962"/>
                  </a:lnTo>
                  <a:lnTo>
                    <a:pt x="94945" y="1153363"/>
                  </a:lnTo>
                  <a:lnTo>
                    <a:pt x="102108" y="1161999"/>
                  </a:lnTo>
                  <a:lnTo>
                    <a:pt x="96012" y="1185316"/>
                  </a:lnTo>
                  <a:lnTo>
                    <a:pt x="108356" y="1185316"/>
                  </a:lnTo>
                  <a:lnTo>
                    <a:pt x="116128" y="1163828"/>
                  </a:lnTo>
                  <a:lnTo>
                    <a:pt x="117551" y="1160272"/>
                  </a:lnTo>
                  <a:lnTo>
                    <a:pt x="118427" y="1157732"/>
                  </a:lnTo>
                  <a:lnTo>
                    <a:pt x="118872" y="1155903"/>
                  </a:lnTo>
                  <a:lnTo>
                    <a:pt x="119380" y="1154074"/>
                  </a:lnTo>
                  <a:lnTo>
                    <a:pt x="119634" y="1152347"/>
                  </a:lnTo>
                  <a:lnTo>
                    <a:pt x="119634" y="1146962"/>
                  </a:lnTo>
                  <a:close/>
                </a:path>
                <a:path w="2084070" h="1185545">
                  <a:moveTo>
                    <a:pt x="128625" y="877824"/>
                  </a:moveTo>
                  <a:lnTo>
                    <a:pt x="119329" y="877824"/>
                  </a:lnTo>
                  <a:lnTo>
                    <a:pt x="73456" y="956919"/>
                  </a:lnTo>
                  <a:lnTo>
                    <a:pt x="39890" y="899617"/>
                  </a:lnTo>
                  <a:lnTo>
                    <a:pt x="27127" y="877824"/>
                  </a:lnTo>
                  <a:lnTo>
                    <a:pt x="17830" y="877824"/>
                  </a:lnTo>
                  <a:lnTo>
                    <a:pt x="17830" y="984504"/>
                  </a:lnTo>
                  <a:lnTo>
                    <a:pt x="28651" y="984504"/>
                  </a:lnTo>
                  <a:lnTo>
                    <a:pt x="28651" y="899617"/>
                  </a:lnTo>
                  <a:lnTo>
                    <a:pt x="70561" y="970940"/>
                  </a:lnTo>
                  <a:lnTo>
                    <a:pt x="75895" y="970940"/>
                  </a:lnTo>
                  <a:lnTo>
                    <a:pt x="84074" y="956919"/>
                  </a:lnTo>
                  <a:lnTo>
                    <a:pt x="117805" y="899160"/>
                  </a:lnTo>
                  <a:lnTo>
                    <a:pt x="117805" y="984504"/>
                  </a:lnTo>
                  <a:lnTo>
                    <a:pt x="128625" y="984504"/>
                  </a:lnTo>
                  <a:lnTo>
                    <a:pt x="128625" y="899160"/>
                  </a:lnTo>
                  <a:lnTo>
                    <a:pt x="128625" y="877824"/>
                  </a:lnTo>
                  <a:close/>
                </a:path>
                <a:path w="2084070" h="1185545">
                  <a:moveTo>
                    <a:pt x="219824" y="1108964"/>
                  </a:moveTo>
                  <a:lnTo>
                    <a:pt x="210223" y="1071321"/>
                  </a:lnTo>
                  <a:lnTo>
                    <a:pt x="204838" y="1064920"/>
                  </a:lnTo>
                  <a:lnTo>
                    <a:pt x="199859" y="1061808"/>
                  </a:lnTo>
                  <a:lnTo>
                    <a:pt x="199859" y="1108964"/>
                  </a:lnTo>
                  <a:lnTo>
                    <a:pt x="199466" y="1117206"/>
                  </a:lnTo>
                  <a:lnTo>
                    <a:pt x="199440" y="1117752"/>
                  </a:lnTo>
                  <a:lnTo>
                    <a:pt x="198259" y="1124889"/>
                  </a:lnTo>
                  <a:lnTo>
                    <a:pt x="198183" y="1125385"/>
                  </a:lnTo>
                  <a:lnTo>
                    <a:pt x="196088" y="1131849"/>
                  </a:lnTo>
                  <a:lnTo>
                    <a:pt x="193154" y="1137158"/>
                  </a:lnTo>
                  <a:lnTo>
                    <a:pt x="188785" y="1143457"/>
                  </a:lnTo>
                  <a:lnTo>
                    <a:pt x="182791" y="1146606"/>
                  </a:lnTo>
                  <a:lnTo>
                    <a:pt x="167652" y="1146606"/>
                  </a:lnTo>
                  <a:lnTo>
                    <a:pt x="161658" y="1143457"/>
                  </a:lnTo>
                  <a:lnTo>
                    <a:pt x="157187" y="1137158"/>
                  </a:lnTo>
                  <a:lnTo>
                    <a:pt x="154393" y="1131989"/>
                  </a:lnTo>
                  <a:lnTo>
                    <a:pt x="154317" y="1131849"/>
                  </a:lnTo>
                  <a:lnTo>
                    <a:pt x="152273" y="1125385"/>
                  </a:lnTo>
                  <a:lnTo>
                    <a:pt x="151041" y="1117752"/>
                  </a:lnTo>
                  <a:lnTo>
                    <a:pt x="150634" y="1108964"/>
                  </a:lnTo>
                  <a:lnTo>
                    <a:pt x="151015" y="1100721"/>
                  </a:lnTo>
                  <a:lnTo>
                    <a:pt x="151041" y="1100162"/>
                  </a:lnTo>
                  <a:lnTo>
                    <a:pt x="167652" y="1071321"/>
                  </a:lnTo>
                  <a:lnTo>
                    <a:pt x="182791" y="1071321"/>
                  </a:lnTo>
                  <a:lnTo>
                    <a:pt x="199859" y="1108964"/>
                  </a:lnTo>
                  <a:lnTo>
                    <a:pt x="199859" y="1061808"/>
                  </a:lnTo>
                  <a:lnTo>
                    <a:pt x="198031" y="1060653"/>
                  </a:lnTo>
                  <a:lnTo>
                    <a:pt x="191325" y="1056284"/>
                  </a:lnTo>
                  <a:lnTo>
                    <a:pt x="183705" y="1054100"/>
                  </a:lnTo>
                  <a:lnTo>
                    <a:pt x="166636" y="1054100"/>
                  </a:lnTo>
                  <a:lnTo>
                    <a:pt x="159016" y="1056284"/>
                  </a:lnTo>
                  <a:lnTo>
                    <a:pt x="152311" y="1060653"/>
                  </a:lnTo>
                  <a:lnTo>
                    <a:pt x="145605" y="1064920"/>
                  </a:lnTo>
                  <a:lnTo>
                    <a:pt x="131114" y="1100162"/>
                  </a:lnTo>
                  <a:lnTo>
                    <a:pt x="131025" y="1100721"/>
                  </a:lnTo>
                  <a:lnTo>
                    <a:pt x="130670" y="1108964"/>
                  </a:lnTo>
                  <a:lnTo>
                    <a:pt x="131025" y="1117206"/>
                  </a:lnTo>
                  <a:lnTo>
                    <a:pt x="132118" y="1124889"/>
                  </a:lnTo>
                  <a:lnTo>
                    <a:pt x="133896" y="1131849"/>
                  </a:lnTo>
                  <a:lnTo>
                    <a:pt x="133921" y="1131989"/>
                  </a:lnTo>
                  <a:lnTo>
                    <a:pt x="159016" y="1161694"/>
                  </a:lnTo>
                  <a:lnTo>
                    <a:pt x="166636" y="1163828"/>
                  </a:lnTo>
                  <a:lnTo>
                    <a:pt x="183705" y="1163828"/>
                  </a:lnTo>
                  <a:lnTo>
                    <a:pt x="214033" y="1138529"/>
                  </a:lnTo>
                  <a:lnTo>
                    <a:pt x="218249" y="1125385"/>
                  </a:lnTo>
                  <a:lnTo>
                    <a:pt x="218376" y="1124889"/>
                  </a:lnTo>
                  <a:lnTo>
                    <a:pt x="219379" y="1117752"/>
                  </a:lnTo>
                  <a:lnTo>
                    <a:pt x="219456" y="1117206"/>
                  </a:lnTo>
                  <a:lnTo>
                    <a:pt x="219824" y="1108964"/>
                  </a:lnTo>
                  <a:close/>
                </a:path>
                <a:path w="2084070" h="1185545">
                  <a:moveTo>
                    <a:pt x="222021" y="924560"/>
                  </a:moveTo>
                  <a:lnTo>
                    <a:pt x="219227" y="916838"/>
                  </a:lnTo>
                  <a:lnTo>
                    <a:pt x="215290" y="913180"/>
                  </a:lnTo>
                  <a:lnTo>
                    <a:pt x="213639" y="911656"/>
                  </a:lnTo>
                  <a:lnTo>
                    <a:pt x="208051" y="906373"/>
                  </a:lnTo>
                  <a:lnTo>
                    <a:pt x="200025" y="903732"/>
                  </a:lnTo>
                  <a:lnTo>
                    <a:pt x="183261" y="903732"/>
                  </a:lnTo>
                  <a:lnTo>
                    <a:pt x="177266" y="904697"/>
                  </a:lnTo>
                  <a:lnTo>
                    <a:pt x="171577" y="906627"/>
                  </a:lnTo>
                  <a:lnTo>
                    <a:pt x="165887" y="908456"/>
                  </a:lnTo>
                  <a:lnTo>
                    <a:pt x="161010" y="911098"/>
                  </a:lnTo>
                  <a:lnTo>
                    <a:pt x="156946" y="914552"/>
                  </a:lnTo>
                  <a:lnTo>
                    <a:pt x="161823" y="922629"/>
                  </a:lnTo>
                  <a:lnTo>
                    <a:pt x="165176" y="919683"/>
                  </a:lnTo>
                  <a:lnTo>
                    <a:pt x="169189" y="917397"/>
                  </a:lnTo>
                  <a:lnTo>
                    <a:pt x="173863" y="915771"/>
                  </a:lnTo>
                  <a:lnTo>
                    <a:pt x="178536" y="914044"/>
                  </a:lnTo>
                  <a:lnTo>
                    <a:pt x="183413" y="913180"/>
                  </a:lnTo>
                  <a:lnTo>
                    <a:pt x="195910" y="913180"/>
                  </a:lnTo>
                  <a:lnTo>
                    <a:pt x="201549" y="915009"/>
                  </a:lnTo>
                  <a:lnTo>
                    <a:pt x="205409" y="918667"/>
                  </a:lnTo>
                  <a:lnTo>
                    <a:pt x="209270" y="922223"/>
                  </a:lnTo>
                  <a:lnTo>
                    <a:pt x="211201" y="927455"/>
                  </a:lnTo>
                  <a:lnTo>
                    <a:pt x="211201" y="939241"/>
                  </a:lnTo>
                  <a:lnTo>
                    <a:pt x="211201" y="947318"/>
                  </a:lnTo>
                  <a:lnTo>
                    <a:pt x="211201" y="960424"/>
                  </a:lnTo>
                  <a:lnTo>
                    <a:pt x="209067" y="965708"/>
                  </a:lnTo>
                  <a:lnTo>
                    <a:pt x="191846" y="976731"/>
                  </a:lnTo>
                  <a:lnTo>
                    <a:pt x="179349" y="976731"/>
                  </a:lnTo>
                  <a:lnTo>
                    <a:pt x="174371" y="975410"/>
                  </a:lnTo>
                  <a:lnTo>
                    <a:pt x="170815" y="972769"/>
                  </a:lnTo>
                  <a:lnTo>
                    <a:pt x="167259" y="970026"/>
                  </a:lnTo>
                  <a:lnTo>
                    <a:pt x="165481" y="966317"/>
                  </a:lnTo>
                  <a:lnTo>
                    <a:pt x="165481" y="952093"/>
                  </a:lnTo>
                  <a:lnTo>
                    <a:pt x="172339" y="947318"/>
                  </a:lnTo>
                  <a:lnTo>
                    <a:pt x="211201" y="947318"/>
                  </a:lnTo>
                  <a:lnTo>
                    <a:pt x="211201" y="939241"/>
                  </a:lnTo>
                  <a:lnTo>
                    <a:pt x="174980" y="939241"/>
                  </a:lnTo>
                  <a:lnTo>
                    <a:pt x="167106" y="941324"/>
                  </a:lnTo>
                  <a:lnTo>
                    <a:pt x="162128" y="945489"/>
                  </a:lnTo>
                  <a:lnTo>
                    <a:pt x="157251" y="949655"/>
                  </a:lnTo>
                  <a:lnTo>
                    <a:pt x="154813" y="955141"/>
                  </a:lnTo>
                  <a:lnTo>
                    <a:pt x="154813" y="968959"/>
                  </a:lnTo>
                  <a:lnTo>
                    <a:pt x="157454" y="974598"/>
                  </a:lnTo>
                  <a:lnTo>
                    <a:pt x="168021" y="983132"/>
                  </a:lnTo>
                  <a:lnTo>
                    <a:pt x="175133" y="985266"/>
                  </a:lnTo>
                  <a:lnTo>
                    <a:pt x="190576" y="985266"/>
                  </a:lnTo>
                  <a:lnTo>
                    <a:pt x="196164" y="984097"/>
                  </a:lnTo>
                  <a:lnTo>
                    <a:pt x="200837" y="981760"/>
                  </a:lnTo>
                  <a:lnTo>
                    <a:pt x="205613" y="979424"/>
                  </a:lnTo>
                  <a:lnTo>
                    <a:pt x="208597" y="976731"/>
                  </a:lnTo>
                  <a:lnTo>
                    <a:pt x="209219" y="976172"/>
                  </a:lnTo>
                  <a:lnTo>
                    <a:pt x="211658" y="972007"/>
                  </a:lnTo>
                  <a:lnTo>
                    <a:pt x="211658" y="984504"/>
                  </a:lnTo>
                  <a:lnTo>
                    <a:pt x="222021" y="984504"/>
                  </a:lnTo>
                  <a:lnTo>
                    <a:pt x="222021" y="972007"/>
                  </a:lnTo>
                  <a:lnTo>
                    <a:pt x="222021" y="947318"/>
                  </a:lnTo>
                  <a:lnTo>
                    <a:pt x="222021" y="924560"/>
                  </a:lnTo>
                  <a:close/>
                </a:path>
                <a:path w="2084070" h="1185545">
                  <a:moveTo>
                    <a:pt x="322300" y="984504"/>
                  </a:moveTo>
                  <a:lnTo>
                    <a:pt x="293090" y="948842"/>
                  </a:lnTo>
                  <a:lnTo>
                    <a:pt x="288467" y="943203"/>
                  </a:lnTo>
                  <a:lnTo>
                    <a:pt x="291439" y="939546"/>
                  </a:lnTo>
                  <a:lnTo>
                    <a:pt x="320014" y="904341"/>
                  </a:lnTo>
                  <a:lnTo>
                    <a:pt x="308279" y="904341"/>
                  </a:lnTo>
                  <a:lnTo>
                    <a:pt x="280085" y="939546"/>
                  </a:lnTo>
                  <a:lnTo>
                    <a:pt x="261645" y="939546"/>
                  </a:lnTo>
                  <a:lnTo>
                    <a:pt x="261645" y="904341"/>
                  </a:lnTo>
                  <a:lnTo>
                    <a:pt x="250825" y="904341"/>
                  </a:lnTo>
                  <a:lnTo>
                    <a:pt x="250825" y="984504"/>
                  </a:lnTo>
                  <a:lnTo>
                    <a:pt x="261645" y="984504"/>
                  </a:lnTo>
                  <a:lnTo>
                    <a:pt x="261645" y="948842"/>
                  </a:lnTo>
                  <a:lnTo>
                    <a:pt x="279933" y="948842"/>
                  </a:lnTo>
                  <a:lnTo>
                    <a:pt x="309499" y="984504"/>
                  </a:lnTo>
                  <a:lnTo>
                    <a:pt x="322300" y="984504"/>
                  </a:lnTo>
                  <a:close/>
                </a:path>
                <a:path w="2084070" h="1185545">
                  <a:moveTo>
                    <a:pt x="362204" y="1162304"/>
                  </a:moveTo>
                  <a:lnTo>
                    <a:pt x="337832" y="1129690"/>
                  </a:lnTo>
                  <a:lnTo>
                    <a:pt x="330657" y="1120089"/>
                  </a:lnTo>
                  <a:lnTo>
                    <a:pt x="335368" y="1113840"/>
                  </a:lnTo>
                  <a:lnTo>
                    <a:pt x="360222" y="1080922"/>
                  </a:lnTo>
                  <a:lnTo>
                    <a:pt x="339801" y="1080922"/>
                  </a:lnTo>
                  <a:lnTo>
                    <a:pt x="315722" y="1113840"/>
                  </a:lnTo>
                  <a:lnTo>
                    <a:pt x="300482" y="1113840"/>
                  </a:lnTo>
                  <a:lnTo>
                    <a:pt x="300482" y="1080922"/>
                  </a:lnTo>
                  <a:lnTo>
                    <a:pt x="281432" y="1080922"/>
                  </a:lnTo>
                  <a:lnTo>
                    <a:pt x="281432" y="1162304"/>
                  </a:lnTo>
                  <a:lnTo>
                    <a:pt x="300482" y="1162304"/>
                  </a:lnTo>
                  <a:lnTo>
                    <a:pt x="300482" y="1129690"/>
                  </a:lnTo>
                  <a:lnTo>
                    <a:pt x="315264" y="1129690"/>
                  </a:lnTo>
                  <a:lnTo>
                    <a:pt x="339801" y="1162304"/>
                  </a:lnTo>
                  <a:lnTo>
                    <a:pt x="362204" y="1162304"/>
                  </a:lnTo>
                  <a:close/>
                </a:path>
                <a:path w="2084070" h="1185545">
                  <a:moveTo>
                    <a:pt x="401535" y="919683"/>
                  </a:moveTo>
                  <a:lnTo>
                    <a:pt x="398386" y="914501"/>
                  </a:lnTo>
                  <a:lnTo>
                    <a:pt x="398106" y="914196"/>
                  </a:lnTo>
                  <a:lnTo>
                    <a:pt x="396976" y="913180"/>
                  </a:lnTo>
                  <a:lnTo>
                    <a:pt x="394004" y="910488"/>
                  </a:lnTo>
                  <a:lnTo>
                    <a:pt x="388518" y="907846"/>
                  </a:lnTo>
                  <a:lnTo>
                    <a:pt x="383133" y="905103"/>
                  </a:lnTo>
                  <a:lnTo>
                    <a:pt x="376986" y="903732"/>
                  </a:lnTo>
                  <a:lnTo>
                    <a:pt x="362153" y="903732"/>
                  </a:lnTo>
                  <a:lnTo>
                    <a:pt x="355041" y="905459"/>
                  </a:lnTo>
                  <a:lnTo>
                    <a:pt x="342544" y="912368"/>
                  </a:lnTo>
                  <a:lnTo>
                    <a:pt x="337667" y="917194"/>
                  </a:lnTo>
                  <a:lnTo>
                    <a:pt x="330555" y="929589"/>
                  </a:lnTo>
                  <a:lnTo>
                    <a:pt x="328777" y="936599"/>
                  </a:lnTo>
                  <a:lnTo>
                    <a:pt x="328777" y="952246"/>
                  </a:lnTo>
                  <a:lnTo>
                    <a:pt x="355041" y="983538"/>
                  </a:lnTo>
                  <a:lnTo>
                    <a:pt x="362153" y="985266"/>
                  </a:lnTo>
                  <a:lnTo>
                    <a:pt x="376885" y="985266"/>
                  </a:lnTo>
                  <a:lnTo>
                    <a:pt x="383032" y="983945"/>
                  </a:lnTo>
                  <a:lnTo>
                    <a:pt x="388518" y="981303"/>
                  </a:lnTo>
                  <a:lnTo>
                    <a:pt x="394004" y="978560"/>
                  </a:lnTo>
                  <a:lnTo>
                    <a:pt x="397167" y="975664"/>
                  </a:lnTo>
                  <a:lnTo>
                    <a:pt x="398221" y="974699"/>
                  </a:lnTo>
                  <a:lnTo>
                    <a:pt x="398449" y="974394"/>
                  </a:lnTo>
                  <a:lnTo>
                    <a:pt x="401472" y="969416"/>
                  </a:lnTo>
                  <a:lnTo>
                    <a:pt x="393395" y="963930"/>
                  </a:lnTo>
                  <a:lnTo>
                    <a:pt x="390753" y="967892"/>
                  </a:lnTo>
                  <a:lnTo>
                    <a:pt x="387400" y="970838"/>
                  </a:lnTo>
                  <a:lnTo>
                    <a:pt x="379272" y="974699"/>
                  </a:lnTo>
                  <a:lnTo>
                    <a:pt x="374853" y="975664"/>
                  </a:lnTo>
                  <a:lnTo>
                    <a:pt x="364286" y="975664"/>
                  </a:lnTo>
                  <a:lnTo>
                    <a:pt x="339750" y="950620"/>
                  </a:lnTo>
                  <a:lnTo>
                    <a:pt x="339750" y="938326"/>
                  </a:lnTo>
                  <a:lnTo>
                    <a:pt x="364286" y="913180"/>
                  </a:lnTo>
                  <a:lnTo>
                    <a:pt x="374853" y="913180"/>
                  </a:lnTo>
                  <a:lnTo>
                    <a:pt x="379272" y="914196"/>
                  </a:lnTo>
                  <a:lnTo>
                    <a:pt x="383336" y="916228"/>
                  </a:lnTo>
                  <a:lnTo>
                    <a:pt x="387400" y="918159"/>
                  </a:lnTo>
                  <a:lnTo>
                    <a:pt x="390753" y="921105"/>
                  </a:lnTo>
                  <a:lnTo>
                    <a:pt x="393395" y="925068"/>
                  </a:lnTo>
                  <a:lnTo>
                    <a:pt x="401332" y="919683"/>
                  </a:lnTo>
                  <a:lnTo>
                    <a:pt x="401535" y="919683"/>
                  </a:lnTo>
                  <a:close/>
                </a:path>
                <a:path w="2084070" h="1185545">
                  <a:moveTo>
                    <a:pt x="438124" y="1080922"/>
                  </a:moveTo>
                  <a:lnTo>
                    <a:pt x="375640" y="1080922"/>
                  </a:lnTo>
                  <a:lnTo>
                    <a:pt x="375640" y="1162304"/>
                  </a:lnTo>
                  <a:lnTo>
                    <a:pt x="394690" y="1162304"/>
                  </a:lnTo>
                  <a:lnTo>
                    <a:pt x="394690" y="1097076"/>
                  </a:lnTo>
                  <a:lnTo>
                    <a:pt x="438124" y="1097076"/>
                  </a:lnTo>
                  <a:lnTo>
                    <a:pt x="438124" y="1080922"/>
                  </a:lnTo>
                  <a:close/>
                </a:path>
                <a:path w="2084070" h="1185545">
                  <a:moveTo>
                    <a:pt x="496341" y="904341"/>
                  </a:moveTo>
                  <a:lnTo>
                    <a:pt x="486740" y="904341"/>
                  </a:lnTo>
                  <a:lnTo>
                    <a:pt x="433247" y="968044"/>
                  </a:lnTo>
                  <a:lnTo>
                    <a:pt x="433247" y="904341"/>
                  </a:lnTo>
                  <a:lnTo>
                    <a:pt x="422427" y="904341"/>
                  </a:lnTo>
                  <a:lnTo>
                    <a:pt x="422427" y="984504"/>
                  </a:lnTo>
                  <a:lnTo>
                    <a:pt x="432181" y="984504"/>
                  </a:lnTo>
                  <a:lnTo>
                    <a:pt x="445960" y="968044"/>
                  </a:lnTo>
                  <a:lnTo>
                    <a:pt x="485521" y="920800"/>
                  </a:lnTo>
                  <a:lnTo>
                    <a:pt x="485521" y="984504"/>
                  </a:lnTo>
                  <a:lnTo>
                    <a:pt x="496341" y="984504"/>
                  </a:lnTo>
                  <a:lnTo>
                    <a:pt x="496341" y="920800"/>
                  </a:lnTo>
                  <a:lnTo>
                    <a:pt x="496341" y="904341"/>
                  </a:lnTo>
                  <a:close/>
                </a:path>
                <a:path w="2084070" h="1185545">
                  <a:moveTo>
                    <a:pt x="616966" y="904341"/>
                  </a:moveTo>
                  <a:lnTo>
                    <a:pt x="606907" y="904341"/>
                  </a:lnTo>
                  <a:lnTo>
                    <a:pt x="572312" y="962101"/>
                  </a:lnTo>
                  <a:lnTo>
                    <a:pt x="548182" y="921105"/>
                  </a:lnTo>
                  <a:lnTo>
                    <a:pt x="548093" y="920953"/>
                  </a:lnTo>
                  <a:lnTo>
                    <a:pt x="538327" y="904341"/>
                  </a:lnTo>
                  <a:lnTo>
                    <a:pt x="527354" y="904341"/>
                  </a:lnTo>
                  <a:lnTo>
                    <a:pt x="527354" y="984504"/>
                  </a:lnTo>
                  <a:lnTo>
                    <a:pt x="537260" y="984504"/>
                  </a:lnTo>
                  <a:lnTo>
                    <a:pt x="537260" y="920953"/>
                  </a:lnTo>
                  <a:lnTo>
                    <a:pt x="569722" y="974750"/>
                  </a:lnTo>
                  <a:lnTo>
                    <a:pt x="574598" y="974750"/>
                  </a:lnTo>
                  <a:lnTo>
                    <a:pt x="582244" y="962101"/>
                  </a:lnTo>
                  <a:lnTo>
                    <a:pt x="607060" y="921105"/>
                  </a:lnTo>
                  <a:lnTo>
                    <a:pt x="607060" y="984504"/>
                  </a:lnTo>
                  <a:lnTo>
                    <a:pt x="616966" y="984504"/>
                  </a:lnTo>
                  <a:lnTo>
                    <a:pt x="616966" y="921105"/>
                  </a:lnTo>
                  <a:lnTo>
                    <a:pt x="616966" y="904341"/>
                  </a:lnTo>
                  <a:close/>
                </a:path>
                <a:path w="2084070" h="1185545">
                  <a:moveTo>
                    <a:pt x="715873" y="904341"/>
                  </a:moveTo>
                  <a:lnTo>
                    <a:pt x="705205" y="904341"/>
                  </a:lnTo>
                  <a:lnTo>
                    <a:pt x="675030" y="972464"/>
                  </a:lnTo>
                  <a:lnTo>
                    <a:pt x="644855" y="904341"/>
                  </a:lnTo>
                  <a:lnTo>
                    <a:pt x="633577" y="904341"/>
                  </a:lnTo>
                  <a:lnTo>
                    <a:pt x="669391" y="984351"/>
                  </a:lnTo>
                  <a:lnTo>
                    <a:pt x="665886" y="992124"/>
                  </a:lnTo>
                  <a:lnTo>
                    <a:pt x="663651" y="997000"/>
                  </a:lnTo>
                  <a:lnTo>
                    <a:pt x="661212" y="1000455"/>
                  </a:lnTo>
                  <a:lnTo>
                    <a:pt x="658571" y="1002487"/>
                  </a:lnTo>
                  <a:lnTo>
                    <a:pt x="656031" y="1004519"/>
                  </a:lnTo>
                  <a:lnTo>
                    <a:pt x="652932" y="1005535"/>
                  </a:lnTo>
                  <a:lnTo>
                    <a:pt x="643585" y="1005535"/>
                  </a:lnTo>
                  <a:lnTo>
                    <a:pt x="638708" y="1003503"/>
                  </a:lnTo>
                  <a:lnTo>
                    <a:pt x="634644" y="999439"/>
                  </a:lnTo>
                  <a:lnTo>
                    <a:pt x="629615" y="1007516"/>
                  </a:lnTo>
                  <a:lnTo>
                    <a:pt x="632053" y="1009954"/>
                  </a:lnTo>
                  <a:lnTo>
                    <a:pt x="634949" y="1011783"/>
                  </a:lnTo>
                  <a:lnTo>
                    <a:pt x="641654" y="1014222"/>
                  </a:lnTo>
                  <a:lnTo>
                    <a:pt x="645261" y="1014831"/>
                  </a:lnTo>
                  <a:lnTo>
                    <a:pt x="655116" y="1014831"/>
                  </a:lnTo>
                  <a:lnTo>
                    <a:pt x="675792" y="994105"/>
                  </a:lnTo>
                  <a:lnTo>
                    <a:pt x="685457" y="972464"/>
                  </a:lnTo>
                  <a:lnTo>
                    <a:pt x="715873" y="904341"/>
                  </a:lnTo>
                  <a:close/>
                </a:path>
                <a:path w="2084070" h="1185545">
                  <a:moveTo>
                    <a:pt x="822350" y="904341"/>
                  </a:moveTo>
                  <a:lnTo>
                    <a:pt x="812292" y="904341"/>
                  </a:lnTo>
                  <a:lnTo>
                    <a:pt x="777697" y="962101"/>
                  </a:lnTo>
                  <a:lnTo>
                    <a:pt x="753567" y="921105"/>
                  </a:lnTo>
                  <a:lnTo>
                    <a:pt x="753478" y="920953"/>
                  </a:lnTo>
                  <a:lnTo>
                    <a:pt x="743712" y="904341"/>
                  </a:lnTo>
                  <a:lnTo>
                    <a:pt x="732739" y="904341"/>
                  </a:lnTo>
                  <a:lnTo>
                    <a:pt x="732739" y="984504"/>
                  </a:lnTo>
                  <a:lnTo>
                    <a:pt x="742645" y="984504"/>
                  </a:lnTo>
                  <a:lnTo>
                    <a:pt x="742645" y="920953"/>
                  </a:lnTo>
                  <a:lnTo>
                    <a:pt x="775106" y="974750"/>
                  </a:lnTo>
                  <a:lnTo>
                    <a:pt x="779983" y="974750"/>
                  </a:lnTo>
                  <a:lnTo>
                    <a:pt x="787628" y="962101"/>
                  </a:lnTo>
                  <a:lnTo>
                    <a:pt x="812444" y="921105"/>
                  </a:lnTo>
                  <a:lnTo>
                    <a:pt x="812444" y="984504"/>
                  </a:lnTo>
                  <a:lnTo>
                    <a:pt x="822350" y="984504"/>
                  </a:lnTo>
                  <a:lnTo>
                    <a:pt x="822350" y="921105"/>
                  </a:lnTo>
                  <a:lnTo>
                    <a:pt x="822350" y="904341"/>
                  </a:lnTo>
                  <a:close/>
                </a:path>
                <a:path w="2084070" h="1185545">
                  <a:moveTo>
                    <a:pt x="1714347" y="349491"/>
                  </a:moveTo>
                  <a:lnTo>
                    <a:pt x="1612747" y="349491"/>
                  </a:lnTo>
                  <a:lnTo>
                    <a:pt x="1612747" y="362191"/>
                  </a:lnTo>
                  <a:lnTo>
                    <a:pt x="1714347" y="362191"/>
                  </a:lnTo>
                  <a:lnTo>
                    <a:pt x="1714347" y="349491"/>
                  </a:lnTo>
                  <a:close/>
                </a:path>
                <a:path w="2084070" h="1185545">
                  <a:moveTo>
                    <a:pt x="1719122" y="17830"/>
                  </a:moveTo>
                  <a:lnTo>
                    <a:pt x="1718729" y="17373"/>
                  </a:lnTo>
                  <a:lnTo>
                    <a:pt x="1714144" y="12039"/>
                  </a:lnTo>
                  <a:lnTo>
                    <a:pt x="1708048" y="7620"/>
                  </a:lnTo>
                  <a:lnTo>
                    <a:pt x="1693621" y="1524"/>
                  </a:lnTo>
                  <a:lnTo>
                    <a:pt x="1685645" y="0"/>
                  </a:lnTo>
                  <a:lnTo>
                    <a:pt x="1676908" y="0"/>
                  </a:lnTo>
                  <a:lnTo>
                    <a:pt x="1636064" y="15544"/>
                  </a:lnTo>
                  <a:lnTo>
                    <a:pt x="1619758" y="54864"/>
                  </a:lnTo>
                  <a:lnTo>
                    <a:pt x="1620177" y="62077"/>
                  </a:lnTo>
                  <a:lnTo>
                    <a:pt x="1641360" y="98806"/>
                  </a:lnTo>
                  <a:lnTo>
                    <a:pt x="1676755" y="109728"/>
                  </a:lnTo>
                  <a:lnTo>
                    <a:pt x="1685493" y="109728"/>
                  </a:lnTo>
                  <a:lnTo>
                    <a:pt x="1693468" y="108204"/>
                  </a:lnTo>
                  <a:lnTo>
                    <a:pt x="1707997" y="102108"/>
                  </a:lnTo>
                  <a:lnTo>
                    <a:pt x="1714144" y="97688"/>
                  </a:lnTo>
                  <a:lnTo>
                    <a:pt x="1718729" y="92354"/>
                  </a:lnTo>
                  <a:lnTo>
                    <a:pt x="1719122" y="91897"/>
                  </a:lnTo>
                  <a:lnTo>
                    <a:pt x="1706321" y="79705"/>
                  </a:lnTo>
                  <a:lnTo>
                    <a:pt x="1700187" y="85242"/>
                  </a:lnTo>
                  <a:lnTo>
                    <a:pt x="1693405" y="89192"/>
                  </a:lnTo>
                  <a:lnTo>
                    <a:pt x="1685937" y="91567"/>
                  </a:lnTo>
                  <a:lnTo>
                    <a:pt x="1677822" y="92354"/>
                  </a:lnTo>
                  <a:lnTo>
                    <a:pt x="1670507" y="92354"/>
                  </a:lnTo>
                  <a:lnTo>
                    <a:pt x="1639824" y="62509"/>
                  </a:lnTo>
                  <a:lnTo>
                    <a:pt x="1639824" y="47218"/>
                  </a:lnTo>
                  <a:lnTo>
                    <a:pt x="1641348" y="41198"/>
                  </a:lnTo>
                  <a:lnTo>
                    <a:pt x="1647812" y="29870"/>
                  </a:lnTo>
                  <a:lnTo>
                    <a:pt x="1652371" y="25400"/>
                  </a:lnTo>
                  <a:lnTo>
                    <a:pt x="1658162" y="22250"/>
                  </a:lnTo>
                  <a:lnTo>
                    <a:pt x="1663954" y="18999"/>
                  </a:lnTo>
                  <a:lnTo>
                    <a:pt x="1670507" y="17373"/>
                  </a:lnTo>
                  <a:lnTo>
                    <a:pt x="1677822" y="17373"/>
                  </a:lnTo>
                  <a:lnTo>
                    <a:pt x="1685937" y="18148"/>
                  </a:lnTo>
                  <a:lnTo>
                    <a:pt x="1693405" y="20497"/>
                  </a:lnTo>
                  <a:lnTo>
                    <a:pt x="1700187" y="24396"/>
                  </a:lnTo>
                  <a:lnTo>
                    <a:pt x="1706321" y="29870"/>
                  </a:lnTo>
                  <a:lnTo>
                    <a:pt x="1719122" y="17830"/>
                  </a:lnTo>
                  <a:close/>
                </a:path>
                <a:path w="2084070" h="1185545">
                  <a:moveTo>
                    <a:pt x="1812112" y="59486"/>
                  </a:moveTo>
                  <a:lnTo>
                    <a:pt x="1810232" y="52324"/>
                  </a:lnTo>
                  <a:lnTo>
                    <a:pt x="1806473" y="46024"/>
                  </a:lnTo>
                  <a:lnTo>
                    <a:pt x="1804162" y="42062"/>
                  </a:lnTo>
                  <a:lnTo>
                    <a:pt x="1802815" y="39725"/>
                  </a:lnTo>
                  <a:lnTo>
                    <a:pt x="1797685" y="34798"/>
                  </a:lnTo>
                  <a:lnTo>
                    <a:pt x="1792909" y="32232"/>
                  </a:lnTo>
                  <a:lnTo>
                    <a:pt x="1792909" y="59893"/>
                  </a:lnTo>
                  <a:lnTo>
                    <a:pt x="1792909" y="75133"/>
                  </a:lnTo>
                  <a:lnTo>
                    <a:pt x="1790623" y="81280"/>
                  </a:lnTo>
                  <a:lnTo>
                    <a:pt x="1781479" y="90627"/>
                  </a:lnTo>
                  <a:lnTo>
                    <a:pt x="1775688" y="92964"/>
                  </a:lnTo>
                  <a:lnTo>
                    <a:pt x="1761667" y="92964"/>
                  </a:lnTo>
                  <a:lnTo>
                    <a:pt x="1755876" y="90627"/>
                  </a:lnTo>
                  <a:lnTo>
                    <a:pt x="1751304" y="85953"/>
                  </a:lnTo>
                  <a:lnTo>
                    <a:pt x="1746834" y="81280"/>
                  </a:lnTo>
                  <a:lnTo>
                    <a:pt x="1744599" y="75133"/>
                  </a:lnTo>
                  <a:lnTo>
                    <a:pt x="1744599" y="59893"/>
                  </a:lnTo>
                  <a:lnTo>
                    <a:pt x="1746834" y="53746"/>
                  </a:lnTo>
                  <a:lnTo>
                    <a:pt x="1751304" y="49072"/>
                  </a:lnTo>
                  <a:lnTo>
                    <a:pt x="1755876" y="44399"/>
                  </a:lnTo>
                  <a:lnTo>
                    <a:pt x="1761667" y="42062"/>
                  </a:lnTo>
                  <a:lnTo>
                    <a:pt x="1775688" y="42062"/>
                  </a:lnTo>
                  <a:lnTo>
                    <a:pt x="1781479" y="44399"/>
                  </a:lnTo>
                  <a:lnTo>
                    <a:pt x="1790623" y="53746"/>
                  </a:lnTo>
                  <a:lnTo>
                    <a:pt x="1792909" y="59893"/>
                  </a:lnTo>
                  <a:lnTo>
                    <a:pt x="1792909" y="32232"/>
                  </a:lnTo>
                  <a:lnTo>
                    <a:pt x="1784477" y="27686"/>
                  </a:lnTo>
                  <a:lnTo>
                    <a:pt x="1777009" y="25908"/>
                  </a:lnTo>
                  <a:lnTo>
                    <a:pt x="1760448" y="25908"/>
                  </a:lnTo>
                  <a:lnTo>
                    <a:pt x="1727225" y="52324"/>
                  </a:lnTo>
                  <a:lnTo>
                    <a:pt x="1725396" y="59486"/>
                  </a:lnTo>
                  <a:lnTo>
                    <a:pt x="1725396" y="75539"/>
                  </a:lnTo>
                  <a:lnTo>
                    <a:pt x="1753031" y="107492"/>
                  </a:lnTo>
                  <a:lnTo>
                    <a:pt x="1760448" y="109270"/>
                  </a:lnTo>
                  <a:lnTo>
                    <a:pt x="1777009" y="109270"/>
                  </a:lnTo>
                  <a:lnTo>
                    <a:pt x="1784477" y="107492"/>
                  </a:lnTo>
                  <a:lnTo>
                    <a:pt x="1797685" y="100380"/>
                  </a:lnTo>
                  <a:lnTo>
                    <a:pt x="1802815" y="95453"/>
                  </a:lnTo>
                  <a:lnTo>
                    <a:pt x="1804250" y="92964"/>
                  </a:lnTo>
                  <a:lnTo>
                    <a:pt x="1806473" y="89154"/>
                  </a:lnTo>
                  <a:lnTo>
                    <a:pt x="1810232" y="82753"/>
                  </a:lnTo>
                  <a:lnTo>
                    <a:pt x="1812112" y="75539"/>
                  </a:lnTo>
                  <a:lnTo>
                    <a:pt x="1812112" y="59486"/>
                  </a:lnTo>
                  <a:close/>
                </a:path>
                <a:path w="2084070" h="1185545">
                  <a:moveTo>
                    <a:pt x="1904987" y="75387"/>
                  </a:moveTo>
                  <a:lnTo>
                    <a:pt x="1903501" y="73456"/>
                  </a:lnTo>
                  <a:lnTo>
                    <a:pt x="1899958" y="68884"/>
                  </a:lnTo>
                  <a:lnTo>
                    <a:pt x="1889899" y="65836"/>
                  </a:lnTo>
                  <a:lnTo>
                    <a:pt x="1893862" y="64109"/>
                  </a:lnTo>
                  <a:lnTo>
                    <a:pt x="1896910" y="61722"/>
                  </a:lnTo>
                  <a:lnTo>
                    <a:pt x="1897557" y="60807"/>
                  </a:lnTo>
                  <a:lnTo>
                    <a:pt x="1899043" y="58674"/>
                  </a:lnTo>
                  <a:lnTo>
                    <a:pt x="1901278" y="55626"/>
                  </a:lnTo>
                  <a:lnTo>
                    <a:pt x="1902396" y="52019"/>
                  </a:lnTo>
                  <a:lnTo>
                    <a:pt x="1902396" y="41148"/>
                  </a:lnTo>
                  <a:lnTo>
                    <a:pt x="1902155" y="40690"/>
                  </a:lnTo>
                  <a:lnTo>
                    <a:pt x="1899602" y="35966"/>
                  </a:lnTo>
                  <a:lnTo>
                    <a:pt x="1888426" y="28651"/>
                  </a:lnTo>
                  <a:lnTo>
                    <a:pt x="1886546" y="28219"/>
                  </a:lnTo>
                  <a:lnTo>
                    <a:pt x="1886546" y="80568"/>
                  </a:lnTo>
                  <a:lnTo>
                    <a:pt x="1886546" y="90932"/>
                  </a:lnTo>
                  <a:lnTo>
                    <a:pt x="1881314" y="94335"/>
                  </a:lnTo>
                  <a:lnTo>
                    <a:pt x="1849056" y="94335"/>
                  </a:lnTo>
                  <a:lnTo>
                    <a:pt x="1849056" y="73456"/>
                  </a:lnTo>
                  <a:lnTo>
                    <a:pt x="1876640" y="73456"/>
                  </a:lnTo>
                  <a:lnTo>
                    <a:pt x="1880450" y="74371"/>
                  </a:lnTo>
                  <a:lnTo>
                    <a:pt x="1882889" y="76200"/>
                  </a:lnTo>
                  <a:lnTo>
                    <a:pt x="1885327" y="77927"/>
                  </a:lnTo>
                  <a:lnTo>
                    <a:pt x="1886546" y="80568"/>
                  </a:lnTo>
                  <a:lnTo>
                    <a:pt x="1886546" y="28219"/>
                  </a:lnTo>
                  <a:lnTo>
                    <a:pt x="1883803" y="27571"/>
                  </a:lnTo>
                  <a:lnTo>
                    <a:pt x="1883803" y="43992"/>
                  </a:lnTo>
                  <a:lnTo>
                    <a:pt x="1883803" y="57404"/>
                  </a:lnTo>
                  <a:lnTo>
                    <a:pt x="1878876" y="60807"/>
                  </a:lnTo>
                  <a:lnTo>
                    <a:pt x="1849056" y="60807"/>
                  </a:lnTo>
                  <a:lnTo>
                    <a:pt x="1849056" y="40690"/>
                  </a:lnTo>
                  <a:lnTo>
                    <a:pt x="1878876" y="40690"/>
                  </a:lnTo>
                  <a:lnTo>
                    <a:pt x="1883803" y="43992"/>
                  </a:lnTo>
                  <a:lnTo>
                    <a:pt x="1883803" y="27571"/>
                  </a:lnTo>
                  <a:lnTo>
                    <a:pt x="1880654" y="26822"/>
                  </a:lnTo>
                  <a:lnTo>
                    <a:pt x="1830920" y="26822"/>
                  </a:lnTo>
                  <a:lnTo>
                    <a:pt x="1830920" y="108204"/>
                  </a:lnTo>
                  <a:lnTo>
                    <a:pt x="1883143" y="108204"/>
                  </a:lnTo>
                  <a:lnTo>
                    <a:pt x="1891271" y="106222"/>
                  </a:lnTo>
                  <a:lnTo>
                    <a:pt x="1902244" y="98298"/>
                  </a:lnTo>
                  <a:lnTo>
                    <a:pt x="1904174" y="94335"/>
                  </a:lnTo>
                  <a:lnTo>
                    <a:pt x="1904987" y="92659"/>
                  </a:lnTo>
                  <a:lnTo>
                    <a:pt x="1904987" y="75387"/>
                  </a:lnTo>
                  <a:close/>
                </a:path>
                <a:path w="2084070" h="1185545">
                  <a:moveTo>
                    <a:pt x="2001481" y="59639"/>
                  </a:moveTo>
                  <a:lnTo>
                    <a:pt x="1999742" y="52476"/>
                  </a:lnTo>
                  <a:lnTo>
                    <a:pt x="1999703" y="52324"/>
                  </a:lnTo>
                  <a:lnTo>
                    <a:pt x="1996236" y="46177"/>
                  </a:lnTo>
                  <a:lnTo>
                    <a:pt x="1993519" y="41148"/>
                  </a:lnTo>
                  <a:lnTo>
                    <a:pt x="1992782" y="39776"/>
                  </a:lnTo>
                  <a:lnTo>
                    <a:pt x="1992693" y="39624"/>
                  </a:lnTo>
                  <a:lnTo>
                    <a:pt x="1987918" y="34798"/>
                  </a:lnTo>
                  <a:lnTo>
                    <a:pt x="1983346" y="32258"/>
                  </a:lnTo>
                  <a:lnTo>
                    <a:pt x="1983346" y="60960"/>
                  </a:lnTo>
                  <a:lnTo>
                    <a:pt x="1937169" y="60960"/>
                  </a:lnTo>
                  <a:lnTo>
                    <a:pt x="1954237" y="41148"/>
                  </a:lnTo>
                  <a:lnTo>
                    <a:pt x="1966531" y="41148"/>
                  </a:lnTo>
                  <a:lnTo>
                    <a:pt x="1971713" y="42976"/>
                  </a:lnTo>
                  <a:lnTo>
                    <a:pt x="1980044" y="50292"/>
                  </a:lnTo>
                  <a:lnTo>
                    <a:pt x="1982533" y="55067"/>
                  </a:lnTo>
                  <a:lnTo>
                    <a:pt x="1983346" y="60960"/>
                  </a:lnTo>
                  <a:lnTo>
                    <a:pt x="1983346" y="32258"/>
                  </a:lnTo>
                  <a:lnTo>
                    <a:pt x="1981517" y="31242"/>
                  </a:lnTo>
                  <a:lnTo>
                    <a:pt x="1975319" y="27686"/>
                  </a:lnTo>
                  <a:lnTo>
                    <a:pt x="1968258" y="25908"/>
                  </a:lnTo>
                  <a:lnTo>
                    <a:pt x="1952307" y="25908"/>
                  </a:lnTo>
                  <a:lnTo>
                    <a:pt x="1945093" y="27686"/>
                  </a:lnTo>
                  <a:lnTo>
                    <a:pt x="1932292" y="34798"/>
                  </a:lnTo>
                  <a:lnTo>
                    <a:pt x="1927263" y="39776"/>
                  </a:lnTo>
                  <a:lnTo>
                    <a:pt x="1923694" y="46024"/>
                  </a:lnTo>
                  <a:lnTo>
                    <a:pt x="1920138" y="52324"/>
                  </a:lnTo>
                  <a:lnTo>
                    <a:pt x="1920049" y="52476"/>
                  </a:lnTo>
                  <a:lnTo>
                    <a:pt x="1918271" y="59639"/>
                  </a:lnTo>
                  <a:lnTo>
                    <a:pt x="1918271" y="75539"/>
                  </a:lnTo>
                  <a:lnTo>
                    <a:pt x="1946414" y="107492"/>
                  </a:lnTo>
                  <a:lnTo>
                    <a:pt x="1954288" y="109270"/>
                  </a:lnTo>
                  <a:lnTo>
                    <a:pt x="1970239" y="109270"/>
                  </a:lnTo>
                  <a:lnTo>
                    <a:pt x="1976539" y="108153"/>
                  </a:lnTo>
                  <a:lnTo>
                    <a:pt x="1987715" y="103682"/>
                  </a:lnTo>
                  <a:lnTo>
                    <a:pt x="1992337" y="100380"/>
                  </a:lnTo>
                  <a:lnTo>
                    <a:pt x="1995995" y="96012"/>
                  </a:lnTo>
                  <a:lnTo>
                    <a:pt x="1993480" y="93116"/>
                  </a:lnTo>
                  <a:lnTo>
                    <a:pt x="1985873" y="84378"/>
                  </a:lnTo>
                  <a:lnTo>
                    <a:pt x="1985683" y="84378"/>
                  </a:lnTo>
                  <a:lnTo>
                    <a:pt x="1979993" y="90170"/>
                  </a:lnTo>
                  <a:lnTo>
                    <a:pt x="1972627" y="93116"/>
                  </a:lnTo>
                  <a:lnTo>
                    <a:pt x="1956676" y="93116"/>
                  </a:lnTo>
                  <a:lnTo>
                    <a:pt x="1950783" y="91389"/>
                  </a:lnTo>
                  <a:lnTo>
                    <a:pt x="1946008" y="87934"/>
                  </a:lnTo>
                  <a:lnTo>
                    <a:pt x="1941334" y="84378"/>
                  </a:lnTo>
                  <a:lnTo>
                    <a:pt x="1938439" y="79603"/>
                  </a:lnTo>
                  <a:lnTo>
                    <a:pt x="1937321" y="73609"/>
                  </a:lnTo>
                  <a:lnTo>
                    <a:pt x="2001177" y="73609"/>
                  </a:lnTo>
                  <a:lnTo>
                    <a:pt x="2001380" y="71170"/>
                  </a:lnTo>
                  <a:lnTo>
                    <a:pt x="2001481" y="60960"/>
                  </a:lnTo>
                  <a:lnTo>
                    <a:pt x="2001481" y="59639"/>
                  </a:lnTo>
                  <a:close/>
                </a:path>
                <a:path w="2084070" h="1185545">
                  <a:moveTo>
                    <a:pt x="2083803" y="26822"/>
                  </a:moveTo>
                  <a:lnTo>
                    <a:pt x="2007603" y="26822"/>
                  </a:lnTo>
                  <a:lnTo>
                    <a:pt x="2007603" y="42976"/>
                  </a:lnTo>
                  <a:lnTo>
                    <a:pt x="2036254" y="42976"/>
                  </a:lnTo>
                  <a:lnTo>
                    <a:pt x="2036254" y="108204"/>
                  </a:lnTo>
                  <a:lnTo>
                    <a:pt x="2055304" y="108204"/>
                  </a:lnTo>
                  <a:lnTo>
                    <a:pt x="2055304" y="42976"/>
                  </a:lnTo>
                  <a:lnTo>
                    <a:pt x="2083803" y="42976"/>
                  </a:lnTo>
                  <a:lnTo>
                    <a:pt x="2083803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1076" y="8410139"/>
              <a:ext cx="3509492" cy="34432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22092" y="8918300"/>
              <a:ext cx="3460114" cy="35686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654300" y="89662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63800" y="6680200"/>
              <a:ext cx="4584700" cy="1181100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631772" y="10154005"/>
            <a:ext cx="146810" cy="108508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7886700" y="406400"/>
            <a:ext cx="6794500" cy="9956800"/>
            <a:chOff x="7886700" y="406400"/>
            <a:chExt cx="6794500" cy="9956800"/>
          </a:xfrm>
        </p:grpSpPr>
        <p:sp>
          <p:nvSpPr>
            <p:cNvPr id="39" name="object 39"/>
            <p:cNvSpPr/>
            <p:nvPr/>
          </p:nvSpPr>
          <p:spPr>
            <a:xfrm>
              <a:off x="7886700" y="508000"/>
              <a:ext cx="6794500" cy="3517900"/>
            </a:xfrm>
            <a:custGeom>
              <a:avLst/>
              <a:gdLst/>
              <a:ahLst/>
              <a:cxnLst/>
              <a:rect l="l" t="t" r="r" b="b"/>
              <a:pathLst>
                <a:path w="6794500" h="3517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327400"/>
                  </a:lnTo>
                  <a:lnTo>
                    <a:pt x="5031" y="3371079"/>
                  </a:lnTo>
                  <a:lnTo>
                    <a:pt x="19362" y="3411177"/>
                  </a:lnTo>
                  <a:lnTo>
                    <a:pt x="41850" y="3446548"/>
                  </a:lnTo>
                  <a:lnTo>
                    <a:pt x="71351" y="3476049"/>
                  </a:lnTo>
                  <a:lnTo>
                    <a:pt x="106722" y="3498537"/>
                  </a:lnTo>
                  <a:lnTo>
                    <a:pt x="146820" y="3512868"/>
                  </a:lnTo>
                  <a:lnTo>
                    <a:pt x="190500" y="3517900"/>
                  </a:lnTo>
                  <a:lnTo>
                    <a:pt x="6604000" y="3517900"/>
                  </a:lnTo>
                  <a:lnTo>
                    <a:pt x="6647678" y="3512868"/>
                  </a:lnTo>
                  <a:lnTo>
                    <a:pt x="6687775" y="3498537"/>
                  </a:lnTo>
                  <a:lnTo>
                    <a:pt x="6723146" y="3476049"/>
                  </a:lnTo>
                  <a:lnTo>
                    <a:pt x="6752648" y="3446548"/>
                  </a:lnTo>
                  <a:lnTo>
                    <a:pt x="6775136" y="3411177"/>
                  </a:lnTo>
                  <a:lnTo>
                    <a:pt x="6789468" y="3371079"/>
                  </a:lnTo>
                  <a:lnTo>
                    <a:pt x="6794500" y="3327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886700" y="4064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83956" y="751842"/>
              <a:ext cx="786544" cy="36151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548471" y="3003904"/>
              <a:ext cx="646209" cy="30474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548319" y="3512821"/>
              <a:ext cx="821690" cy="307975"/>
            </a:xfrm>
            <a:custGeom>
              <a:avLst/>
              <a:gdLst/>
              <a:ahLst/>
              <a:cxnLst/>
              <a:rect l="l" t="t" r="r" b="b"/>
              <a:pathLst>
                <a:path w="821690" h="307975">
                  <a:moveTo>
                    <a:pt x="26060" y="0"/>
                  </a:moveTo>
                  <a:lnTo>
                    <a:pt x="16763" y="0"/>
                  </a:lnTo>
                  <a:lnTo>
                    <a:pt x="16763" y="106679"/>
                  </a:lnTo>
                  <a:lnTo>
                    <a:pt x="27584" y="106679"/>
                  </a:lnTo>
                  <a:lnTo>
                    <a:pt x="27584" y="21793"/>
                  </a:lnTo>
                  <a:lnTo>
                    <a:pt x="38825" y="21793"/>
                  </a:lnTo>
                  <a:lnTo>
                    <a:pt x="26060" y="0"/>
                  </a:lnTo>
                  <a:close/>
                </a:path>
                <a:path w="821690" h="307975">
                  <a:moveTo>
                    <a:pt x="127558" y="21335"/>
                  </a:moveTo>
                  <a:lnTo>
                    <a:pt x="116738" y="21335"/>
                  </a:lnTo>
                  <a:lnTo>
                    <a:pt x="116738" y="106679"/>
                  </a:lnTo>
                  <a:lnTo>
                    <a:pt x="127558" y="106679"/>
                  </a:lnTo>
                  <a:lnTo>
                    <a:pt x="127558" y="21335"/>
                  </a:lnTo>
                  <a:close/>
                </a:path>
                <a:path w="821690" h="307975">
                  <a:moveTo>
                    <a:pt x="38825" y="21793"/>
                  </a:moveTo>
                  <a:lnTo>
                    <a:pt x="27584" y="21793"/>
                  </a:lnTo>
                  <a:lnTo>
                    <a:pt x="69494" y="93116"/>
                  </a:lnTo>
                  <a:lnTo>
                    <a:pt x="74828" y="93116"/>
                  </a:lnTo>
                  <a:lnTo>
                    <a:pt x="83014" y="79095"/>
                  </a:lnTo>
                  <a:lnTo>
                    <a:pt x="72389" y="79095"/>
                  </a:lnTo>
                  <a:lnTo>
                    <a:pt x="38825" y="21793"/>
                  </a:lnTo>
                  <a:close/>
                </a:path>
                <a:path w="821690" h="307975">
                  <a:moveTo>
                    <a:pt x="127558" y="0"/>
                  </a:moveTo>
                  <a:lnTo>
                    <a:pt x="118262" y="0"/>
                  </a:lnTo>
                  <a:lnTo>
                    <a:pt x="72389" y="79095"/>
                  </a:lnTo>
                  <a:lnTo>
                    <a:pt x="83014" y="79095"/>
                  </a:lnTo>
                  <a:lnTo>
                    <a:pt x="116738" y="21335"/>
                  </a:lnTo>
                  <a:lnTo>
                    <a:pt x="127558" y="21335"/>
                  </a:lnTo>
                  <a:lnTo>
                    <a:pt x="127558" y="0"/>
                  </a:lnTo>
                  <a:close/>
                </a:path>
                <a:path w="821690" h="307975">
                  <a:moveTo>
                    <a:pt x="214225" y="35356"/>
                  </a:moveTo>
                  <a:lnTo>
                    <a:pt x="194852" y="35356"/>
                  </a:lnTo>
                  <a:lnTo>
                    <a:pt x="200491" y="37185"/>
                  </a:lnTo>
                  <a:lnTo>
                    <a:pt x="204351" y="40843"/>
                  </a:lnTo>
                  <a:lnTo>
                    <a:pt x="208212" y="44399"/>
                  </a:lnTo>
                  <a:lnTo>
                    <a:pt x="210143" y="49631"/>
                  </a:lnTo>
                  <a:lnTo>
                    <a:pt x="210143" y="61417"/>
                  </a:lnTo>
                  <a:lnTo>
                    <a:pt x="173922" y="61417"/>
                  </a:lnTo>
                  <a:lnTo>
                    <a:pt x="166048" y="63499"/>
                  </a:lnTo>
                  <a:lnTo>
                    <a:pt x="161070" y="67665"/>
                  </a:lnTo>
                  <a:lnTo>
                    <a:pt x="156193" y="71831"/>
                  </a:lnTo>
                  <a:lnTo>
                    <a:pt x="153755" y="77317"/>
                  </a:lnTo>
                  <a:lnTo>
                    <a:pt x="153755" y="91135"/>
                  </a:lnTo>
                  <a:lnTo>
                    <a:pt x="156396" y="96773"/>
                  </a:lnTo>
                  <a:lnTo>
                    <a:pt x="166963" y="105308"/>
                  </a:lnTo>
                  <a:lnTo>
                    <a:pt x="174075" y="107441"/>
                  </a:lnTo>
                  <a:lnTo>
                    <a:pt x="189518" y="107441"/>
                  </a:lnTo>
                  <a:lnTo>
                    <a:pt x="195106" y="106273"/>
                  </a:lnTo>
                  <a:lnTo>
                    <a:pt x="199779" y="103936"/>
                  </a:lnTo>
                  <a:lnTo>
                    <a:pt x="204555" y="101599"/>
                  </a:lnTo>
                  <a:lnTo>
                    <a:pt x="207541" y="98907"/>
                  </a:lnTo>
                  <a:lnTo>
                    <a:pt x="178291" y="98907"/>
                  </a:lnTo>
                  <a:lnTo>
                    <a:pt x="173313" y="97586"/>
                  </a:lnTo>
                  <a:lnTo>
                    <a:pt x="169757" y="94945"/>
                  </a:lnTo>
                  <a:lnTo>
                    <a:pt x="166201" y="92201"/>
                  </a:lnTo>
                  <a:lnTo>
                    <a:pt x="164423" y="88493"/>
                  </a:lnTo>
                  <a:lnTo>
                    <a:pt x="164423" y="74269"/>
                  </a:lnTo>
                  <a:lnTo>
                    <a:pt x="171281" y="69494"/>
                  </a:lnTo>
                  <a:lnTo>
                    <a:pt x="220963" y="69494"/>
                  </a:lnTo>
                  <a:lnTo>
                    <a:pt x="220963" y="46735"/>
                  </a:lnTo>
                  <a:lnTo>
                    <a:pt x="218169" y="39014"/>
                  </a:lnTo>
                  <a:lnTo>
                    <a:pt x="214225" y="35356"/>
                  </a:lnTo>
                  <a:close/>
                </a:path>
                <a:path w="821690" h="307975">
                  <a:moveTo>
                    <a:pt x="220963" y="94183"/>
                  </a:moveTo>
                  <a:lnTo>
                    <a:pt x="210600" y="94183"/>
                  </a:lnTo>
                  <a:lnTo>
                    <a:pt x="210600" y="106679"/>
                  </a:lnTo>
                  <a:lnTo>
                    <a:pt x="220963" y="106679"/>
                  </a:lnTo>
                  <a:lnTo>
                    <a:pt x="220963" y="94183"/>
                  </a:lnTo>
                  <a:close/>
                </a:path>
                <a:path w="821690" h="307975">
                  <a:moveTo>
                    <a:pt x="220963" y="69494"/>
                  </a:moveTo>
                  <a:lnTo>
                    <a:pt x="210143" y="69494"/>
                  </a:lnTo>
                  <a:lnTo>
                    <a:pt x="210143" y="82600"/>
                  </a:lnTo>
                  <a:lnTo>
                    <a:pt x="208009" y="87883"/>
                  </a:lnTo>
                  <a:lnTo>
                    <a:pt x="190788" y="98907"/>
                  </a:lnTo>
                  <a:lnTo>
                    <a:pt x="207541" y="98907"/>
                  </a:lnTo>
                  <a:lnTo>
                    <a:pt x="208161" y="98348"/>
                  </a:lnTo>
                  <a:lnTo>
                    <a:pt x="210600" y="94183"/>
                  </a:lnTo>
                  <a:lnTo>
                    <a:pt x="220963" y="94183"/>
                  </a:lnTo>
                  <a:lnTo>
                    <a:pt x="220963" y="69494"/>
                  </a:lnTo>
                  <a:close/>
                </a:path>
                <a:path w="821690" h="307975">
                  <a:moveTo>
                    <a:pt x="198967" y="25907"/>
                  </a:moveTo>
                  <a:lnTo>
                    <a:pt x="182203" y="25907"/>
                  </a:lnTo>
                  <a:lnTo>
                    <a:pt x="176208" y="26873"/>
                  </a:lnTo>
                  <a:lnTo>
                    <a:pt x="170519" y="28803"/>
                  </a:lnTo>
                  <a:lnTo>
                    <a:pt x="164829" y="30632"/>
                  </a:lnTo>
                  <a:lnTo>
                    <a:pt x="159952" y="33273"/>
                  </a:lnTo>
                  <a:lnTo>
                    <a:pt x="155888" y="36728"/>
                  </a:lnTo>
                  <a:lnTo>
                    <a:pt x="160765" y="44805"/>
                  </a:lnTo>
                  <a:lnTo>
                    <a:pt x="164118" y="41859"/>
                  </a:lnTo>
                  <a:lnTo>
                    <a:pt x="168131" y="39573"/>
                  </a:lnTo>
                  <a:lnTo>
                    <a:pt x="172805" y="37947"/>
                  </a:lnTo>
                  <a:lnTo>
                    <a:pt x="177478" y="36220"/>
                  </a:lnTo>
                  <a:lnTo>
                    <a:pt x="182355" y="35356"/>
                  </a:lnTo>
                  <a:lnTo>
                    <a:pt x="214225" y="35356"/>
                  </a:lnTo>
                  <a:lnTo>
                    <a:pt x="212581" y="33832"/>
                  </a:lnTo>
                  <a:lnTo>
                    <a:pt x="206993" y="28549"/>
                  </a:lnTo>
                  <a:lnTo>
                    <a:pt x="198967" y="25907"/>
                  </a:lnTo>
                  <a:close/>
                </a:path>
                <a:path w="821690" h="307975">
                  <a:moveTo>
                    <a:pt x="260588" y="26517"/>
                  </a:moveTo>
                  <a:lnTo>
                    <a:pt x="249768" y="26517"/>
                  </a:lnTo>
                  <a:lnTo>
                    <a:pt x="249768" y="106679"/>
                  </a:lnTo>
                  <a:lnTo>
                    <a:pt x="260588" y="106679"/>
                  </a:lnTo>
                  <a:lnTo>
                    <a:pt x="260588" y="71018"/>
                  </a:lnTo>
                  <a:lnTo>
                    <a:pt x="292030" y="71018"/>
                  </a:lnTo>
                  <a:lnTo>
                    <a:pt x="287411" y="65379"/>
                  </a:lnTo>
                  <a:lnTo>
                    <a:pt x="290380" y="61721"/>
                  </a:lnTo>
                  <a:lnTo>
                    <a:pt x="260588" y="61721"/>
                  </a:lnTo>
                  <a:lnTo>
                    <a:pt x="260588" y="26517"/>
                  </a:lnTo>
                  <a:close/>
                </a:path>
                <a:path w="821690" h="307975">
                  <a:moveTo>
                    <a:pt x="292030" y="71018"/>
                  </a:moveTo>
                  <a:lnTo>
                    <a:pt x="278876" y="71018"/>
                  </a:lnTo>
                  <a:lnTo>
                    <a:pt x="308442" y="106679"/>
                  </a:lnTo>
                  <a:lnTo>
                    <a:pt x="321243" y="106679"/>
                  </a:lnTo>
                  <a:lnTo>
                    <a:pt x="292030" y="71018"/>
                  </a:lnTo>
                  <a:close/>
                </a:path>
                <a:path w="821690" h="307975">
                  <a:moveTo>
                    <a:pt x="318957" y="26517"/>
                  </a:moveTo>
                  <a:lnTo>
                    <a:pt x="307223" y="26517"/>
                  </a:lnTo>
                  <a:lnTo>
                    <a:pt x="279029" y="61721"/>
                  </a:lnTo>
                  <a:lnTo>
                    <a:pt x="290380" y="61721"/>
                  </a:lnTo>
                  <a:lnTo>
                    <a:pt x="318957" y="26517"/>
                  </a:lnTo>
                  <a:close/>
                </a:path>
                <a:path w="821690" h="307975">
                  <a:moveTo>
                    <a:pt x="375930" y="25907"/>
                  </a:moveTo>
                  <a:lnTo>
                    <a:pt x="361096" y="25907"/>
                  </a:lnTo>
                  <a:lnTo>
                    <a:pt x="353984" y="27635"/>
                  </a:lnTo>
                  <a:lnTo>
                    <a:pt x="341487" y="34543"/>
                  </a:lnTo>
                  <a:lnTo>
                    <a:pt x="336610" y="39369"/>
                  </a:lnTo>
                  <a:lnTo>
                    <a:pt x="329498" y="51765"/>
                  </a:lnTo>
                  <a:lnTo>
                    <a:pt x="327720" y="58775"/>
                  </a:lnTo>
                  <a:lnTo>
                    <a:pt x="327720" y="74421"/>
                  </a:lnTo>
                  <a:lnTo>
                    <a:pt x="353984" y="105714"/>
                  </a:lnTo>
                  <a:lnTo>
                    <a:pt x="361096" y="107441"/>
                  </a:lnTo>
                  <a:lnTo>
                    <a:pt x="375828" y="107441"/>
                  </a:lnTo>
                  <a:lnTo>
                    <a:pt x="381975" y="106121"/>
                  </a:lnTo>
                  <a:lnTo>
                    <a:pt x="387461" y="103479"/>
                  </a:lnTo>
                  <a:lnTo>
                    <a:pt x="392948" y="100736"/>
                  </a:lnTo>
                  <a:lnTo>
                    <a:pt x="396103" y="97840"/>
                  </a:lnTo>
                  <a:lnTo>
                    <a:pt x="363230" y="97840"/>
                  </a:lnTo>
                  <a:lnTo>
                    <a:pt x="357997" y="96570"/>
                  </a:lnTo>
                  <a:lnTo>
                    <a:pt x="338693" y="72796"/>
                  </a:lnTo>
                  <a:lnTo>
                    <a:pt x="338693" y="60502"/>
                  </a:lnTo>
                  <a:lnTo>
                    <a:pt x="363230" y="35356"/>
                  </a:lnTo>
                  <a:lnTo>
                    <a:pt x="395920" y="35356"/>
                  </a:lnTo>
                  <a:lnTo>
                    <a:pt x="392948" y="32664"/>
                  </a:lnTo>
                  <a:lnTo>
                    <a:pt x="387461" y="30022"/>
                  </a:lnTo>
                  <a:lnTo>
                    <a:pt x="382076" y="27279"/>
                  </a:lnTo>
                  <a:lnTo>
                    <a:pt x="375930" y="25907"/>
                  </a:lnTo>
                  <a:close/>
                </a:path>
                <a:path w="821690" h="307975">
                  <a:moveTo>
                    <a:pt x="392338" y="86105"/>
                  </a:moveTo>
                  <a:lnTo>
                    <a:pt x="389696" y="90068"/>
                  </a:lnTo>
                  <a:lnTo>
                    <a:pt x="386344" y="93014"/>
                  </a:lnTo>
                  <a:lnTo>
                    <a:pt x="378216" y="96875"/>
                  </a:lnTo>
                  <a:lnTo>
                    <a:pt x="373796" y="97840"/>
                  </a:lnTo>
                  <a:lnTo>
                    <a:pt x="396103" y="97840"/>
                  </a:lnTo>
                  <a:lnTo>
                    <a:pt x="397155" y="96875"/>
                  </a:lnTo>
                  <a:lnTo>
                    <a:pt x="397389" y="96570"/>
                  </a:lnTo>
                  <a:lnTo>
                    <a:pt x="400415" y="91592"/>
                  </a:lnTo>
                  <a:lnTo>
                    <a:pt x="392338" y="86105"/>
                  </a:lnTo>
                  <a:close/>
                </a:path>
                <a:path w="821690" h="307975">
                  <a:moveTo>
                    <a:pt x="395920" y="35356"/>
                  </a:moveTo>
                  <a:lnTo>
                    <a:pt x="373796" y="35356"/>
                  </a:lnTo>
                  <a:lnTo>
                    <a:pt x="378216" y="36372"/>
                  </a:lnTo>
                  <a:lnTo>
                    <a:pt x="382280" y="38404"/>
                  </a:lnTo>
                  <a:lnTo>
                    <a:pt x="386344" y="40335"/>
                  </a:lnTo>
                  <a:lnTo>
                    <a:pt x="389696" y="43281"/>
                  </a:lnTo>
                  <a:lnTo>
                    <a:pt x="392338" y="47243"/>
                  </a:lnTo>
                  <a:lnTo>
                    <a:pt x="400266" y="41859"/>
                  </a:lnTo>
                  <a:lnTo>
                    <a:pt x="400477" y="41859"/>
                  </a:lnTo>
                  <a:lnTo>
                    <a:pt x="397327" y="36677"/>
                  </a:lnTo>
                  <a:lnTo>
                    <a:pt x="397041" y="36372"/>
                  </a:lnTo>
                  <a:lnTo>
                    <a:pt x="395920" y="35356"/>
                  </a:lnTo>
                  <a:close/>
                </a:path>
                <a:path w="821690" h="307975">
                  <a:moveTo>
                    <a:pt x="432187" y="26517"/>
                  </a:moveTo>
                  <a:lnTo>
                    <a:pt x="421366" y="26517"/>
                  </a:lnTo>
                  <a:lnTo>
                    <a:pt x="421366" y="106679"/>
                  </a:lnTo>
                  <a:lnTo>
                    <a:pt x="431120" y="106679"/>
                  </a:lnTo>
                  <a:lnTo>
                    <a:pt x="444902" y="90220"/>
                  </a:lnTo>
                  <a:lnTo>
                    <a:pt x="432187" y="90220"/>
                  </a:lnTo>
                  <a:lnTo>
                    <a:pt x="432187" y="26517"/>
                  </a:lnTo>
                  <a:close/>
                </a:path>
                <a:path w="821690" h="307975">
                  <a:moveTo>
                    <a:pt x="495280" y="42976"/>
                  </a:moveTo>
                  <a:lnTo>
                    <a:pt x="484460" y="42976"/>
                  </a:lnTo>
                  <a:lnTo>
                    <a:pt x="484460" y="106679"/>
                  </a:lnTo>
                  <a:lnTo>
                    <a:pt x="495280" y="106679"/>
                  </a:lnTo>
                  <a:lnTo>
                    <a:pt x="495280" y="42976"/>
                  </a:lnTo>
                  <a:close/>
                </a:path>
                <a:path w="821690" h="307975">
                  <a:moveTo>
                    <a:pt x="495280" y="26517"/>
                  </a:moveTo>
                  <a:lnTo>
                    <a:pt x="485679" y="26517"/>
                  </a:lnTo>
                  <a:lnTo>
                    <a:pt x="432187" y="90220"/>
                  </a:lnTo>
                  <a:lnTo>
                    <a:pt x="444902" y="90220"/>
                  </a:lnTo>
                  <a:lnTo>
                    <a:pt x="484460" y="42976"/>
                  </a:lnTo>
                  <a:lnTo>
                    <a:pt x="495280" y="42976"/>
                  </a:lnTo>
                  <a:lnTo>
                    <a:pt x="495280" y="26517"/>
                  </a:lnTo>
                  <a:close/>
                </a:path>
                <a:path w="821690" h="307975">
                  <a:moveTo>
                    <a:pt x="537263" y="26517"/>
                  </a:moveTo>
                  <a:lnTo>
                    <a:pt x="526290" y="26517"/>
                  </a:lnTo>
                  <a:lnTo>
                    <a:pt x="526290" y="106679"/>
                  </a:lnTo>
                  <a:lnTo>
                    <a:pt x="536196" y="106679"/>
                  </a:lnTo>
                  <a:lnTo>
                    <a:pt x="536196" y="43129"/>
                  </a:lnTo>
                  <a:lnTo>
                    <a:pt x="547037" y="43129"/>
                  </a:lnTo>
                  <a:lnTo>
                    <a:pt x="537263" y="26517"/>
                  </a:lnTo>
                  <a:close/>
                </a:path>
                <a:path w="821690" h="307975">
                  <a:moveTo>
                    <a:pt x="615901" y="43281"/>
                  </a:moveTo>
                  <a:lnTo>
                    <a:pt x="605995" y="43281"/>
                  </a:lnTo>
                  <a:lnTo>
                    <a:pt x="605995" y="106679"/>
                  </a:lnTo>
                  <a:lnTo>
                    <a:pt x="615901" y="106679"/>
                  </a:lnTo>
                  <a:lnTo>
                    <a:pt x="615901" y="43281"/>
                  </a:lnTo>
                  <a:close/>
                </a:path>
                <a:path w="821690" h="307975">
                  <a:moveTo>
                    <a:pt x="547037" y="43129"/>
                  </a:moveTo>
                  <a:lnTo>
                    <a:pt x="536196" y="43129"/>
                  </a:lnTo>
                  <a:lnTo>
                    <a:pt x="568657" y="96926"/>
                  </a:lnTo>
                  <a:lnTo>
                    <a:pt x="573534" y="96926"/>
                  </a:lnTo>
                  <a:lnTo>
                    <a:pt x="581188" y="84277"/>
                  </a:lnTo>
                  <a:lnTo>
                    <a:pt x="571248" y="84277"/>
                  </a:lnTo>
                  <a:lnTo>
                    <a:pt x="547127" y="43281"/>
                  </a:lnTo>
                  <a:lnTo>
                    <a:pt x="547037" y="43129"/>
                  </a:lnTo>
                  <a:close/>
                </a:path>
                <a:path w="821690" h="307975">
                  <a:moveTo>
                    <a:pt x="615901" y="26517"/>
                  </a:moveTo>
                  <a:lnTo>
                    <a:pt x="605843" y="26517"/>
                  </a:lnTo>
                  <a:lnTo>
                    <a:pt x="571248" y="84277"/>
                  </a:lnTo>
                  <a:lnTo>
                    <a:pt x="581188" y="84277"/>
                  </a:lnTo>
                  <a:lnTo>
                    <a:pt x="605995" y="43281"/>
                  </a:lnTo>
                  <a:lnTo>
                    <a:pt x="615901" y="43281"/>
                  </a:lnTo>
                  <a:lnTo>
                    <a:pt x="615901" y="26517"/>
                  </a:lnTo>
                  <a:close/>
                </a:path>
                <a:path w="821690" h="307975">
                  <a:moveTo>
                    <a:pt x="633586" y="121615"/>
                  </a:moveTo>
                  <a:lnTo>
                    <a:pt x="628557" y="129692"/>
                  </a:lnTo>
                  <a:lnTo>
                    <a:pt x="630995" y="132130"/>
                  </a:lnTo>
                  <a:lnTo>
                    <a:pt x="633891" y="133959"/>
                  </a:lnTo>
                  <a:lnTo>
                    <a:pt x="640596" y="136397"/>
                  </a:lnTo>
                  <a:lnTo>
                    <a:pt x="644203" y="137007"/>
                  </a:lnTo>
                  <a:lnTo>
                    <a:pt x="654058" y="137007"/>
                  </a:lnTo>
                  <a:lnTo>
                    <a:pt x="659189" y="135432"/>
                  </a:lnTo>
                  <a:lnTo>
                    <a:pt x="667724" y="129133"/>
                  </a:lnTo>
                  <a:lnTo>
                    <a:pt x="668726" y="127711"/>
                  </a:lnTo>
                  <a:lnTo>
                    <a:pt x="642527" y="127711"/>
                  </a:lnTo>
                  <a:lnTo>
                    <a:pt x="637650" y="125679"/>
                  </a:lnTo>
                  <a:lnTo>
                    <a:pt x="633586" y="121615"/>
                  </a:lnTo>
                  <a:close/>
                </a:path>
                <a:path w="821690" h="307975">
                  <a:moveTo>
                    <a:pt x="643797" y="26517"/>
                  </a:moveTo>
                  <a:lnTo>
                    <a:pt x="632519" y="26517"/>
                  </a:lnTo>
                  <a:lnTo>
                    <a:pt x="668333" y="106527"/>
                  </a:lnTo>
                  <a:lnTo>
                    <a:pt x="664828" y="114299"/>
                  </a:lnTo>
                  <a:lnTo>
                    <a:pt x="662593" y="119176"/>
                  </a:lnTo>
                  <a:lnTo>
                    <a:pt x="660154" y="122631"/>
                  </a:lnTo>
                  <a:lnTo>
                    <a:pt x="657513" y="124663"/>
                  </a:lnTo>
                  <a:lnTo>
                    <a:pt x="654973" y="126695"/>
                  </a:lnTo>
                  <a:lnTo>
                    <a:pt x="651874" y="127711"/>
                  </a:lnTo>
                  <a:lnTo>
                    <a:pt x="668726" y="127711"/>
                  </a:lnTo>
                  <a:lnTo>
                    <a:pt x="671483" y="123799"/>
                  </a:lnTo>
                  <a:lnTo>
                    <a:pt x="674734" y="116281"/>
                  </a:lnTo>
                  <a:lnTo>
                    <a:pt x="684397" y="94640"/>
                  </a:lnTo>
                  <a:lnTo>
                    <a:pt x="673972" y="94640"/>
                  </a:lnTo>
                  <a:lnTo>
                    <a:pt x="643797" y="26517"/>
                  </a:lnTo>
                  <a:close/>
                </a:path>
                <a:path w="821690" h="307975">
                  <a:moveTo>
                    <a:pt x="714815" y="26517"/>
                  </a:moveTo>
                  <a:lnTo>
                    <a:pt x="704147" y="26517"/>
                  </a:lnTo>
                  <a:lnTo>
                    <a:pt x="673972" y="94640"/>
                  </a:lnTo>
                  <a:lnTo>
                    <a:pt x="684397" y="94640"/>
                  </a:lnTo>
                  <a:lnTo>
                    <a:pt x="714815" y="26517"/>
                  </a:lnTo>
                  <a:close/>
                </a:path>
                <a:path w="821690" h="307975">
                  <a:moveTo>
                    <a:pt x="742646" y="26517"/>
                  </a:moveTo>
                  <a:lnTo>
                    <a:pt x="731673" y="26517"/>
                  </a:lnTo>
                  <a:lnTo>
                    <a:pt x="731673" y="106679"/>
                  </a:lnTo>
                  <a:lnTo>
                    <a:pt x="741579" y="106679"/>
                  </a:lnTo>
                  <a:lnTo>
                    <a:pt x="741579" y="43129"/>
                  </a:lnTo>
                  <a:lnTo>
                    <a:pt x="752420" y="43129"/>
                  </a:lnTo>
                  <a:lnTo>
                    <a:pt x="742646" y="26517"/>
                  </a:lnTo>
                  <a:close/>
                </a:path>
                <a:path w="821690" h="307975">
                  <a:moveTo>
                    <a:pt x="821284" y="43281"/>
                  </a:moveTo>
                  <a:lnTo>
                    <a:pt x="811378" y="43281"/>
                  </a:lnTo>
                  <a:lnTo>
                    <a:pt x="811378" y="106679"/>
                  </a:lnTo>
                  <a:lnTo>
                    <a:pt x="821284" y="106679"/>
                  </a:lnTo>
                  <a:lnTo>
                    <a:pt x="821284" y="43281"/>
                  </a:lnTo>
                  <a:close/>
                </a:path>
                <a:path w="821690" h="307975">
                  <a:moveTo>
                    <a:pt x="752420" y="43129"/>
                  </a:moveTo>
                  <a:lnTo>
                    <a:pt x="741579" y="43129"/>
                  </a:lnTo>
                  <a:lnTo>
                    <a:pt x="774040" y="96926"/>
                  </a:lnTo>
                  <a:lnTo>
                    <a:pt x="778917" y="96926"/>
                  </a:lnTo>
                  <a:lnTo>
                    <a:pt x="786571" y="84277"/>
                  </a:lnTo>
                  <a:lnTo>
                    <a:pt x="776631" y="84277"/>
                  </a:lnTo>
                  <a:lnTo>
                    <a:pt x="752510" y="43281"/>
                  </a:lnTo>
                  <a:lnTo>
                    <a:pt x="752420" y="43129"/>
                  </a:lnTo>
                  <a:close/>
                </a:path>
                <a:path w="821690" h="307975">
                  <a:moveTo>
                    <a:pt x="821284" y="26517"/>
                  </a:moveTo>
                  <a:lnTo>
                    <a:pt x="811226" y="26517"/>
                  </a:lnTo>
                  <a:lnTo>
                    <a:pt x="776631" y="84277"/>
                  </a:lnTo>
                  <a:lnTo>
                    <a:pt x="786571" y="84277"/>
                  </a:lnTo>
                  <a:lnTo>
                    <a:pt x="811378" y="43281"/>
                  </a:lnTo>
                  <a:lnTo>
                    <a:pt x="821284" y="43281"/>
                  </a:lnTo>
                  <a:lnTo>
                    <a:pt x="821284" y="26517"/>
                  </a:lnTo>
                  <a:close/>
                </a:path>
                <a:path w="821690" h="307975">
                  <a:moveTo>
                    <a:pt x="76805" y="193497"/>
                  </a:moveTo>
                  <a:lnTo>
                    <a:pt x="45364" y="193497"/>
                  </a:lnTo>
                  <a:lnTo>
                    <a:pt x="50291" y="194818"/>
                  </a:lnTo>
                  <a:lnTo>
                    <a:pt x="56997" y="200101"/>
                  </a:lnTo>
                  <a:lnTo>
                    <a:pt x="58673" y="203911"/>
                  </a:lnTo>
                  <a:lnTo>
                    <a:pt x="58557" y="212699"/>
                  </a:lnTo>
                  <a:lnTo>
                    <a:pt x="57810" y="215646"/>
                  </a:lnTo>
                  <a:lnTo>
                    <a:pt x="56083" y="219100"/>
                  </a:lnTo>
                  <a:lnTo>
                    <a:pt x="54457" y="222453"/>
                  </a:lnTo>
                  <a:lnTo>
                    <a:pt x="51257" y="226415"/>
                  </a:lnTo>
                  <a:lnTo>
                    <a:pt x="4114" y="271221"/>
                  </a:lnTo>
                  <a:lnTo>
                    <a:pt x="4114" y="284480"/>
                  </a:lnTo>
                  <a:lnTo>
                    <a:pt x="82753" y="284480"/>
                  </a:lnTo>
                  <a:lnTo>
                    <a:pt x="82753" y="267716"/>
                  </a:lnTo>
                  <a:lnTo>
                    <a:pt x="32461" y="267716"/>
                  </a:lnTo>
                  <a:lnTo>
                    <a:pt x="60959" y="240588"/>
                  </a:lnTo>
                  <a:lnTo>
                    <a:pt x="67868" y="234086"/>
                  </a:lnTo>
                  <a:lnTo>
                    <a:pt x="72542" y="228295"/>
                  </a:lnTo>
                  <a:lnTo>
                    <a:pt x="77419" y="218135"/>
                  </a:lnTo>
                  <a:lnTo>
                    <a:pt x="78638" y="212699"/>
                  </a:lnTo>
                  <a:lnTo>
                    <a:pt x="78638" y="197459"/>
                  </a:lnTo>
                  <a:lnTo>
                    <a:pt x="76805" y="193497"/>
                  </a:lnTo>
                  <a:close/>
                </a:path>
                <a:path w="821690" h="307975">
                  <a:moveTo>
                    <a:pt x="40538" y="176276"/>
                  </a:moveTo>
                  <a:lnTo>
                    <a:pt x="31800" y="176276"/>
                  </a:lnTo>
                  <a:lnTo>
                    <a:pt x="23875" y="177850"/>
                  </a:lnTo>
                  <a:lnTo>
                    <a:pt x="9753" y="184048"/>
                  </a:lnTo>
                  <a:lnTo>
                    <a:pt x="4165" y="188366"/>
                  </a:lnTo>
                  <a:lnTo>
                    <a:pt x="0" y="193954"/>
                  </a:lnTo>
                  <a:lnTo>
                    <a:pt x="13868" y="204622"/>
                  </a:lnTo>
                  <a:lnTo>
                    <a:pt x="18688" y="199755"/>
                  </a:lnTo>
                  <a:lnTo>
                    <a:pt x="24460" y="196278"/>
                  </a:lnTo>
                  <a:lnTo>
                    <a:pt x="31184" y="194192"/>
                  </a:lnTo>
                  <a:lnTo>
                    <a:pt x="38861" y="193497"/>
                  </a:lnTo>
                  <a:lnTo>
                    <a:pt x="76805" y="193497"/>
                  </a:lnTo>
                  <a:lnTo>
                    <a:pt x="75183" y="189992"/>
                  </a:lnTo>
                  <a:lnTo>
                    <a:pt x="68275" y="184505"/>
                  </a:lnTo>
                  <a:lnTo>
                    <a:pt x="62804" y="181000"/>
                  </a:lnTo>
                  <a:lnTo>
                    <a:pt x="56159" y="178333"/>
                  </a:lnTo>
                  <a:lnTo>
                    <a:pt x="48787" y="176790"/>
                  </a:lnTo>
                  <a:lnTo>
                    <a:pt x="40538" y="176276"/>
                  </a:lnTo>
                  <a:close/>
                </a:path>
                <a:path w="821690" h="307975">
                  <a:moveTo>
                    <a:pt x="111271" y="260248"/>
                  </a:moveTo>
                  <a:lnTo>
                    <a:pt x="104159" y="260248"/>
                  </a:lnTo>
                  <a:lnTo>
                    <a:pt x="101213" y="261416"/>
                  </a:lnTo>
                  <a:lnTo>
                    <a:pt x="96539" y="266090"/>
                  </a:lnTo>
                  <a:lnTo>
                    <a:pt x="95371" y="269138"/>
                  </a:lnTo>
                  <a:lnTo>
                    <a:pt x="95371" y="275539"/>
                  </a:lnTo>
                  <a:lnTo>
                    <a:pt x="102534" y="284175"/>
                  </a:lnTo>
                  <a:lnTo>
                    <a:pt x="96438" y="307492"/>
                  </a:lnTo>
                  <a:lnTo>
                    <a:pt x="108782" y="307492"/>
                  </a:lnTo>
                  <a:lnTo>
                    <a:pt x="116555" y="286004"/>
                  </a:lnTo>
                  <a:lnTo>
                    <a:pt x="117977" y="282448"/>
                  </a:lnTo>
                  <a:lnTo>
                    <a:pt x="118856" y="279908"/>
                  </a:lnTo>
                  <a:lnTo>
                    <a:pt x="119298" y="278079"/>
                  </a:lnTo>
                  <a:lnTo>
                    <a:pt x="119806" y="276250"/>
                  </a:lnTo>
                  <a:lnTo>
                    <a:pt x="120060" y="274523"/>
                  </a:lnTo>
                  <a:lnTo>
                    <a:pt x="120060" y="269138"/>
                  </a:lnTo>
                  <a:lnTo>
                    <a:pt x="118891" y="266090"/>
                  </a:lnTo>
                  <a:lnTo>
                    <a:pt x="114218" y="261416"/>
                  </a:lnTo>
                  <a:lnTo>
                    <a:pt x="111271" y="260248"/>
                  </a:lnTo>
                  <a:close/>
                </a:path>
                <a:path w="821690" h="307975">
                  <a:moveTo>
                    <a:pt x="136540" y="258267"/>
                  </a:moveTo>
                  <a:lnTo>
                    <a:pt x="128158" y="273659"/>
                  </a:lnTo>
                  <a:lnTo>
                    <a:pt x="133035" y="277520"/>
                  </a:lnTo>
                  <a:lnTo>
                    <a:pt x="139029" y="280568"/>
                  </a:lnTo>
                  <a:lnTo>
                    <a:pt x="146142" y="282803"/>
                  </a:lnTo>
                  <a:lnTo>
                    <a:pt x="153253" y="284937"/>
                  </a:lnTo>
                  <a:lnTo>
                    <a:pt x="160619" y="286004"/>
                  </a:lnTo>
                  <a:lnTo>
                    <a:pt x="177485" y="286004"/>
                  </a:lnTo>
                  <a:lnTo>
                    <a:pt x="185257" y="284480"/>
                  </a:lnTo>
                  <a:lnTo>
                    <a:pt x="197857" y="278384"/>
                  </a:lnTo>
                  <a:lnTo>
                    <a:pt x="202581" y="274269"/>
                  </a:lnTo>
                  <a:lnTo>
                    <a:pt x="205915" y="268782"/>
                  </a:lnTo>
                  <a:lnTo>
                    <a:pt x="162043" y="268782"/>
                  </a:lnTo>
                  <a:lnTo>
                    <a:pt x="156301" y="267868"/>
                  </a:lnTo>
                  <a:lnTo>
                    <a:pt x="150714" y="266039"/>
                  </a:lnTo>
                  <a:lnTo>
                    <a:pt x="145227" y="264109"/>
                  </a:lnTo>
                  <a:lnTo>
                    <a:pt x="140596" y="261569"/>
                  </a:lnTo>
                  <a:lnTo>
                    <a:pt x="136540" y="258267"/>
                  </a:lnTo>
                  <a:close/>
                </a:path>
                <a:path w="821690" h="307975">
                  <a:moveTo>
                    <a:pt x="204207" y="177800"/>
                  </a:moveTo>
                  <a:lnTo>
                    <a:pt x="141569" y="177800"/>
                  </a:lnTo>
                  <a:lnTo>
                    <a:pt x="136083" y="235864"/>
                  </a:lnTo>
                  <a:lnTo>
                    <a:pt x="172304" y="235864"/>
                  </a:lnTo>
                  <a:lnTo>
                    <a:pt x="179670" y="237286"/>
                  </a:lnTo>
                  <a:lnTo>
                    <a:pt x="183936" y="240131"/>
                  </a:lnTo>
                  <a:lnTo>
                    <a:pt x="188305" y="242874"/>
                  </a:lnTo>
                  <a:lnTo>
                    <a:pt x="190489" y="246989"/>
                  </a:lnTo>
                  <a:lnTo>
                    <a:pt x="190489" y="257556"/>
                  </a:lnTo>
                  <a:lnTo>
                    <a:pt x="188457" y="261569"/>
                  </a:lnTo>
                  <a:lnTo>
                    <a:pt x="180432" y="267360"/>
                  </a:lnTo>
                  <a:lnTo>
                    <a:pt x="174945" y="268782"/>
                  </a:lnTo>
                  <a:lnTo>
                    <a:pt x="205915" y="268782"/>
                  </a:lnTo>
                  <a:lnTo>
                    <a:pt x="208755" y="264109"/>
                  </a:lnTo>
                  <a:lnTo>
                    <a:pt x="208879" y="263906"/>
                  </a:lnTo>
                  <a:lnTo>
                    <a:pt x="210414" y="258267"/>
                  </a:lnTo>
                  <a:lnTo>
                    <a:pt x="210455" y="251714"/>
                  </a:lnTo>
                  <a:lnTo>
                    <a:pt x="209779" y="244570"/>
                  </a:lnTo>
                  <a:lnTo>
                    <a:pt x="176802" y="219652"/>
                  </a:lnTo>
                  <a:lnTo>
                    <a:pt x="166258" y="219100"/>
                  </a:lnTo>
                  <a:lnTo>
                    <a:pt x="156048" y="219100"/>
                  </a:lnTo>
                  <a:lnTo>
                    <a:pt x="158334" y="194411"/>
                  </a:lnTo>
                  <a:lnTo>
                    <a:pt x="204207" y="194411"/>
                  </a:lnTo>
                  <a:lnTo>
                    <a:pt x="204207" y="177800"/>
                  </a:lnTo>
                  <a:close/>
                </a:path>
                <a:path w="821690" h="307975">
                  <a:moveTo>
                    <a:pt x="289147" y="203098"/>
                  </a:moveTo>
                  <a:lnTo>
                    <a:pt x="270097" y="203098"/>
                  </a:lnTo>
                  <a:lnTo>
                    <a:pt x="270097" y="284480"/>
                  </a:lnTo>
                  <a:lnTo>
                    <a:pt x="289147" y="284480"/>
                  </a:lnTo>
                  <a:lnTo>
                    <a:pt x="289147" y="251866"/>
                  </a:lnTo>
                  <a:lnTo>
                    <a:pt x="326497" y="251866"/>
                  </a:lnTo>
                  <a:lnTo>
                    <a:pt x="319322" y="242265"/>
                  </a:lnTo>
                  <a:lnTo>
                    <a:pt x="324039" y="236016"/>
                  </a:lnTo>
                  <a:lnTo>
                    <a:pt x="289147" y="236016"/>
                  </a:lnTo>
                  <a:lnTo>
                    <a:pt x="289147" y="203098"/>
                  </a:lnTo>
                  <a:close/>
                </a:path>
                <a:path w="821690" h="307975">
                  <a:moveTo>
                    <a:pt x="326497" y="251866"/>
                  </a:moveTo>
                  <a:lnTo>
                    <a:pt x="303930" y="251866"/>
                  </a:lnTo>
                  <a:lnTo>
                    <a:pt x="328466" y="284480"/>
                  </a:lnTo>
                  <a:lnTo>
                    <a:pt x="350869" y="284480"/>
                  </a:lnTo>
                  <a:lnTo>
                    <a:pt x="326497" y="251866"/>
                  </a:lnTo>
                  <a:close/>
                </a:path>
                <a:path w="821690" h="307975">
                  <a:moveTo>
                    <a:pt x="348888" y="203098"/>
                  </a:moveTo>
                  <a:lnTo>
                    <a:pt x="328466" y="203098"/>
                  </a:lnTo>
                  <a:lnTo>
                    <a:pt x="304387" y="236016"/>
                  </a:lnTo>
                  <a:lnTo>
                    <a:pt x="324039" y="236016"/>
                  </a:lnTo>
                  <a:lnTo>
                    <a:pt x="348888" y="203098"/>
                  </a:lnTo>
                  <a:close/>
                </a:path>
                <a:path w="821690" h="307975">
                  <a:moveTo>
                    <a:pt x="426788" y="203098"/>
                  </a:moveTo>
                  <a:lnTo>
                    <a:pt x="364304" y="203098"/>
                  </a:lnTo>
                  <a:lnTo>
                    <a:pt x="364304" y="284480"/>
                  </a:lnTo>
                  <a:lnTo>
                    <a:pt x="383354" y="284480"/>
                  </a:lnTo>
                  <a:lnTo>
                    <a:pt x="383354" y="219252"/>
                  </a:lnTo>
                  <a:lnTo>
                    <a:pt x="426788" y="219252"/>
                  </a:lnTo>
                  <a:lnTo>
                    <a:pt x="426788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160000" y="21143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330433" y="2432047"/>
              <a:ext cx="3210661" cy="1382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330383" y="2733393"/>
              <a:ext cx="2405506" cy="14173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0160000" y="2781299"/>
              <a:ext cx="101600" cy="330200"/>
            </a:xfrm>
            <a:custGeom>
              <a:avLst/>
              <a:gdLst/>
              <a:ahLst/>
              <a:cxnLst/>
              <a:rect l="l" t="t" r="r" b="b"/>
              <a:pathLst>
                <a:path w="101600" h="330200">
                  <a:moveTo>
                    <a:pt x="101600" y="317500"/>
                  </a:moveTo>
                  <a:lnTo>
                    <a:pt x="0" y="317500"/>
                  </a:lnTo>
                  <a:lnTo>
                    <a:pt x="0" y="330200"/>
                  </a:lnTo>
                  <a:lnTo>
                    <a:pt x="101600" y="330200"/>
                  </a:lnTo>
                  <a:lnTo>
                    <a:pt x="101600" y="317500"/>
                  </a:lnTo>
                  <a:close/>
                </a:path>
                <a:path w="101600" h="330200">
                  <a:moveTo>
                    <a:pt x="1016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01600" y="12700"/>
                  </a:lnTo>
                  <a:lnTo>
                    <a:pt x="101600" y="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326471" y="3059327"/>
              <a:ext cx="3607117" cy="7555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969500" y="698500"/>
              <a:ext cx="4584700" cy="118110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886700" y="4152900"/>
              <a:ext cx="6794500" cy="2273300"/>
            </a:xfrm>
            <a:custGeom>
              <a:avLst/>
              <a:gdLst/>
              <a:ahLst/>
              <a:cxnLst/>
              <a:rect l="l" t="t" r="r" b="b"/>
              <a:pathLst>
                <a:path w="6794500" h="22733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082800"/>
                  </a:lnTo>
                  <a:lnTo>
                    <a:pt x="5031" y="2126479"/>
                  </a:lnTo>
                  <a:lnTo>
                    <a:pt x="19362" y="2166577"/>
                  </a:lnTo>
                  <a:lnTo>
                    <a:pt x="41850" y="2201948"/>
                  </a:lnTo>
                  <a:lnTo>
                    <a:pt x="71351" y="2231449"/>
                  </a:lnTo>
                  <a:lnTo>
                    <a:pt x="106722" y="2253937"/>
                  </a:lnTo>
                  <a:lnTo>
                    <a:pt x="146820" y="2268268"/>
                  </a:lnTo>
                  <a:lnTo>
                    <a:pt x="190500" y="2273300"/>
                  </a:lnTo>
                  <a:lnTo>
                    <a:pt x="6604000" y="2273300"/>
                  </a:lnTo>
                  <a:lnTo>
                    <a:pt x="6647678" y="2268268"/>
                  </a:lnTo>
                  <a:lnTo>
                    <a:pt x="6687775" y="2253937"/>
                  </a:lnTo>
                  <a:lnTo>
                    <a:pt x="6723146" y="2231449"/>
                  </a:lnTo>
                  <a:lnTo>
                    <a:pt x="6752648" y="2201948"/>
                  </a:lnTo>
                  <a:lnTo>
                    <a:pt x="6775136" y="2166577"/>
                  </a:lnTo>
                  <a:lnTo>
                    <a:pt x="6789468" y="2126479"/>
                  </a:lnTo>
                  <a:lnTo>
                    <a:pt x="6794500" y="20828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886700" y="39878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092135" y="4396745"/>
              <a:ext cx="1506143" cy="37485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167010" y="5556000"/>
              <a:ext cx="464184" cy="109855"/>
            </a:xfrm>
            <a:custGeom>
              <a:avLst/>
              <a:gdLst/>
              <a:ahLst/>
              <a:cxnLst/>
              <a:rect l="l" t="t" r="r" b="b"/>
              <a:pathLst>
                <a:path w="464184" h="109854">
                  <a:moveTo>
                    <a:pt x="65887" y="0"/>
                  </a:moveTo>
                  <a:lnTo>
                    <a:pt x="57149" y="0"/>
                  </a:lnTo>
                  <a:lnTo>
                    <a:pt x="49263" y="447"/>
                  </a:lnTo>
                  <a:lnTo>
                    <a:pt x="11544" y="20764"/>
                  </a:lnTo>
                  <a:lnTo>
                    <a:pt x="0" y="54863"/>
                  </a:lnTo>
                  <a:lnTo>
                    <a:pt x="431" y="62077"/>
                  </a:lnTo>
                  <a:lnTo>
                    <a:pt x="21602" y="98802"/>
                  </a:lnTo>
                  <a:lnTo>
                    <a:pt x="56997" y="109727"/>
                  </a:lnTo>
                  <a:lnTo>
                    <a:pt x="65735" y="109727"/>
                  </a:lnTo>
                  <a:lnTo>
                    <a:pt x="73710" y="108203"/>
                  </a:lnTo>
                  <a:lnTo>
                    <a:pt x="88239" y="102107"/>
                  </a:lnTo>
                  <a:lnTo>
                    <a:pt x="94386" y="97688"/>
                  </a:lnTo>
                  <a:lnTo>
                    <a:pt x="98971" y="92354"/>
                  </a:lnTo>
                  <a:lnTo>
                    <a:pt x="50749" y="92354"/>
                  </a:lnTo>
                  <a:lnTo>
                    <a:pt x="44195" y="90779"/>
                  </a:lnTo>
                  <a:lnTo>
                    <a:pt x="20074" y="62512"/>
                  </a:lnTo>
                  <a:lnTo>
                    <a:pt x="20074" y="47215"/>
                  </a:lnTo>
                  <a:lnTo>
                    <a:pt x="21589" y="41198"/>
                  </a:lnTo>
                  <a:lnTo>
                    <a:pt x="28063" y="29870"/>
                  </a:lnTo>
                  <a:lnTo>
                    <a:pt x="32613" y="25399"/>
                  </a:lnTo>
                  <a:lnTo>
                    <a:pt x="38404" y="22250"/>
                  </a:lnTo>
                  <a:lnTo>
                    <a:pt x="44195" y="18999"/>
                  </a:lnTo>
                  <a:lnTo>
                    <a:pt x="50749" y="17373"/>
                  </a:lnTo>
                  <a:lnTo>
                    <a:pt x="98971" y="17373"/>
                  </a:lnTo>
                  <a:lnTo>
                    <a:pt x="94386" y="12039"/>
                  </a:lnTo>
                  <a:lnTo>
                    <a:pt x="88290" y="7619"/>
                  </a:lnTo>
                  <a:lnTo>
                    <a:pt x="73863" y="1523"/>
                  </a:lnTo>
                  <a:lnTo>
                    <a:pt x="65887" y="0"/>
                  </a:lnTo>
                  <a:close/>
                </a:path>
                <a:path w="464184" h="109854">
                  <a:moveTo>
                    <a:pt x="86563" y="79705"/>
                  </a:moveTo>
                  <a:lnTo>
                    <a:pt x="80438" y="85239"/>
                  </a:lnTo>
                  <a:lnTo>
                    <a:pt x="73647" y="89192"/>
                  </a:lnTo>
                  <a:lnTo>
                    <a:pt x="66189" y="91563"/>
                  </a:lnTo>
                  <a:lnTo>
                    <a:pt x="58064" y="92354"/>
                  </a:lnTo>
                  <a:lnTo>
                    <a:pt x="98971" y="92354"/>
                  </a:lnTo>
                  <a:lnTo>
                    <a:pt x="99364" y="91897"/>
                  </a:lnTo>
                  <a:lnTo>
                    <a:pt x="86563" y="79705"/>
                  </a:lnTo>
                  <a:close/>
                </a:path>
                <a:path w="464184" h="109854">
                  <a:moveTo>
                    <a:pt x="98971" y="17373"/>
                  </a:moveTo>
                  <a:lnTo>
                    <a:pt x="58064" y="17373"/>
                  </a:lnTo>
                  <a:lnTo>
                    <a:pt x="66189" y="18154"/>
                  </a:lnTo>
                  <a:lnTo>
                    <a:pt x="73647" y="20497"/>
                  </a:lnTo>
                  <a:lnTo>
                    <a:pt x="80438" y="24403"/>
                  </a:lnTo>
                  <a:lnTo>
                    <a:pt x="86563" y="29870"/>
                  </a:lnTo>
                  <a:lnTo>
                    <a:pt x="99364" y="17830"/>
                  </a:lnTo>
                  <a:lnTo>
                    <a:pt x="98971" y="17373"/>
                  </a:lnTo>
                  <a:close/>
                </a:path>
                <a:path w="464184" h="109854">
                  <a:moveTo>
                    <a:pt x="157252" y="25907"/>
                  </a:moveTo>
                  <a:lnTo>
                    <a:pt x="140691" y="25907"/>
                  </a:lnTo>
                  <a:lnTo>
                    <a:pt x="133275" y="27685"/>
                  </a:lnTo>
                  <a:lnTo>
                    <a:pt x="105639" y="59486"/>
                  </a:lnTo>
                  <a:lnTo>
                    <a:pt x="105639" y="75539"/>
                  </a:lnTo>
                  <a:lnTo>
                    <a:pt x="133275" y="107492"/>
                  </a:lnTo>
                  <a:lnTo>
                    <a:pt x="140691" y="109270"/>
                  </a:lnTo>
                  <a:lnTo>
                    <a:pt x="157252" y="109270"/>
                  </a:lnTo>
                  <a:lnTo>
                    <a:pt x="164720" y="107492"/>
                  </a:lnTo>
                  <a:lnTo>
                    <a:pt x="177928" y="100380"/>
                  </a:lnTo>
                  <a:lnTo>
                    <a:pt x="183059" y="95453"/>
                  </a:lnTo>
                  <a:lnTo>
                    <a:pt x="184504" y="92963"/>
                  </a:lnTo>
                  <a:lnTo>
                    <a:pt x="141911" y="92963"/>
                  </a:lnTo>
                  <a:lnTo>
                    <a:pt x="136119" y="90627"/>
                  </a:lnTo>
                  <a:lnTo>
                    <a:pt x="131547" y="85953"/>
                  </a:lnTo>
                  <a:lnTo>
                    <a:pt x="127077" y="81279"/>
                  </a:lnTo>
                  <a:lnTo>
                    <a:pt x="124842" y="75133"/>
                  </a:lnTo>
                  <a:lnTo>
                    <a:pt x="124842" y="59893"/>
                  </a:lnTo>
                  <a:lnTo>
                    <a:pt x="127077" y="53746"/>
                  </a:lnTo>
                  <a:lnTo>
                    <a:pt x="131547" y="49072"/>
                  </a:lnTo>
                  <a:lnTo>
                    <a:pt x="136119" y="44399"/>
                  </a:lnTo>
                  <a:lnTo>
                    <a:pt x="141911" y="42062"/>
                  </a:lnTo>
                  <a:lnTo>
                    <a:pt x="184415" y="42062"/>
                  </a:lnTo>
                  <a:lnTo>
                    <a:pt x="183059" y="39725"/>
                  </a:lnTo>
                  <a:lnTo>
                    <a:pt x="177928" y="34797"/>
                  </a:lnTo>
                  <a:lnTo>
                    <a:pt x="164720" y="27685"/>
                  </a:lnTo>
                  <a:lnTo>
                    <a:pt x="157252" y="25907"/>
                  </a:lnTo>
                  <a:close/>
                </a:path>
                <a:path w="464184" h="109854">
                  <a:moveTo>
                    <a:pt x="184415" y="42062"/>
                  </a:moveTo>
                  <a:lnTo>
                    <a:pt x="155931" y="42062"/>
                  </a:lnTo>
                  <a:lnTo>
                    <a:pt x="161723" y="44399"/>
                  </a:lnTo>
                  <a:lnTo>
                    <a:pt x="170867" y="53746"/>
                  </a:lnTo>
                  <a:lnTo>
                    <a:pt x="173153" y="59893"/>
                  </a:lnTo>
                  <a:lnTo>
                    <a:pt x="173153" y="75133"/>
                  </a:lnTo>
                  <a:lnTo>
                    <a:pt x="170867" y="81279"/>
                  </a:lnTo>
                  <a:lnTo>
                    <a:pt x="161723" y="90627"/>
                  </a:lnTo>
                  <a:lnTo>
                    <a:pt x="155931" y="92963"/>
                  </a:lnTo>
                  <a:lnTo>
                    <a:pt x="184504" y="92963"/>
                  </a:lnTo>
                  <a:lnTo>
                    <a:pt x="186716" y="89153"/>
                  </a:lnTo>
                  <a:lnTo>
                    <a:pt x="190475" y="82753"/>
                  </a:lnTo>
                  <a:lnTo>
                    <a:pt x="192355" y="75539"/>
                  </a:lnTo>
                  <a:lnTo>
                    <a:pt x="192355" y="59486"/>
                  </a:lnTo>
                  <a:lnTo>
                    <a:pt x="190475" y="52323"/>
                  </a:lnTo>
                  <a:lnTo>
                    <a:pt x="186716" y="46024"/>
                  </a:lnTo>
                  <a:lnTo>
                    <a:pt x="184415" y="42062"/>
                  </a:lnTo>
                  <a:close/>
                </a:path>
                <a:path w="464184" h="109854">
                  <a:moveTo>
                    <a:pt x="260907" y="26822"/>
                  </a:moveTo>
                  <a:lnTo>
                    <a:pt x="211174" y="26822"/>
                  </a:lnTo>
                  <a:lnTo>
                    <a:pt x="211174" y="108203"/>
                  </a:lnTo>
                  <a:lnTo>
                    <a:pt x="263396" y="108203"/>
                  </a:lnTo>
                  <a:lnTo>
                    <a:pt x="271524" y="106222"/>
                  </a:lnTo>
                  <a:lnTo>
                    <a:pt x="282497" y="98297"/>
                  </a:lnTo>
                  <a:lnTo>
                    <a:pt x="284425" y="94335"/>
                  </a:lnTo>
                  <a:lnTo>
                    <a:pt x="229309" y="94335"/>
                  </a:lnTo>
                  <a:lnTo>
                    <a:pt x="229309" y="73456"/>
                  </a:lnTo>
                  <a:lnTo>
                    <a:pt x="283747" y="73456"/>
                  </a:lnTo>
                  <a:lnTo>
                    <a:pt x="280211" y="68884"/>
                  </a:lnTo>
                  <a:lnTo>
                    <a:pt x="270153" y="65836"/>
                  </a:lnTo>
                  <a:lnTo>
                    <a:pt x="274115" y="64109"/>
                  </a:lnTo>
                  <a:lnTo>
                    <a:pt x="277163" y="61721"/>
                  </a:lnTo>
                  <a:lnTo>
                    <a:pt x="277803" y="60807"/>
                  </a:lnTo>
                  <a:lnTo>
                    <a:pt x="229309" y="60807"/>
                  </a:lnTo>
                  <a:lnTo>
                    <a:pt x="229309" y="40690"/>
                  </a:lnTo>
                  <a:lnTo>
                    <a:pt x="282403" y="40690"/>
                  </a:lnTo>
                  <a:lnTo>
                    <a:pt x="279855" y="35966"/>
                  </a:lnTo>
                  <a:lnTo>
                    <a:pt x="268679" y="28651"/>
                  </a:lnTo>
                  <a:lnTo>
                    <a:pt x="260907" y="26822"/>
                  </a:lnTo>
                  <a:close/>
                </a:path>
                <a:path w="464184" h="109854">
                  <a:moveTo>
                    <a:pt x="283747" y="73456"/>
                  </a:moveTo>
                  <a:lnTo>
                    <a:pt x="256894" y="73456"/>
                  </a:lnTo>
                  <a:lnTo>
                    <a:pt x="260704" y="74371"/>
                  </a:lnTo>
                  <a:lnTo>
                    <a:pt x="263142" y="76199"/>
                  </a:lnTo>
                  <a:lnTo>
                    <a:pt x="265581" y="77927"/>
                  </a:lnTo>
                  <a:lnTo>
                    <a:pt x="266800" y="80568"/>
                  </a:lnTo>
                  <a:lnTo>
                    <a:pt x="266800" y="90931"/>
                  </a:lnTo>
                  <a:lnTo>
                    <a:pt x="261567" y="94335"/>
                  </a:lnTo>
                  <a:lnTo>
                    <a:pt x="284425" y="94335"/>
                  </a:lnTo>
                  <a:lnTo>
                    <a:pt x="285240" y="92659"/>
                  </a:lnTo>
                  <a:lnTo>
                    <a:pt x="285240" y="75387"/>
                  </a:lnTo>
                  <a:lnTo>
                    <a:pt x="283747" y="73456"/>
                  </a:lnTo>
                  <a:close/>
                </a:path>
                <a:path w="464184" h="109854">
                  <a:moveTo>
                    <a:pt x="282403" y="40690"/>
                  </a:moveTo>
                  <a:lnTo>
                    <a:pt x="259129" y="40690"/>
                  </a:lnTo>
                  <a:lnTo>
                    <a:pt x="264057" y="43992"/>
                  </a:lnTo>
                  <a:lnTo>
                    <a:pt x="264057" y="57403"/>
                  </a:lnTo>
                  <a:lnTo>
                    <a:pt x="259129" y="60807"/>
                  </a:lnTo>
                  <a:lnTo>
                    <a:pt x="277803" y="60807"/>
                  </a:lnTo>
                  <a:lnTo>
                    <a:pt x="279297" y="58673"/>
                  </a:lnTo>
                  <a:lnTo>
                    <a:pt x="281532" y="55625"/>
                  </a:lnTo>
                  <a:lnTo>
                    <a:pt x="282649" y="52019"/>
                  </a:lnTo>
                  <a:lnTo>
                    <a:pt x="282649" y="41147"/>
                  </a:lnTo>
                  <a:lnTo>
                    <a:pt x="282403" y="40690"/>
                  </a:lnTo>
                  <a:close/>
                </a:path>
                <a:path w="464184" h="109854">
                  <a:moveTo>
                    <a:pt x="348508" y="25907"/>
                  </a:moveTo>
                  <a:lnTo>
                    <a:pt x="332557" y="25907"/>
                  </a:lnTo>
                  <a:lnTo>
                    <a:pt x="325343" y="27685"/>
                  </a:lnTo>
                  <a:lnTo>
                    <a:pt x="298521" y="59639"/>
                  </a:lnTo>
                  <a:lnTo>
                    <a:pt x="298521" y="75539"/>
                  </a:lnTo>
                  <a:lnTo>
                    <a:pt x="326664" y="107492"/>
                  </a:lnTo>
                  <a:lnTo>
                    <a:pt x="334538" y="109270"/>
                  </a:lnTo>
                  <a:lnTo>
                    <a:pt x="350489" y="109270"/>
                  </a:lnTo>
                  <a:lnTo>
                    <a:pt x="356788" y="108153"/>
                  </a:lnTo>
                  <a:lnTo>
                    <a:pt x="367964" y="103682"/>
                  </a:lnTo>
                  <a:lnTo>
                    <a:pt x="372587" y="100380"/>
                  </a:lnTo>
                  <a:lnTo>
                    <a:pt x="376245" y="96011"/>
                  </a:lnTo>
                  <a:lnTo>
                    <a:pt x="373725" y="93116"/>
                  </a:lnTo>
                  <a:lnTo>
                    <a:pt x="336925" y="93116"/>
                  </a:lnTo>
                  <a:lnTo>
                    <a:pt x="331033" y="91389"/>
                  </a:lnTo>
                  <a:lnTo>
                    <a:pt x="326257" y="87934"/>
                  </a:lnTo>
                  <a:lnTo>
                    <a:pt x="321584" y="84378"/>
                  </a:lnTo>
                  <a:lnTo>
                    <a:pt x="318688" y="79603"/>
                  </a:lnTo>
                  <a:lnTo>
                    <a:pt x="317571" y="73609"/>
                  </a:lnTo>
                  <a:lnTo>
                    <a:pt x="381426" y="73609"/>
                  </a:lnTo>
                  <a:lnTo>
                    <a:pt x="381629" y="71170"/>
                  </a:lnTo>
                  <a:lnTo>
                    <a:pt x="381731" y="60959"/>
                  </a:lnTo>
                  <a:lnTo>
                    <a:pt x="317418" y="60959"/>
                  </a:lnTo>
                  <a:lnTo>
                    <a:pt x="318317" y="55067"/>
                  </a:lnTo>
                  <a:lnTo>
                    <a:pt x="334487" y="41147"/>
                  </a:lnTo>
                  <a:lnTo>
                    <a:pt x="373765" y="41147"/>
                  </a:lnTo>
                  <a:lnTo>
                    <a:pt x="373025" y="39776"/>
                  </a:lnTo>
                  <a:lnTo>
                    <a:pt x="372943" y="39623"/>
                  </a:lnTo>
                  <a:lnTo>
                    <a:pt x="368166" y="34797"/>
                  </a:lnTo>
                  <a:lnTo>
                    <a:pt x="361767" y="31241"/>
                  </a:lnTo>
                  <a:lnTo>
                    <a:pt x="355569" y="27685"/>
                  </a:lnTo>
                  <a:lnTo>
                    <a:pt x="348508" y="25907"/>
                  </a:lnTo>
                  <a:close/>
                </a:path>
                <a:path w="464184" h="109854">
                  <a:moveTo>
                    <a:pt x="366122" y="84378"/>
                  </a:moveTo>
                  <a:lnTo>
                    <a:pt x="365934" y="84378"/>
                  </a:lnTo>
                  <a:lnTo>
                    <a:pt x="360243" y="90169"/>
                  </a:lnTo>
                  <a:lnTo>
                    <a:pt x="352877" y="93116"/>
                  </a:lnTo>
                  <a:lnTo>
                    <a:pt x="373725" y="93116"/>
                  </a:lnTo>
                  <a:lnTo>
                    <a:pt x="366122" y="84378"/>
                  </a:lnTo>
                  <a:close/>
                </a:path>
                <a:path w="464184" h="109854">
                  <a:moveTo>
                    <a:pt x="373765" y="41147"/>
                  </a:moveTo>
                  <a:lnTo>
                    <a:pt x="346781" y="41147"/>
                  </a:lnTo>
                  <a:lnTo>
                    <a:pt x="351962" y="42976"/>
                  </a:lnTo>
                  <a:lnTo>
                    <a:pt x="360293" y="50291"/>
                  </a:lnTo>
                  <a:lnTo>
                    <a:pt x="362783" y="55067"/>
                  </a:lnTo>
                  <a:lnTo>
                    <a:pt x="363595" y="60959"/>
                  </a:lnTo>
                  <a:lnTo>
                    <a:pt x="381731" y="60959"/>
                  </a:lnTo>
                  <a:lnTo>
                    <a:pt x="381731" y="59639"/>
                  </a:lnTo>
                  <a:lnTo>
                    <a:pt x="379990" y="52476"/>
                  </a:lnTo>
                  <a:lnTo>
                    <a:pt x="379953" y="52323"/>
                  </a:lnTo>
                  <a:lnTo>
                    <a:pt x="376483" y="46177"/>
                  </a:lnTo>
                  <a:lnTo>
                    <a:pt x="373765" y="41147"/>
                  </a:lnTo>
                  <a:close/>
                </a:path>
                <a:path w="464184" h="109854">
                  <a:moveTo>
                    <a:pt x="435556" y="42976"/>
                  </a:moveTo>
                  <a:lnTo>
                    <a:pt x="416506" y="42976"/>
                  </a:lnTo>
                  <a:lnTo>
                    <a:pt x="416506" y="108203"/>
                  </a:lnTo>
                  <a:lnTo>
                    <a:pt x="435556" y="108203"/>
                  </a:lnTo>
                  <a:lnTo>
                    <a:pt x="435556" y="42976"/>
                  </a:lnTo>
                  <a:close/>
                </a:path>
                <a:path w="464184" h="109854">
                  <a:moveTo>
                    <a:pt x="464055" y="26822"/>
                  </a:moveTo>
                  <a:lnTo>
                    <a:pt x="387855" y="26822"/>
                  </a:lnTo>
                  <a:lnTo>
                    <a:pt x="387855" y="42976"/>
                  </a:lnTo>
                  <a:lnTo>
                    <a:pt x="464055" y="42976"/>
                  </a:lnTo>
                  <a:lnTo>
                    <a:pt x="464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175392" y="5870144"/>
              <a:ext cx="4031373" cy="34508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969500" y="4343400"/>
              <a:ext cx="4584700" cy="9779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548471" y="5404204"/>
              <a:ext cx="646209" cy="304749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8548319" y="5913121"/>
              <a:ext cx="821690" cy="307975"/>
            </a:xfrm>
            <a:custGeom>
              <a:avLst/>
              <a:gdLst/>
              <a:ahLst/>
              <a:cxnLst/>
              <a:rect l="l" t="t" r="r" b="b"/>
              <a:pathLst>
                <a:path w="821690" h="307975">
                  <a:moveTo>
                    <a:pt x="26060" y="0"/>
                  </a:moveTo>
                  <a:lnTo>
                    <a:pt x="16763" y="0"/>
                  </a:lnTo>
                  <a:lnTo>
                    <a:pt x="16763" y="106680"/>
                  </a:lnTo>
                  <a:lnTo>
                    <a:pt x="27584" y="106680"/>
                  </a:lnTo>
                  <a:lnTo>
                    <a:pt x="27584" y="21793"/>
                  </a:lnTo>
                  <a:lnTo>
                    <a:pt x="38825" y="21793"/>
                  </a:lnTo>
                  <a:lnTo>
                    <a:pt x="26060" y="0"/>
                  </a:lnTo>
                  <a:close/>
                </a:path>
                <a:path w="821690" h="307975">
                  <a:moveTo>
                    <a:pt x="127558" y="21336"/>
                  </a:moveTo>
                  <a:lnTo>
                    <a:pt x="116738" y="21336"/>
                  </a:lnTo>
                  <a:lnTo>
                    <a:pt x="116738" y="106680"/>
                  </a:lnTo>
                  <a:lnTo>
                    <a:pt x="127558" y="106680"/>
                  </a:lnTo>
                  <a:lnTo>
                    <a:pt x="127558" y="21336"/>
                  </a:lnTo>
                  <a:close/>
                </a:path>
                <a:path w="821690" h="307975">
                  <a:moveTo>
                    <a:pt x="38825" y="21793"/>
                  </a:moveTo>
                  <a:lnTo>
                    <a:pt x="27584" y="21793"/>
                  </a:lnTo>
                  <a:lnTo>
                    <a:pt x="69494" y="93116"/>
                  </a:lnTo>
                  <a:lnTo>
                    <a:pt x="74828" y="93116"/>
                  </a:lnTo>
                  <a:lnTo>
                    <a:pt x="83014" y="79095"/>
                  </a:lnTo>
                  <a:lnTo>
                    <a:pt x="72389" y="79095"/>
                  </a:lnTo>
                  <a:lnTo>
                    <a:pt x="38825" y="21793"/>
                  </a:lnTo>
                  <a:close/>
                </a:path>
                <a:path w="821690" h="307975">
                  <a:moveTo>
                    <a:pt x="127558" y="0"/>
                  </a:moveTo>
                  <a:lnTo>
                    <a:pt x="118262" y="0"/>
                  </a:lnTo>
                  <a:lnTo>
                    <a:pt x="72389" y="79095"/>
                  </a:lnTo>
                  <a:lnTo>
                    <a:pt x="83014" y="79095"/>
                  </a:lnTo>
                  <a:lnTo>
                    <a:pt x="116738" y="21336"/>
                  </a:lnTo>
                  <a:lnTo>
                    <a:pt x="127558" y="21336"/>
                  </a:lnTo>
                  <a:lnTo>
                    <a:pt x="127558" y="0"/>
                  </a:lnTo>
                  <a:close/>
                </a:path>
                <a:path w="821690" h="307975">
                  <a:moveTo>
                    <a:pt x="214225" y="35356"/>
                  </a:moveTo>
                  <a:lnTo>
                    <a:pt x="194852" y="35356"/>
                  </a:lnTo>
                  <a:lnTo>
                    <a:pt x="200491" y="37185"/>
                  </a:lnTo>
                  <a:lnTo>
                    <a:pt x="204351" y="40843"/>
                  </a:lnTo>
                  <a:lnTo>
                    <a:pt x="208212" y="44399"/>
                  </a:lnTo>
                  <a:lnTo>
                    <a:pt x="210143" y="49631"/>
                  </a:lnTo>
                  <a:lnTo>
                    <a:pt x="210143" y="61417"/>
                  </a:lnTo>
                  <a:lnTo>
                    <a:pt x="173922" y="61417"/>
                  </a:lnTo>
                  <a:lnTo>
                    <a:pt x="166048" y="63500"/>
                  </a:lnTo>
                  <a:lnTo>
                    <a:pt x="161070" y="67665"/>
                  </a:lnTo>
                  <a:lnTo>
                    <a:pt x="156193" y="71831"/>
                  </a:lnTo>
                  <a:lnTo>
                    <a:pt x="153755" y="77317"/>
                  </a:lnTo>
                  <a:lnTo>
                    <a:pt x="153755" y="91135"/>
                  </a:lnTo>
                  <a:lnTo>
                    <a:pt x="156396" y="96774"/>
                  </a:lnTo>
                  <a:lnTo>
                    <a:pt x="166963" y="105308"/>
                  </a:lnTo>
                  <a:lnTo>
                    <a:pt x="174075" y="107442"/>
                  </a:lnTo>
                  <a:lnTo>
                    <a:pt x="189518" y="107442"/>
                  </a:lnTo>
                  <a:lnTo>
                    <a:pt x="195106" y="106273"/>
                  </a:lnTo>
                  <a:lnTo>
                    <a:pt x="199779" y="103936"/>
                  </a:lnTo>
                  <a:lnTo>
                    <a:pt x="204555" y="101600"/>
                  </a:lnTo>
                  <a:lnTo>
                    <a:pt x="207541" y="98907"/>
                  </a:lnTo>
                  <a:lnTo>
                    <a:pt x="178291" y="98907"/>
                  </a:lnTo>
                  <a:lnTo>
                    <a:pt x="173313" y="97586"/>
                  </a:lnTo>
                  <a:lnTo>
                    <a:pt x="169757" y="94945"/>
                  </a:lnTo>
                  <a:lnTo>
                    <a:pt x="166201" y="92202"/>
                  </a:lnTo>
                  <a:lnTo>
                    <a:pt x="164423" y="88493"/>
                  </a:lnTo>
                  <a:lnTo>
                    <a:pt x="164423" y="74269"/>
                  </a:lnTo>
                  <a:lnTo>
                    <a:pt x="171281" y="69494"/>
                  </a:lnTo>
                  <a:lnTo>
                    <a:pt x="220963" y="69494"/>
                  </a:lnTo>
                  <a:lnTo>
                    <a:pt x="220963" y="46736"/>
                  </a:lnTo>
                  <a:lnTo>
                    <a:pt x="218169" y="39014"/>
                  </a:lnTo>
                  <a:lnTo>
                    <a:pt x="214225" y="35356"/>
                  </a:lnTo>
                  <a:close/>
                </a:path>
                <a:path w="821690" h="307975">
                  <a:moveTo>
                    <a:pt x="220963" y="94183"/>
                  </a:moveTo>
                  <a:lnTo>
                    <a:pt x="210600" y="94183"/>
                  </a:lnTo>
                  <a:lnTo>
                    <a:pt x="210600" y="106680"/>
                  </a:lnTo>
                  <a:lnTo>
                    <a:pt x="220963" y="106680"/>
                  </a:lnTo>
                  <a:lnTo>
                    <a:pt x="220963" y="94183"/>
                  </a:lnTo>
                  <a:close/>
                </a:path>
                <a:path w="821690" h="307975">
                  <a:moveTo>
                    <a:pt x="220963" y="69494"/>
                  </a:moveTo>
                  <a:lnTo>
                    <a:pt x="210143" y="69494"/>
                  </a:lnTo>
                  <a:lnTo>
                    <a:pt x="210143" y="82600"/>
                  </a:lnTo>
                  <a:lnTo>
                    <a:pt x="208009" y="87884"/>
                  </a:lnTo>
                  <a:lnTo>
                    <a:pt x="190788" y="98907"/>
                  </a:lnTo>
                  <a:lnTo>
                    <a:pt x="207541" y="98907"/>
                  </a:lnTo>
                  <a:lnTo>
                    <a:pt x="208161" y="98348"/>
                  </a:lnTo>
                  <a:lnTo>
                    <a:pt x="210600" y="94183"/>
                  </a:lnTo>
                  <a:lnTo>
                    <a:pt x="220963" y="94183"/>
                  </a:lnTo>
                  <a:lnTo>
                    <a:pt x="220963" y="69494"/>
                  </a:lnTo>
                  <a:close/>
                </a:path>
                <a:path w="821690" h="307975">
                  <a:moveTo>
                    <a:pt x="198967" y="25908"/>
                  </a:moveTo>
                  <a:lnTo>
                    <a:pt x="182203" y="25908"/>
                  </a:lnTo>
                  <a:lnTo>
                    <a:pt x="176208" y="26873"/>
                  </a:lnTo>
                  <a:lnTo>
                    <a:pt x="170519" y="28803"/>
                  </a:lnTo>
                  <a:lnTo>
                    <a:pt x="164829" y="30632"/>
                  </a:lnTo>
                  <a:lnTo>
                    <a:pt x="159952" y="33274"/>
                  </a:lnTo>
                  <a:lnTo>
                    <a:pt x="155888" y="36728"/>
                  </a:lnTo>
                  <a:lnTo>
                    <a:pt x="160765" y="44805"/>
                  </a:lnTo>
                  <a:lnTo>
                    <a:pt x="164118" y="41859"/>
                  </a:lnTo>
                  <a:lnTo>
                    <a:pt x="168131" y="39573"/>
                  </a:lnTo>
                  <a:lnTo>
                    <a:pt x="172805" y="37947"/>
                  </a:lnTo>
                  <a:lnTo>
                    <a:pt x="177478" y="36220"/>
                  </a:lnTo>
                  <a:lnTo>
                    <a:pt x="182355" y="35356"/>
                  </a:lnTo>
                  <a:lnTo>
                    <a:pt x="214225" y="35356"/>
                  </a:lnTo>
                  <a:lnTo>
                    <a:pt x="212581" y="33832"/>
                  </a:lnTo>
                  <a:lnTo>
                    <a:pt x="206993" y="28549"/>
                  </a:lnTo>
                  <a:lnTo>
                    <a:pt x="198967" y="25908"/>
                  </a:lnTo>
                  <a:close/>
                </a:path>
                <a:path w="821690" h="307975">
                  <a:moveTo>
                    <a:pt x="260588" y="26517"/>
                  </a:moveTo>
                  <a:lnTo>
                    <a:pt x="249768" y="26517"/>
                  </a:lnTo>
                  <a:lnTo>
                    <a:pt x="249768" y="106680"/>
                  </a:lnTo>
                  <a:lnTo>
                    <a:pt x="260588" y="106680"/>
                  </a:lnTo>
                  <a:lnTo>
                    <a:pt x="260588" y="71018"/>
                  </a:lnTo>
                  <a:lnTo>
                    <a:pt x="292030" y="71018"/>
                  </a:lnTo>
                  <a:lnTo>
                    <a:pt x="287411" y="65379"/>
                  </a:lnTo>
                  <a:lnTo>
                    <a:pt x="290380" y="61722"/>
                  </a:lnTo>
                  <a:lnTo>
                    <a:pt x="260588" y="61722"/>
                  </a:lnTo>
                  <a:lnTo>
                    <a:pt x="260588" y="26517"/>
                  </a:lnTo>
                  <a:close/>
                </a:path>
                <a:path w="821690" h="307975">
                  <a:moveTo>
                    <a:pt x="292030" y="71018"/>
                  </a:moveTo>
                  <a:lnTo>
                    <a:pt x="278876" y="71018"/>
                  </a:lnTo>
                  <a:lnTo>
                    <a:pt x="308442" y="106680"/>
                  </a:lnTo>
                  <a:lnTo>
                    <a:pt x="321243" y="106680"/>
                  </a:lnTo>
                  <a:lnTo>
                    <a:pt x="292030" y="71018"/>
                  </a:lnTo>
                  <a:close/>
                </a:path>
                <a:path w="821690" h="307975">
                  <a:moveTo>
                    <a:pt x="318957" y="26517"/>
                  </a:moveTo>
                  <a:lnTo>
                    <a:pt x="307223" y="26517"/>
                  </a:lnTo>
                  <a:lnTo>
                    <a:pt x="279029" y="61722"/>
                  </a:lnTo>
                  <a:lnTo>
                    <a:pt x="290380" y="61722"/>
                  </a:lnTo>
                  <a:lnTo>
                    <a:pt x="318957" y="26517"/>
                  </a:lnTo>
                  <a:close/>
                </a:path>
                <a:path w="821690" h="307975">
                  <a:moveTo>
                    <a:pt x="375930" y="25908"/>
                  </a:moveTo>
                  <a:lnTo>
                    <a:pt x="361096" y="25908"/>
                  </a:lnTo>
                  <a:lnTo>
                    <a:pt x="353984" y="27635"/>
                  </a:lnTo>
                  <a:lnTo>
                    <a:pt x="341487" y="34544"/>
                  </a:lnTo>
                  <a:lnTo>
                    <a:pt x="336610" y="39370"/>
                  </a:lnTo>
                  <a:lnTo>
                    <a:pt x="329498" y="51765"/>
                  </a:lnTo>
                  <a:lnTo>
                    <a:pt x="327720" y="58775"/>
                  </a:lnTo>
                  <a:lnTo>
                    <a:pt x="327720" y="74422"/>
                  </a:lnTo>
                  <a:lnTo>
                    <a:pt x="353984" y="105714"/>
                  </a:lnTo>
                  <a:lnTo>
                    <a:pt x="361096" y="107442"/>
                  </a:lnTo>
                  <a:lnTo>
                    <a:pt x="375828" y="107442"/>
                  </a:lnTo>
                  <a:lnTo>
                    <a:pt x="381975" y="106121"/>
                  </a:lnTo>
                  <a:lnTo>
                    <a:pt x="387461" y="103479"/>
                  </a:lnTo>
                  <a:lnTo>
                    <a:pt x="392948" y="100736"/>
                  </a:lnTo>
                  <a:lnTo>
                    <a:pt x="396103" y="97840"/>
                  </a:lnTo>
                  <a:lnTo>
                    <a:pt x="363230" y="97840"/>
                  </a:lnTo>
                  <a:lnTo>
                    <a:pt x="357997" y="96570"/>
                  </a:lnTo>
                  <a:lnTo>
                    <a:pt x="338693" y="72796"/>
                  </a:lnTo>
                  <a:lnTo>
                    <a:pt x="338693" y="60502"/>
                  </a:lnTo>
                  <a:lnTo>
                    <a:pt x="363230" y="35356"/>
                  </a:lnTo>
                  <a:lnTo>
                    <a:pt x="395920" y="35356"/>
                  </a:lnTo>
                  <a:lnTo>
                    <a:pt x="392948" y="32664"/>
                  </a:lnTo>
                  <a:lnTo>
                    <a:pt x="387461" y="30022"/>
                  </a:lnTo>
                  <a:lnTo>
                    <a:pt x="382076" y="27279"/>
                  </a:lnTo>
                  <a:lnTo>
                    <a:pt x="375930" y="25908"/>
                  </a:lnTo>
                  <a:close/>
                </a:path>
                <a:path w="821690" h="307975">
                  <a:moveTo>
                    <a:pt x="392338" y="86106"/>
                  </a:moveTo>
                  <a:lnTo>
                    <a:pt x="389696" y="90068"/>
                  </a:lnTo>
                  <a:lnTo>
                    <a:pt x="386344" y="93014"/>
                  </a:lnTo>
                  <a:lnTo>
                    <a:pt x="378216" y="96875"/>
                  </a:lnTo>
                  <a:lnTo>
                    <a:pt x="373796" y="97840"/>
                  </a:lnTo>
                  <a:lnTo>
                    <a:pt x="396103" y="97840"/>
                  </a:lnTo>
                  <a:lnTo>
                    <a:pt x="397155" y="96875"/>
                  </a:lnTo>
                  <a:lnTo>
                    <a:pt x="397389" y="96570"/>
                  </a:lnTo>
                  <a:lnTo>
                    <a:pt x="400415" y="91592"/>
                  </a:lnTo>
                  <a:lnTo>
                    <a:pt x="392338" y="86106"/>
                  </a:lnTo>
                  <a:close/>
                </a:path>
                <a:path w="821690" h="307975">
                  <a:moveTo>
                    <a:pt x="395920" y="35356"/>
                  </a:moveTo>
                  <a:lnTo>
                    <a:pt x="373796" y="35356"/>
                  </a:lnTo>
                  <a:lnTo>
                    <a:pt x="378216" y="36372"/>
                  </a:lnTo>
                  <a:lnTo>
                    <a:pt x="382280" y="38404"/>
                  </a:lnTo>
                  <a:lnTo>
                    <a:pt x="386344" y="40335"/>
                  </a:lnTo>
                  <a:lnTo>
                    <a:pt x="389696" y="43281"/>
                  </a:lnTo>
                  <a:lnTo>
                    <a:pt x="392338" y="47244"/>
                  </a:lnTo>
                  <a:lnTo>
                    <a:pt x="400266" y="41859"/>
                  </a:lnTo>
                  <a:lnTo>
                    <a:pt x="400477" y="41859"/>
                  </a:lnTo>
                  <a:lnTo>
                    <a:pt x="397327" y="36677"/>
                  </a:lnTo>
                  <a:lnTo>
                    <a:pt x="397041" y="36372"/>
                  </a:lnTo>
                  <a:lnTo>
                    <a:pt x="395920" y="35356"/>
                  </a:lnTo>
                  <a:close/>
                </a:path>
                <a:path w="821690" h="307975">
                  <a:moveTo>
                    <a:pt x="432187" y="26517"/>
                  </a:moveTo>
                  <a:lnTo>
                    <a:pt x="421366" y="26517"/>
                  </a:lnTo>
                  <a:lnTo>
                    <a:pt x="421366" y="106680"/>
                  </a:lnTo>
                  <a:lnTo>
                    <a:pt x="431120" y="106680"/>
                  </a:lnTo>
                  <a:lnTo>
                    <a:pt x="444902" y="90220"/>
                  </a:lnTo>
                  <a:lnTo>
                    <a:pt x="432187" y="90220"/>
                  </a:lnTo>
                  <a:lnTo>
                    <a:pt x="432187" y="26517"/>
                  </a:lnTo>
                  <a:close/>
                </a:path>
                <a:path w="821690" h="307975">
                  <a:moveTo>
                    <a:pt x="495280" y="42976"/>
                  </a:moveTo>
                  <a:lnTo>
                    <a:pt x="484460" y="42976"/>
                  </a:lnTo>
                  <a:lnTo>
                    <a:pt x="484460" y="106680"/>
                  </a:lnTo>
                  <a:lnTo>
                    <a:pt x="495280" y="106680"/>
                  </a:lnTo>
                  <a:lnTo>
                    <a:pt x="495280" y="42976"/>
                  </a:lnTo>
                  <a:close/>
                </a:path>
                <a:path w="821690" h="307975">
                  <a:moveTo>
                    <a:pt x="495280" y="26517"/>
                  </a:moveTo>
                  <a:lnTo>
                    <a:pt x="485679" y="26517"/>
                  </a:lnTo>
                  <a:lnTo>
                    <a:pt x="432187" y="90220"/>
                  </a:lnTo>
                  <a:lnTo>
                    <a:pt x="444902" y="90220"/>
                  </a:lnTo>
                  <a:lnTo>
                    <a:pt x="484460" y="42976"/>
                  </a:lnTo>
                  <a:lnTo>
                    <a:pt x="495280" y="42976"/>
                  </a:lnTo>
                  <a:lnTo>
                    <a:pt x="495280" y="26517"/>
                  </a:lnTo>
                  <a:close/>
                </a:path>
                <a:path w="821690" h="307975">
                  <a:moveTo>
                    <a:pt x="537263" y="26517"/>
                  </a:moveTo>
                  <a:lnTo>
                    <a:pt x="526290" y="26517"/>
                  </a:lnTo>
                  <a:lnTo>
                    <a:pt x="526290" y="106680"/>
                  </a:lnTo>
                  <a:lnTo>
                    <a:pt x="536196" y="106680"/>
                  </a:lnTo>
                  <a:lnTo>
                    <a:pt x="536196" y="43129"/>
                  </a:lnTo>
                  <a:lnTo>
                    <a:pt x="547037" y="43129"/>
                  </a:lnTo>
                  <a:lnTo>
                    <a:pt x="537263" y="26517"/>
                  </a:lnTo>
                  <a:close/>
                </a:path>
                <a:path w="821690" h="307975">
                  <a:moveTo>
                    <a:pt x="615901" y="43281"/>
                  </a:moveTo>
                  <a:lnTo>
                    <a:pt x="605995" y="43281"/>
                  </a:lnTo>
                  <a:lnTo>
                    <a:pt x="605995" y="106680"/>
                  </a:lnTo>
                  <a:lnTo>
                    <a:pt x="615901" y="106680"/>
                  </a:lnTo>
                  <a:lnTo>
                    <a:pt x="615901" y="43281"/>
                  </a:lnTo>
                  <a:close/>
                </a:path>
                <a:path w="821690" h="307975">
                  <a:moveTo>
                    <a:pt x="547037" y="43129"/>
                  </a:moveTo>
                  <a:lnTo>
                    <a:pt x="536196" y="43129"/>
                  </a:lnTo>
                  <a:lnTo>
                    <a:pt x="568657" y="96926"/>
                  </a:lnTo>
                  <a:lnTo>
                    <a:pt x="573534" y="96926"/>
                  </a:lnTo>
                  <a:lnTo>
                    <a:pt x="581188" y="84277"/>
                  </a:lnTo>
                  <a:lnTo>
                    <a:pt x="571248" y="84277"/>
                  </a:lnTo>
                  <a:lnTo>
                    <a:pt x="547127" y="43281"/>
                  </a:lnTo>
                  <a:lnTo>
                    <a:pt x="547037" y="43129"/>
                  </a:lnTo>
                  <a:close/>
                </a:path>
                <a:path w="821690" h="307975">
                  <a:moveTo>
                    <a:pt x="615901" y="26517"/>
                  </a:moveTo>
                  <a:lnTo>
                    <a:pt x="605843" y="26517"/>
                  </a:lnTo>
                  <a:lnTo>
                    <a:pt x="571248" y="84277"/>
                  </a:lnTo>
                  <a:lnTo>
                    <a:pt x="581188" y="84277"/>
                  </a:lnTo>
                  <a:lnTo>
                    <a:pt x="605995" y="43281"/>
                  </a:lnTo>
                  <a:lnTo>
                    <a:pt x="615901" y="43281"/>
                  </a:lnTo>
                  <a:lnTo>
                    <a:pt x="615901" y="26517"/>
                  </a:lnTo>
                  <a:close/>
                </a:path>
                <a:path w="821690" h="307975">
                  <a:moveTo>
                    <a:pt x="633586" y="121615"/>
                  </a:moveTo>
                  <a:lnTo>
                    <a:pt x="628557" y="129692"/>
                  </a:lnTo>
                  <a:lnTo>
                    <a:pt x="630995" y="132130"/>
                  </a:lnTo>
                  <a:lnTo>
                    <a:pt x="633891" y="133959"/>
                  </a:lnTo>
                  <a:lnTo>
                    <a:pt x="640596" y="136398"/>
                  </a:lnTo>
                  <a:lnTo>
                    <a:pt x="644203" y="137007"/>
                  </a:lnTo>
                  <a:lnTo>
                    <a:pt x="654058" y="137007"/>
                  </a:lnTo>
                  <a:lnTo>
                    <a:pt x="659189" y="135432"/>
                  </a:lnTo>
                  <a:lnTo>
                    <a:pt x="667724" y="129133"/>
                  </a:lnTo>
                  <a:lnTo>
                    <a:pt x="668726" y="127711"/>
                  </a:lnTo>
                  <a:lnTo>
                    <a:pt x="642527" y="127711"/>
                  </a:lnTo>
                  <a:lnTo>
                    <a:pt x="637650" y="125679"/>
                  </a:lnTo>
                  <a:lnTo>
                    <a:pt x="633586" y="121615"/>
                  </a:lnTo>
                  <a:close/>
                </a:path>
                <a:path w="821690" h="307975">
                  <a:moveTo>
                    <a:pt x="643797" y="26517"/>
                  </a:moveTo>
                  <a:lnTo>
                    <a:pt x="632519" y="26517"/>
                  </a:lnTo>
                  <a:lnTo>
                    <a:pt x="668333" y="106527"/>
                  </a:lnTo>
                  <a:lnTo>
                    <a:pt x="664828" y="114300"/>
                  </a:lnTo>
                  <a:lnTo>
                    <a:pt x="662593" y="119176"/>
                  </a:lnTo>
                  <a:lnTo>
                    <a:pt x="660154" y="122631"/>
                  </a:lnTo>
                  <a:lnTo>
                    <a:pt x="657513" y="124663"/>
                  </a:lnTo>
                  <a:lnTo>
                    <a:pt x="654973" y="126695"/>
                  </a:lnTo>
                  <a:lnTo>
                    <a:pt x="651874" y="127711"/>
                  </a:lnTo>
                  <a:lnTo>
                    <a:pt x="668726" y="127711"/>
                  </a:lnTo>
                  <a:lnTo>
                    <a:pt x="671483" y="123799"/>
                  </a:lnTo>
                  <a:lnTo>
                    <a:pt x="674734" y="116281"/>
                  </a:lnTo>
                  <a:lnTo>
                    <a:pt x="684397" y="94640"/>
                  </a:lnTo>
                  <a:lnTo>
                    <a:pt x="673972" y="94640"/>
                  </a:lnTo>
                  <a:lnTo>
                    <a:pt x="643797" y="26517"/>
                  </a:lnTo>
                  <a:close/>
                </a:path>
                <a:path w="821690" h="307975">
                  <a:moveTo>
                    <a:pt x="714815" y="26517"/>
                  </a:moveTo>
                  <a:lnTo>
                    <a:pt x="704147" y="26517"/>
                  </a:lnTo>
                  <a:lnTo>
                    <a:pt x="673972" y="94640"/>
                  </a:lnTo>
                  <a:lnTo>
                    <a:pt x="684397" y="94640"/>
                  </a:lnTo>
                  <a:lnTo>
                    <a:pt x="714815" y="26517"/>
                  </a:lnTo>
                  <a:close/>
                </a:path>
                <a:path w="821690" h="307975">
                  <a:moveTo>
                    <a:pt x="742646" y="26517"/>
                  </a:moveTo>
                  <a:lnTo>
                    <a:pt x="731673" y="26517"/>
                  </a:lnTo>
                  <a:lnTo>
                    <a:pt x="731673" y="106680"/>
                  </a:lnTo>
                  <a:lnTo>
                    <a:pt x="741579" y="106680"/>
                  </a:lnTo>
                  <a:lnTo>
                    <a:pt x="741579" y="43129"/>
                  </a:lnTo>
                  <a:lnTo>
                    <a:pt x="752420" y="43129"/>
                  </a:lnTo>
                  <a:lnTo>
                    <a:pt x="742646" y="26517"/>
                  </a:lnTo>
                  <a:close/>
                </a:path>
                <a:path w="821690" h="307975">
                  <a:moveTo>
                    <a:pt x="821284" y="43281"/>
                  </a:moveTo>
                  <a:lnTo>
                    <a:pt x="811378" y="43281"/>
                  </a:lnTo>
                  <a:lnTo>
                    <a:pt x="811378" y="106680"/>
                  </a:lnTo>
                  <a:lnTo>
                    <a:pt x="821284" y="106680"/>
                  </a:lnTo>
                  <a:lnTo>
                    <a:pt x="821284" y="43281"/>
                  </a:lnTo>
                  <a:close/>
                </a:path>
                <a:path w="821690" h="307975">
                  <a:moveTo>
                    <a:pt x="752420" y="43129"/>
                  </a:moveTo>
                  <a:lnTo>
                    <a:pt x="741579" y="43129"/>
                  </a:lnTo>
                  <a:lnTo>
                    <a:pt x="774040" y="96926"/>
                  </a:lnTo>
                  <a:lnTo>
                    <a:pt x="778917" y="96926"/>
                  </a:lnTo>
                  <a:lnTo>
                    <a:pt x="786571" y="84277"/>
                  </a:lnTo>
                  <a:lnTo>
                    <a:pt x="776631" y="84277"/>
                  </a:lnTo>
                  <a:lnTo>
                    <a:pt x="752510" y="43281"/>
                  </a:lnTo>
                  <a:lnTo>
                    <a:pt x="752420" y="43129"/>
                  </a:lnTo>
                  <a:close/>
                </a:path>
                <a:path w="821690" h="307975">
                  <a:moveTo>
                    <a:pt x="821284" y="26517"/>
                  </a:moveTo>
                  <a:lnTo>
                    <a:pt x="811226" y="26517"/>
                  </a:lnTo>
                  <a:lnTo>
                    <a:pt x="776631" y="84277"/>
                  </a:lnTo>
                  <a:lnTo>
                    <a:pt x="786571" y="84277"/>
                  </a:lnTo>
                  <a:lnTo>
                    <a:pt x="811378" y="43281"/>
                  </a:lnTo>
                  <a:lnTo>
                    <a:pt x="821284" y="43281"/>
                  </a:lnTo>
                  <a:lnTo>
                    <a:pt x="821284" y="26517"/>
                  </a:lnTo>
                  <a:close/>
                </a:path>
                <a:path w="821690" h="307975">
                  <a:moveTo>
                    <a:pt x="76805" y="193497"/>
                  </a:moveTo>
                  <a:lnTo>
                    <a:pt x="45364" y="193497"/>
                  </a:lnTo>
                  <a:lnTo>
                    <a:pt x="50291" y="194818"/>
                  </a:lnTo>
                  <a:lnTo>
                    <a:pt x="56997" y="200101"/>
                  </a:lnTo>
                  <a:lnTo>
                    <a:pt x="58673" y="203911"/>
                  </a:lnTo>
                  <a:lnTo>
                    <a:pt x="58557" y="212699"/>
                  </a:lnTo>
                  <a:lnTo>
                    <a:pt x="57810" y="215646"/>
                  </a:lnTo>
                  <a:lnTo>
                    <a:pt x="56083" y="219100"/>
                  </a:lnTo>
                  <a:lnTo>
                    <a:pt x="54457" y="222453"/>
                  </a:lnTo>
                  <a:lnTo>
                    <a:pt x="51257" y="226415"/>
                  </a:lnTo>
                  <a:lnTo>
                    <a:pt x="4114" y="271221"/>
                  </a:lnTo>
                  <a:lnTo>
                    <a:pt x="4114" y="284480"/>
                  </a:lnTo>
                  <a:lnTo>
                    <a:pt x="82753" y="284480"/>
                  </a:lnTo>
                  <a:lnTo>
                    <a:pt x="82753" y="267716"/>
                  </a:lnTo>
                  <a:lnTo>
                    <a:pt x="32461" y="267716"/>
                  </a:lnTo>
                  <a:lnTo>
                    <a:pt x="60959" y="240588"/>
                  </a:lnTo>
                  <a:lnTo>
                    <a:pt x="67868" y="234086"/>
                  </a:lnTo>
                  <a:lnTo>
                    <a:pt x="72542" y="228295"/>
                  </a:lnTo>
                  <a:lnTo>
                    <a:pt x="77419" y="218135"/>
                  </a:lnTo>
                  <a:lnTo>
                    <a:pt x="78638" y="212699"/>
                  </a:lnTo>
                  <a:lnTo>
                    <a:pt x="78638" y="197459"/>
                  </a:lnTo>
                  <a:lnTo>
                    <a:pt x="76805" y="193497"/>
                  </a:lnTo>
                  <a:close/>
                </a:path>
                <a:path w="821690" h="307975">
                  <a:moveTo>
                    <a:pt x="40538" y="176276"/>
                  </a:moveTo>
                  <a:lnTo>
                    <a:pt x="31800" y="176276"/>
                  </a:lnTo>
                  <a:lnTo>
                    <a:pt x="23875" y="177850"/>
                  </a:lnTo>
                  <a:lnTo>
                    <a:pt x="9753" y="184048"/>
                  </a:lnTo>
                  <a:lnTo>
                    <a:pt x="4165" y="188366"/>
                  </a:lnTo>
                  <a:lnTo>
                    <a:pt x="0" y="193954"/>
                  </a:lnTo>
                  <a:lnTo>
                    <a:pt x="13868" y="204622"/>
                  </a:lnTo>
                  <a:lnTo>
                    <a:pt x="18688" y="199755"/>
                  </a:lnTo>
                  <a:lnTo>
                    <a:pt x="24460" y="196278"/>
                  </a:lnTo>
                  <a:lnTo>
                    <a:pt x="31184" y="194192"/>
                  </a:lnTo>
                  <a:lnTo>
                    <a:pt x="38861" y="193497"/>
                  </a:lnTo>
                  <a:lnTo>
                    <a:pt x="76805" y="193497"/>
                  </a:lnTo>
                  <a:lnTo>
                    <a:pt x="75183" y="189992"/>
                  </a:lnTo>
                  <a:lnTo>
                    <a:pt x="68275" y="184505"/>
                  </a:lnTo>
                  <a:lnTo>
                    <a:pt x="62804" y="181000"/>
                  </a:lnTo>
                  <a:lnTo>
                    <a:pt x="56159" y="178333"/>
                  </a:lnTo>
                  <a:lnTo>
                    <a:pt x="48787" y="176790"/>
                  </a:lnTo>
                  <a:lnTo>
                    <a:pt x="40538" y="176276"/>
                  </a:lnTo>
                  <a:close/>
                </a:path>
                <a:path w="821690" h="307975">
                  <a:moveTo>
                    <a:pt x="111271" y="260248"/>
                  </a:moveTo>
                  <a:lnTo>
                    <a:pt x="104159" y="260248"/>
                  </a:lnTo>
                  <a:lnTo>
                    <a:pt x="101213" y="261416"/>
                  </a:lnTo>
                  <a:lnTo>
                    <a:pt x="96539" y="266090"/>
                  </a:lnTo>
                  <a:lnTo>
                    <a:pt x="95371" y="269138"/>
                  </a:lnTo>
                  <a:lnTo>
                    <a:pt x="95371" y="275539"/>
                  </a:lnTo>
                  <a:lnTo>
                    <a:pt x="102534" y="284175"/>
                  </a:lnTo>
                  <a:lnTo>
                    <a:pt x="96438" y="307492"/>
                  </a:lnTo>
                  <a:lnTo>
                    <a:pt x="108782" y="307492"/>
                  </a:lnTo>
                  <a:lnTo>
                    <a:pt x="116555" y="286004"/>
                  </a:lnTo>
                  <a:lnTo>
                    <a:pt x="117977" y="282448"/>
                  </a:lnTo>
                  <a:lnTo>
                    <a:pt x="118856" y="279908"/>
                  </a:lnTo>
                  <a:lnTo>
                    <a:pt x="119298" y="278079"/>
                  </a:lnTo>
                  <a:lnTo>
                    <a:pt x="119806" y="276250"/>
                  </a:lnTo>
                  <a:lnTo>
                    <a:pt x="120060" y="274523"/>
                  </a:lnTo>
                  <a:lnTo>
                    <a:pt x="120060" y="269138"/>
                  </a:lnTo>
                  <a:lnTo>
                    <a:pt x="118891" y="266090"/>
                  </a:lnTo>
                  <a:lnTo>
                    <a:pt x="114218" y="261416"/>
                  </a:lnTo>
                  <a:lnTo>
                    <a:pt x="111271" y="260248"/>
                  </a:lnTo>
                  <a:close/>
                </a:path>
                <a:path w="821690" h="307975">
                  <a:moveTo>
                    <a:pt x="184132" y="176276"/>
                  </a:moveTo>
                  <a:lnTo>
                    <a:pt x="167063" y="176276"/>
                  </a:lnTo>
                  <a:lnTo>
                    <a:pt x="159443" y="178460"/>
                  </a:lnTo>
                  <a:lnTo>
                    <a:pt x="152737" y="182829"/>
                  </a:lnTo>
                  <a:lnTo>
                    <a:pt x="146032" y="187096"/>
                  </a:lnTo>
                  <a:lnTo>
                    <a:pt x="131537" y="222348"/>
                  </a:lnTo>
                  <a:lnTo>
                    <a:pt x="131458" y="222901"/>
                  </a:lnTo>
                  <a:lnTo>
                    <a:pt x="136888" y="260705"/>
                  </a:lnTo>
                  <a:lnTo>
                    <a:pt x="140677" y="268782"/>
                  </a:lnTo>
                  <a:lnTo>
                    <a:pt x="140749" y="268935"/>
                  </a:lnTo>
                  <a:lnTo>
                    <a:pt x="146032" y="275234"/>
                  </a:lnTo>
                  <a:lnTo>
                    <a:pt x="152737" y="279603"/>
                  </a:lnTo>
                  <a:lnTo>
                    <a:pt x="159443" y="283870"/>
                  </a:lnTo>
                  <a:lnTo>
                    <a:pt x="167063" y="286004"/>
                  </a:lnTo>
                  <a:lnTo>
                    <a:pt x="184132" y="286004"/>
                  </a:lnTo>
                  <a:lnTo>
                    <a:pt x="191752" y="283870"/>
                  </a:lnTo>
                  <a:lnTo>
                    <a:pt x="205265" y="275234"/>
                  </a:lnTo>
                  <a:lnTo>
                    <a:pt x="210599" y="268935"/>
                  </a:lnTo>
                  <a:lnTo>
                    <a:pt x="210670" y="268782"/>
                  </a:lnTo>
                  <a:lnTo>
                    <a:pt x="168079" y="268782"/>
                  </a:lnTo>
                  <a:lnTo>
                    <a:pt x="162085" y="265633"/>
                  </a:lnTo>
                  <a:lnTo>
                    <a:pt x="151061" y="231140"/>
                  </a:lnTo>
                  <a:lnTo>
                    <a:pt x="151445" y="222901"/>
                  </a:lnTo>
                  <a:lnTo>
                    <a:pt x="151470" y="222348"/>
                  </a:lnTo>
                  <a:lnTo>
                    <a:pt x="152613" y="215252"/>
                  </a:lnTo>
                  <a:lnTo>
                    <a:pt x="152699" y="214719"/>
                  </a:lnTo>
                  <a:lnTo>
                    <a:pt x="154747" y="208251"/>
                  </a:lnTo>
                  <a:lnTo>
                    <a:pt x="157614" y="202946"/>
                  </a:lnTo>
                  <a:lnTo>
                    <a:pt x="162085" y="196646"/>
                  </a:lnTo>
                  <a:lnTo>
                    <a:pt x="168079" y="193497"/>
                  </a:lnTo>
                  <a:lnTo>
                    <a:pt x="210685" y="193497"/>
                  </a:lnTo>
                  <a:lnTo>
                    <a:pt x="205265" y="187096"/>
                  </a:lnTo>
                  <a:lnTo>
                    <a:pt x="198457" y="182829"/>
                  </a:lnTo>
                  <a:lnTo>
                    <a:pt x="191752" y="178460"/>
                  </a:lnTo>
                  <a:lnTo>
                    <a:pt x="184132" y="176276"/>
                  </a:lnTo>
                  <a:close/>
                </a:path>
                <a:path w="821690" h="307975">
                  <a:moveTo>
                    <a:pt x="210646" y="193497"/>
                  </a:moveTo>
                  <a:lnTo>
                    <a:pt x="183217" y="193497"/>
                  </a:lnTo>
                  <a:lnTo>
                    <a:pt x="189212" y="196646"/>
                  </a:lnTo>
                  <a:lnTo>
                    <a:pt x="193581" y="202946"/>
                  </a:lnTo>
                  <a:lnTo>
                    <a:pt x="196514" y="208251"/>
                  </a:lnTo>
                  <a:lnTo>
                    <a:pt x="198610" y="214719"/>
                  </a:lnTo>
                  <a:lnTo>
                    <a:pt x="199867" y="222348"/>
                  </a:lnTo>
                  <a:lnTo>
                    <a:pt x="200286" y="231140"/>
                  </a:lnTo>
                  <a:lnTo>
                    <a:pt x="199893" y="239388"/>
                  </a:lnTo>
                  <a:lnTo>
                    <a:pt x="199867" y="239931"/>
                  </a:lnTo>
                  <a:lnTo>
                    <a:pt x="183217" y="268782"/>
                  </a:lnTo>
                  <a:lnTo>
                    <a:pt x="210670" y="268782"/>
                  </a:lnTo>
                  <a:lnTo>
                    <a:pt x="214459" y="260705"/>
                  </a:lnTo>
                  <a:lnTo>
                    <a:pt x="216993" y="254171"/>
                  </a:lnTo>
                  <a:lnTo>
                    <a:pt x="218677" y="247561"/>
                  </a:lnTo>
                  <a:lnTo>
                    <a:pt x="218803" y="247065"/>
                  </a:lnTo>
                  <a:lnTo>
                    <a:pt x="219812" y="239931"/>
                  </a:lnTo>
                  <a:lnTo>
                    <a:pt x="219889" y="239388"/>
                  </a:lnTo>
                  <a:lnTo>
                    <a:pt x="220251" y="231140"/>
                  </a:lnTo>
                  <a:lnTo>
                    <a:pt x="219889" y="222901"/>
                  </a:lnTo>
                  <a:lnTo>
                    <a:pt x="218803" y="215252"/>
                  </a:lnTo>
                  <a:lnTo>
                    <a:pt x="217008" y="208251"/>
                  </a:lnTo>
                  <a:lnTo>
                    <a:pt x="214459" y="201726"/>
                  </a:lnTo>
                  <a:lnTo>
                    <a:pt x="210646" y="193497"/>
                  </a:lnTo>
                  <a:close/>
                </a:path>
                <a:path w="821690" h="307975">
                  <a:moveTo>
                    <a:pt x="300903" y="203098"/>
                  </a:moveTo>
                  <a:lnTo>
                    <a:pt x="281853" y="203098"/>
                  </a:lnTo>
                  <a:lnTo>
                    <a:pt x="281853" y="284480"/>
                  </a:lnTo>
                  <a:lnTo>
                    <a:pt x="300903" y="284480"/>
                  </a:lnTo>
                  <a:lnTo>
                    <a:pt x="300903" y="251866"/>
                  </a:lnTo>
                  <a:lnTo>
                    <a:pt x="338255" y="251866"/>
                  </a:lnTo>
                  <a:lnTo>
                    <a:pt x="331080" y="242265"/>
                  </a:lnTo>
                  <a:lnTo>
                    <a:pt x="335796" y="236016"/>
                  </a:lnTo>
                  <a:lnTo>
                    <a:pt x="300903" y="236016"/>
                  </a:lnTo>
                  <a:lnTo>
                    <a:pt x="300903" y="203098"/>
                  </a:lnTo>
                  <a:close/>
                </a:path>
                <a:path w="821690" h="307975">
                  <a:moveTo>
                    <a:pt x="338255" y="251866"/>
                  </a:moveTo>
                  <a:lnTo>
                    <a:pt x="315687" y="251866"/>
                  </a:lnTo>
                  <a:lnTo>
                    <a:pt x="340222" y="284480"/>
                  </a:lnTo>
                  <a:lnTo>
                    <a:pt x="362626" y="284480"/>
                  </a:lnTo>
                  <a:lnTo>
                    <a:pt x="338255" y="251866"/>
                  </a:lnTo>
                  <a:close/>
                </a:path>
                <a:path w="821690" h="307975">
                  <a:moveTo>
                    <a:pt x="360644" y="203098"/>
                  </a:moveTo>
                  <a:lnTo>
                    <a:pt x="340222" y="203098"/>
                  </a:lnTo>
                  <a:lnTo>
                    <a:pt x="316143" y="236016"/>
                  </a:lnTo>
                  <a:lnTo>
                    <a:pt x="335796" y="236016"/>
                  </a:lnTo>
                  <a:lnTo>
                    <a:pt x="360644" y="203098"/>
                  </a:lnTo>
                  <a:close/>
                </a:path>
                <a:path w="821690" h="307975">
                  <a:moveTo>
                    <a:pt x="438546" y="203098"/>
                  </a:moveTo>
                  <a:lnTo>
                    <a:pt x="376062" y="203098"/>
                  </a:lnTo>
                  <a:lnTo>
                    <a:pt x="376062" y="284480"/>
                  </a:lnTo>
                  <a:lnTo>
                    <a:pt x="395112" y="284480"/>
                  </a:lnTo>
                  <a:lnTo>
                    <a:pt x="395112" y="219252"/>
                  </a:lnTo>
                  <a:lnTo>
                    <a:pt x="438546" y="219252"/>
                  </a:lnTo>
                  <a:lnTo>
                    <a:pt x="438546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886700" y="6553200"/>
              <a:ext cx="6794500" cy="3187700"/>
            </a:xfrm>
            <a:custGeom>
              <a:avLst/>
              <a:gdLst/>
              <a:ahLst/>
              <a:cxnLst/>
              <a:rect l="l" t="t" r="r" b="b"/>
              <a:pathLst>
                <a:path w="6794500" h="31877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997200"/>
                  </a:lnTo>
                  <a:lnTo>
                    <a:pt x="5031" y="3040879"/>
                  </a:lnTo>
                  <a:lnTo>
                    <a:pt x="19362" y="3080977"/>
                  </a:lnTo>
                  <a:lnTo>
                    <a:pt x="41850" y="3116348"/>
                  </a:lnTo>
                  <a:lnTo>
                    <a:pt x="71351" y="3145849"/>
                  </a:lnTo>
                  <a:lnTo>
                    <a:pt x="106722" y="3168337"/>
                  </a:lnTo>
                  <a:lnTo>
                    <a:pt x="146820" y="3182668"/>
                  </a:lnTo>
                  <a:lnTo>
                    <a:pt x="190500" y="3187700"/>
                  </a:lnTo>
                  <a:lnTo>
                    <a:pt x="6604000" y="3187700"/>
                  </a:lnTo>
                  <a:lnTo>
                    <a:pt x="6647678" y="3182668"/>
                  </a:lnTo>
                  <a:lnTo>
                    <a:pt x="6687775" y="3168337"/>
                  </a:lnTo>
                  <a:lnTo>
                    <a:pt x="6723146" y="3145849"/>
                  </a:lnTo>
                  <a:lnTo>
                    <a:pt x="6752648" y="3116348"/>
                  </a:lnTo>
                  <a:lnTo>
                    <a:pt x="6775136" y="3080977"/>
                  </a:lnTo>
                  <a:lnTo>
                    <a:pt x="6789468" y="3040879"/>
                  </a:lnTo>
                  <a:lnTo>
                    <a:pt x="6794500" y="29972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886700" y="63881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092135" y="6797042"/>
              <a:ext cx="804064" cy="361518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8548319" y="9227819"/>
              <a:ext cx="821690" cy="307975"/>
            </a:xfrm>
            <a:custGeom>
              <a:avLst/>
              <a:gdLst/>
              <a:ahLst/>
              <a:cxnLst/>
              <a:rect l="l" t="t" r="r" b="b"/>
              <a:pathLst>
                <a:path w="821690" h="307975">
                  <a:moveTo>
                    <a:pt x="26060" y="0"/>
                  </a:moveTo>
                  <a:lnTo>
                    <a:pt x="16763" y="0"/>
                  </a:lnTo>
                  <a:lnTo>
                    <a:pt x="16763" y="106679"/>
                  </a:lnTo>
                  <a:lnTo>
                    <a:pt x="27584" y="106679"/>
                  </a:lnTo>
                  <a:lnTo>
                    <a:pt x="27584" y="21793"/>
                  </a:lnTo>
                  <a:lnTo>
                    <a:pt x="38825" y="21793"/>
                  </a:lnTo>
                  <a:lnTo>
                    <a:pt x="26060" y="0"/>
                  </a:lnTo>
                  <a:close/>
                </a:path>
                <a:path w="821690" h="307975">
                  <a:moveTo>
                    <a:pt x="127558" y="21335"/>
                  </a:moveTo>
                  <a:lnTo>
                    <a:pt x="116738" y="21335"/>
                  </a:lnTo>
                  <a:lnTo>
                    <a:pt x="116738" y="106679"/>
                  </a:lnTo>
                  <a:lnTo>
                    <a:pt x="127558" y="106679"/>
                  </a:lnTo>
                  <a:lnTo>
                    <a:pt x="127558" y="21335"/>
                  </a:lnTo>
                  <a:close/>
                </a:path>
                <a:path w="821690" h="307975">
                  <a:moveTo>
                    <a:pt x="38825" y="21793"/>
                  </a:moveTo>
                  <a:lnTo>
                    <a:pt x="27584" y="21793"/>
                  </a:lnTo>
                  <a:lnTo>
                    <a:pt x="69494" y="93116"/>
                  </a:lnTo>
                  <a:lnTo>
                    <a:pt x="74828" y="93116"/>
                  </a:lnTo>
                  <a:lnTo>
                    <a:pt x="83014" y="79095"/>
                  </a:lnTo>
                  <a:lnTo>
                    <a:pt x="72389" y="79095"/>
                  </a:lnTo>
                  <a:lnTo>
                    <a:pt x="38825" y="21793"/>
                  </a:lnTo>
                  <a:close/>
                </a:path>
                <a:path w="821690" h="307975">
                  <a:moveTo>
                    <a:pt x="127558" y="0"/>
                  </a:moveTo>
                  <a:lnTo>
                    <a:pt x="118262" y="0"/>
                  </a:lnTo>
                  <a:lnTo>
                    <a:pt x="72389" y="79095"/>
                  </a:lnTo>
                  <a:lnTo>
                    <a:pt x="83014" y="79095"/>
                  </a:lnTo>
                  <a:lnTo>
                    <a:pt x="116738" y="21335"/>
                  </a:lnTo>
                  <a:lnTo>
                    <a:pt x="127558" y="21335"/>
                  </a:lnTo>
                  <a:lnTo>
                    <a:pt x="127558" y="0"/>
                  </a:lnTo>
                  <a:close/>
                </a:path>
                <a:path w="821690" h="307975">
                  <a:moveTo>
                    <a:pt x="214225" y="35356"/>
                  </a:moveTo>
                  <a:lnTo>
                    <a:pt x="194852" y="35356"/>
                  </a:lnTo>
                  <a:lnTo>
                    <a:pt x="200491" y="37185"/>
                  </a:lnTo>
                  <a:lnTo>
                    <a:pt x="204351" y="40843"/>
                  </a:lnTo>
                  <a:lnTo>
                    <a:pt x="208212" y="44399"/>
                  </a:lnTo>
                  <a:lnTo>
                    <a:pt x="210143" y="49631"/>
                  </a:lnTo>
                  <a:lnTo>
                    <a:pt x="210143" y="61417"/>
                  </a:lnTo>
                  <a:lnTo>
                    <a:pt x="173922" y="61417"/>
                  </a:lnTo>
                  <a:lnTo>
                    <a:pt x="166048" y="63499"/>
                  </a:lnTo>
                  <a:lnTo>
                    <a:pt x="161070" y="67665"/>
                  </a:lnTo>
                  <a:lnTo>
                    <a:pt x="156193" y="71831"/>
                  </a:lnTo>
                  <a:lnTo>
                    <a:pt x="153755" y="77317"/>
                  </a:lnTo>
                  <a:lnTo>
                    <a:pt x="153755" y="91135"/>
                  </a:lnTo>
                  <a:lnTo>
                    <a:pt x="156396" y="96773"/>
                  </a:lnTo>
                  <a:lnTo>
                    <a:pt x="166963" y="105308"/>
                  </a:lnTo>
                  <a:lnTo>
                    <a:pt x="174075" y="107441"/>
                  </a:lnTo>
                  <a:lnTo>
                    <a:pt x="189518" y="107441"/>
                  </a:lnTo>
                  <a:lnTo>
                    <a:pt x="195106" y="106273"/>
                  </a:lnTo>
                  <a:lnTo>
                    <a:pt x="199779" y="103936"/>
                  </a:lnTo>
                  <a:lnTo>
                    <a:pt x="204555" y="101599"/>
                  </a:lnTo>
                  <a:lnTo>
                    <a:pt x="207541" y="98907"/>
                  </a:lnTo>
                  <a:lnTo>
                    <a:pt x="178291" y="98907"/>
                  </a:lnTo>
                  <a:lnTo>
                    <a:pt x="173313" y="97586"/>
                  </a:lnTo>
                  <a:lnTo>
                    <a:pt x="169757" y="94945"/>
                  </a:lnTo>
                  <a:lnTo>
                    <a:pt x="166201" y="92201"/>
                  </a:lnTo>
                  <a:lnTo>
                    <a:pt x="164423" y="88493"/>
                  </a:lnTo>
                  <a:lnTo>
                    <a:pt x="164423" y="74269"/>
                  </a:lnTo>
                  <a:lnTo>
                    <a:pt x="171281" y="69494"/>
                  </a:lnTo>
                  <a:lnTo>
                    <a:pt x="220963" y="69494"/>
                  </a:lnTo>
                  <a:lnTo>
                    <a:pt x="220963" y="46735"/>
                  </a:lnTo>
                  <a:lnTo>
                    <a:pt x="218169" y="39014"/>
                  </a:lnTo>
                  <a:lnTo>
                    <a:pt x="214225" y="35356"/>
                  </a:lnTo>
                  <a:close/>
                </a:path>
                <a:path w="821690" h="307975">
                  <a:moveTo>
                    <a:pt x="220963" y="94183"/>
                  </a:moveTo>
                  <a:lnTo>
                    <a:pt x="210600" y="94183"/>
                  </a:lnTo>
                  <a:lnTo>
                    <a:pt x="210600" y="106679"/>
                  </a:lnTo>
                  <a:lnTo>
                    <a:pt x="220963" y="106679"/>
                  </a:lnTo>
                  <a:lnTo>
                    <a:pt x="220963" y="94183"/>
                  </a:lnTo>
                  <a:close/>
                </a:path>
                <a:path w="821690" h="307975">
                  <a:moveTo>
                    <a:pt x="220963" y="69494"/>
                  </a:moveTo>
                  <a:lnTo>
                    <a:pt x="210143" y="69494"/>
                  </a:lnTo>
                  <a:lnTo>
                    <a:pt x="210143" y="82600"/>
                  </a:lnTo>
                  <a:lnTo>
                    <a:pt x="208009" y="87883"/>
                  </a:lnTo>
                  <a:lnTo>
                    <a:pt x="190788" y="98907"/>
                  </a:lnTo>
                  <a:lnTo>
                    <a:pt x="207541" y="98907"/>
                  </a:lnTo>
                  <a:lnTo>
                    <a:pt x="208161" y="98348"/>
                  </a:lnTo>
                  <a:lnTo>
                    <a:pt x="210600" y="94183"/>
                  </a:lnTo>
                  <a:lnTo>
                    <a:pt x="220963" y="94183"/>
                  </a:lnTo>
                  <a:lnTo>
                    <a:pt x="220963" y="69494"/>
                  </a:lnTo>
                  <a:close/>
                </a:path>
                <a:path w="821690" h="307975">
                  <a:moveTo>
                    <a:pt x="198967" y="25907"/>
                  </a:moveTo>
                  <a:lnTo>
                    <a:pt x="182203" y="25907"/>
                  </a:lnTo>
                  <a:lnTo>
                    <a:pt x="176208" y="26873"/>
                  </a:lnTo>
                  <a:lnTo>
                    <a:pt x="170519" y="28803"/>
                  </a:lnTo>
                  <a:lnTo>
                    <a:pt x="164829" y="30632"/>
                  </a:lnTo>
                  <a:lnTo>
                    <a:pt x="159952" y="33273"/>
                  </a:lnTo>
                  <a:lnTo>
                    <a:pt x="155888" y="36728"/>
                  </a:lnTo>
                  <a:lnTo>
                    <a:pt x="160765" y="44805"/>
                  </a:lnTo>
                  <a:lnTo>
                    <a:pt x="164118" y="41859"/>
                  </a:lnTo>
                  <a:lnTo>
                    <a:pt x="168131" y="39573"/>
                  </a:lnTo>
                  <a:lnTo>
                    <a:pt x="172805" y="37947"/>
                  </a:lnTo>
                  <a:lnTo>
                    <a:pt x="177478" y="36220"/>
                  </a:lnTo>
                  <a:lnTo>
                    <a:pt x="182355" y="35356"/>
                  </a:lnTo>
                  <a:lnTo>
                    <a:pt x="214225" y="35356"/>
                  </a:lnTo>
                  <a:lnTo>
                    <a:pt x="212581" y="33832"/>
                  </a:lnTo>
                  <a:lnTo>
                    <a:pt x="206993" y="28549"/>
                  </a:lnTo>
                  <a:lnTo>
                    <a:pt x="198967" y="25907"/>
                  </a:lnTo>
                  <a:close/>
                </a:path>
                <a:path w="821690" h="307975">
                  <a:moveTo>
                    <a:pt x="260588" y="26517"/>
                  </a:moveTo>
                  <a:lnTo>
                    <a:pt x="249768" y="26517"/>
                  </a:lnTo>
                  <a:lnTo>
                    <a:pt x="249768" y="106679"/>
                  </a:lnTo>
                  <a:lnTo>
                    <a:pt x="260588" y="106679"/>
                  </a:lnTo>
                  <a:lnTo>
                    <a:pt x="260588" y="71018"/>
                  </a:lnTo>
                  <a:lnTo>
                    <a:pt x="292030" y="71018"/>
                  </a:lnTo>
                  <a:lnTo>
                    <a:pt x="287411" y="65379"/>
                  </a:lnTo>
                  <a:lnTo>
                    <a:pt x="290380" y="61721"/>
                  </a:lnTo>
                  <a:lnTo>
                    <a:pt x="260588" y="61721"/>
                  </a:lnTo>
                  <a:lnTo>
                    <a:pt x="260588" y="26517"/>
                  </a:lnTo>
                  <a:close/>
                </a:path>
                <a:path w="821690" h="307975">
                  <a:moveTo>
                    <a:pt x="292030" y="71018"/>
                  </a:moveTo>
                  <a:lnTo>
                    <a:pt x="278876" y="71018"/>
                  </a:lnTo>
                  <a:lnTo>
                    <a:pt x="308442" y="106679"/>
                  </a:lnTo>
                  <a:lnTo>
                    <a:pt x="321243" y="106679"/>
                  </a:lnTo>
                  <a:lnTo>
                    <a:pt x="292030" y="71018"/>
                  </a:lnTo>
                  <a:close/>
                </a:path>
                <a:path w="821690" h="307975">
                  <a:moveTo>
                    <a:pt x="318957" y="26517"/>
                  </a:moveTo>
                  <a:lnTo>
                    <a:pt x="307223" y="26517"/>
                  </a:lnTo>
                  <a:lnTo>
                    <a:pt x="279029" y="61721"/>
                  </a:lnTo>
                  <a:lnTo>
                    <a:pt x="290380" y="61721"/>
                  </a:lnTo>
                  <a:lnTo>
                    <a:pt x="318957" y="26517"/>
                  </a:lnTo>
                  <a:close/>
                </a:path>
                <a:path w="821690" h="307975">
                  <a:moveTo>
                    <a:pt x="375930" y="25907"/>
                  </a:moveTo>
                  <a:lnTo>
                    <a:pt x="361096" y="25907"/>
                  </a:lnTo>
                  <a:lnTo>
                    <a:pt x="353984" y="27635"/>
                  </a:lnTo>
                  <a:lnTo>
                    <a:pt x="341487" y="34543"/>
                  </a:lnTo>
                  <a:lnTo>
                    <a:pt x="336610" y="39369"/>
                  </a:lnTo>
                  <a:lnTo>
                    <a:pt x="329498" y="51765"/>
                  </a:lnTo>
                  <a:lnTo>
                    <a:pt x="327720" y="58775"/>
                  </a:lnTo>
                  <a:lnTo>
                    <a:pt x="327720" y="74421"/>
                  </a:lnTo>
                  <a:lnTo>
                    <a:pt x="353984" y="105714"/>
                  </a:lnTo>
                  <a:lnTo>
                    <a:pt x="361096" y="107441"/>
                  </a:lnTo>
                  <a:lnTo>
                    <a:pt x="375828" y="107441"/>
                  </a:lnTo>
                  <a:lnTo>
                    <a:pt x="381975" y="106121"/>
                  </a:lnTo>
                  <a:lnTo>
                    <a:pt x="387461" y="103479"/>
                  </a:lnTo>
                  <a:lnTo>
                    <a:pt x="392948" y="100736"/>
                  </a:lnTo>
                  <a:lnTo>
                    <a:pt x="396103" y="97840"/>
                  </a:lnTo>
                  <a:lnTo>
                    <a:pt x="363230" y="97840"/>
                  </a:lnTo>
                  <a:lnTo>
                    <a:pt x="357997" y="96570"/>
                  </a:lnTo>
                  <a:lnTo>
                    <a:pt x="338693" y="72796"/>
                  </a:lnTo>
                  <a:lnTo>
                    <a:pt x="338693" y="60502"/>
                  </a:lnTo>
                  <a:lnTo>
                    <a:pt x="363230" y="35356"/>
                  </a:lnTo>
                  <a:lnTo>
                    <a:pt x="395920" y="35356"/>
                  </a:lnTo>
                  <a:lnTo>
                    <a:pt x="392948" y="32664"/>
                  </a:lnTo>
                  <a:lnTo>
                    <a:pt x="387461" y="30022"/>
                  </a:lnTo>
                  <a:lnTo>
                    <a:pt x="382076" y="27279"/>
                  </a:lnTo>
                  <a:lnTo>
                    <a:pt x="375930" y="25907"/>
                  </a:lnTo>
                  <a:close/>
                </a:path>
                <a:path w="821690" h="307975">
                  <a:moveTo>
                    <a:pt x="392338" y="86105"/>
                  </a:moveTo>
                  <a:lnTo>
                    <a:pt x="389696" y="90068"/>
                  </a:lnTo>
                  <a:lnTo>
                    <a:pt x="386344" y="93014"/>
                  </a:lnTo>
                  <a:lnTo>
                    <a:pt x="378216" y="96875"/>
                  </a:lnTo>
                  <a:lnTo>
                    <a:pt x="373796" y="97840"/>
                  </a:lnTo>
                  <a:lnTo>
                    <a:pt x="396103" y="97840"/>
                  </a:lnTo>
                  <a:lnTo>
                    <a:pt x="397155" y="96875"/>
                  </a:lnTo>
                  <a:lnTo>
                    <a:pt x="397389" y="96570"/>
                  </a:lnTo>
                  <a:lnTo>
                    <a:pt x="400415" y="91592"/>
                  </a:lnTo>
                  <a:lnTo>
                    <a:pt x="392338" y="86105"/>
                  </a:lnTo>
                  <a:close/>
                </a:path>
                <a:path w="821690" h="307975">
                  <a:moveTo>
                    <a:pt x="395920" y="35356"/>
                  </a:moveTo>
                  <a:lnTo>
                    <a:pt x="373796" y="35356"/>
                  </a:lnTo>
                  <a:lnTo>
                    <a:pt x="378216" y="36372"/>
                  </a:lnTo>
                  <a:lnTo>
                    <a:pt x="382280" y="38404"/>
                  </a:lnTo>
                  <a:lnTo>
                    <a:pt x="386344" y="40335"/>
                  </a:lnTo>
                  <a:lnTo>
                    <a:pt x="389696" y="43281"/>
                  </a:lnTo>
                  <a:lnTo>
                    <a:pt x="392338" y="47243"/>
                  </a:lnTo>
                  <a:lnTo>
                    <a:pt x="400266" y="41859"/>
                  </a:lnTo>
                  <a:lnTo>
                    <a:pt x="400477" y="41859"/>
                  </a:lnTo>
                  <a:lnTo>
                    <a:pt x="397327" y="36677"/>
                  </a:lnTo>
                  <a:lnTo>
                    <a:pt x="397041" y="36372"/>
                  </a:lnTo>
                  <a:lnTo>
                    <a:pt x="395920" y="35356"/>
                  </a:lnTo>
                  <a:close/>
                </a:path>
                <a:path w="821690" h="307975">
                  <a:moveTo>
                    <a:pt x="432187" y="26517"/>
                  </a:moveTo>
                  <a:lnTo>
                    <a:pt x="421366" y="26517"/>
                  </a:lnTo>
                  <a:lnTo>
                    <a:pt x="421366" y="106679"/>
                  </a:lnTo>
                  <a:lnTo>
                    <a:pt x="431120" y="106679"/>
                  </a:lnTo>
                  <a:lnTo>
                    <a:pt x="444902" y="90220"/>
                  </a:lnTo>
                  <a:lnTo>
                    <a:pt x="432187" y="90220"/>
                  </a:lnTo>
                  <a:lnTo>
                    <a:pt x="432187" y="26517"/>
                  </a:lnTo>
                  <a:close/>
                </a:path>
                <a:path w="821690" h="307975">
                  <a:moveTo>
                    <a:pt x="495280" y="42976"/>
                  </a:moveTo>
                  <a:lnTo>
                    <a:pt x="484460" y="42976"/>
                  </a:lnTo>
                  <a:lnTo>
                    <a:pt x="484460" y="106679"/>
                  </a:lnTo>
                  <a:lnTo>
                    <a:pt x="495280" y="106679"/>
                  </a:lnTo>
                  <a:lnTo>
                    <a:pt x="495280" y="42976"/>
                  </a:lnTo>
                  <a:close/>
                </a:path>
                <a:path w="821690" h="307975">
                  <a:moveTo>
                    <a:pt x="495280" y="26517"/>
                  </a:moveTo>
                  <a:lnTo>
                    <a:pt x="485679" y="26517"/>
                  </a:lnTo>
                  <a:lnTo>
                    <a:pt x="432187" y="90220"/>
                  </a:lnTo>
                  <a:lnTo>
                    <a:pt x="444902" y="90220"/>
                  </a:lnTo>
                  <a:lnTo>
                    <a:pt x="484460" y="42976"/>
                  </a:lnTo>
                  <a:lnTo>
                    <a:pt x="495280" y="42976"/>
                  </a:lnTo>
                  <a:lnTo>
                    <a:pt x="495280" y="26517"/>
                  </a:lnTo>
                  <a:close/>
                </a:path>
                <a:path w="821690" h="307975">
                  <a:moveTo>
                    <a:pt x="537263" y="26517"/>
                  </a:moveTo>
                  <a:lnTo>
                    <a:pt x="526290" y="26517"/>
                  </a:lnTo>
                  <a:lnTo>
                    <a:pt x="526290" y="106679"/>
                  </a:lnTo>
                  <a:lnTo>
                    <a:pt x="536196" y="106679"/>
                  </a:lnTo>
                  <a:lnTo>
                    <a:pt x="536196" y="43129"/>
                  </a:lnTo>
                  <a:lnTo>
                    <a:pt x="547037" y="43129"/>
                  </a:lnTo>
                  <a:lnTo>
                    <a:pt x="537263" y="26517"/>
                  </a:lnTo>
                  <a:close/>
                </a:path>
                <a:path w="821690" h="307975">
                  <a:moveTo>
                    <a:pt x="615901" y="43281"/>
                  </a:moveTo>
                  <a:lnTo>
                    <a:pt x="605995" y="43281"/>
                  </a:lnTo>
                  <a:lnTo>
                    <a:pt x="605995" y="106679"/>
                  </a:lnTo>
                  <a:lnTo>
                    <a:pt x="615901" y="106679"/>
                  </a:lnTo>
                  <a:lnTo>
                    <a:pt x="615901" y="43281"/>
                  </a:lnTo>
                  <a:close/>
                </a:path>
                <a:path w="821690" h="307975">
                  <a:moveTo>
                    <a:pt x="547037" y="43129"/>
                  </a:moveTo>
                  <a:lnTo>
                    <a:pt x="536196" y="43129"/>
                  </a:lnTo>
                  <a:lnTo>
                    <a:pt x="568657" y="96926"/>
                  </a:lnTo>
                  <a:lnTo>
                    <a:pt x="573534" y="96926"/>
                  </a:lnTo>
                  <a:lnTo>
                    <a:pt x="581188" y="84277"/>
                  </a:lnTo>
                  <a:lnTo>
                    <a:pt x="571248" y="84277"/>
                  </a:lnTo>
                  <a:lnTo>
                    <a:pt x="547127" y="43281"/>
                  </a:lnTo>
                  <a:lnTo>
                    <a:pt x="547037" y="43129"/>
                  </a:lnTo>
                  <a:close/>
                </a:path>
                <a:path w="821690" h="307975">
                  <a:moveTo>
                    <a:pt x="615901" y="26517"/>
                  </a:moveTo>
                  <a:lnTo>
                    <a:pt x="605843" y="26517"/>
                  </a:lnTo>
                  <a:lnTo>
                    <a:pt x="571248" y="84277"/>
                  </a:lnTo>
                  <a:lnTo>
                    <a:pt x="581188" y="84277"/>
                  </a:lnTo>
                  <a:lnTo>
                    <a:pt x="605995" y="43281"/>
                  </a:lnTo>
                  <a:lnTo>
                    <a:pt x="615901" y="43281"/>
                  </a:lnTo>
                  <a:lnTo>
                    <a:pt x="615901" y="26517"/>
                  </a:lnTo>
                  <a:close/>
                </a:path>
                <a:path w="821690" h="307975">
                  <a:moveTo>
                    <a:pt x="633586" y="121615"/>
                  </a:moveTo>
                  <a:lnTo>
                    <a:pt x="628557" y="129692"/>
                  </a:lnTo>
                  <a:lnTo>
                    <a:pt x="630995" y="132130"/>
                  </a:lnTo>
                  <a:lnTo>
                    <a:pt x="633891" y="133959"/>
                  </a:lnTo>
                  <a:lnTo>
                    <a:pt x="640596" y="136397"/>
                  </a:lnTo>
                  <a:lnTo>
                    <a:pt x="644203" y="137007"/>
                  </a:lnTo>
                  <a:lnTo>
                    <a:pt x="654058" y="137007"/>
                  </a:lnTo>
                  <a:lnTo>
                    <a:pt x="659189" y="135432"/>
                  </a:lnTo>
                  <a:lnTo>
                    <a:pt x="667724" y="129133"/>
                  </a:lnTo>
                  <a:lnTo>
                    <a:pt x="668726" y="127711"/>
                  </a:lnTo>
                  <a:lnTo>
                    <a:pt x="642527" y="127711"/>
                  </a:lnTo>
                  <a:lnTo>
                    <a:pt x="637650" y="125679"/>
                  </a:lnTo>
                  <a:lnTo>
                    <a:pt x="633586" y="121615"/>
                  </a:lnTo>
                  <a:close/>
                </a:path>
                <a:path w="821690" h="307975">
                  <a:moveTo>
                    <a:pt x="643797" y="26517"/>
                  </a:moveTo>
                  <a:lnTo>
                    <a:pt x="632519" y="26517"/>
                  </a:lnTo>
                  <a:lnTo>
                    <a:pt x="668333" y="106527"/>
                  </a:lnTo>
                  <a:lnTo>
                    <a:pt x="664828" y="114299"/>
                  </a:lnTo>
                  <a:lnTo>
                    <a:pt x="662593" y="119176"/>
                  </a:lnTo>
                  <a:lnTo>
                    <a:pt x="660154" y="122631"/>
                  </a:lnTo>
                  <a:lnTo>
                    <a:pt x="657513" y="124663"/>
                  </a:lnTo>
                  <a:lnTo>
                    <a:pt x="654973" y="126695"/>
                  </a:lnTo>
                  <a:lnTo>
                    <a:pt x="651874" y="127711"/>
                  </a:lnTo>
                  <a:lnTo>
                    <a:pt x="668726" y="127711"/>
                  </a:lnTo>
                  <a:lnTo>
                    <a:pt x="671483" y="123799"/>
                  </a:lnTo>
                  <a:lnTo>
                    <a:pt x="674734" y="116281"/>
                  </a:lnTo>
                  <a:lnTo>
                    <a:pt x="684397" y="94640"/>
                  </a:lnTo>
                  <a:lnTo>
                    <a:pt x="673972" y="94640"/>
                  </a:lnTo>
                  <a:lnTo>
                    <a:pt x="643797" y="26517"/>
                  </a:lnTo>
                  <a:close/>
                </a:path>
                <a:path w="821690" h="307975">
                  <a:moveTo>
                    <a:pt x="714815" y="26517"/>
                  </a:moveTo>
                  <a:lnTo>
                    <a:pt x="704147" y="26517"/>
                  </a:lnTo>
                  <a:lnTo>
                    <a:pt x="673972" y="94640"/>
                  </a:lnTo>
                  <a:lnTo>
                    <a:pt x="684397" y="94640"/>
                  </a:lnTo>
                  <a:lnTo>
                    <a:pt x="714815" y="26517"/>
                  </a:lnTo>
                  <a:close/>
                </a:path>
                <a:path w="821690" h="307975">
                  <a:moveTo>
                    <a:pt x="742646" y="26517"/>
                  </a:moveTo>
                  <a:lnTo>
                    <a:pt x="731673" y="26517"/>
                  </a:lnTo>
                  <a:lnTo>
                    <a:pt x="731673" y="106679"/>
                  </a:lnTo>
                  <a:lnTo>
                    <a:pt x="741579" y="106679"/>
                  </a:lnTo>
                  <a:lnTo>
                    <a:pt x="741579" y="43129"/>
                  </a:lnTo>
                  <a:lnTo>
                    <a:pt x="752420" y="43129"/>
                  </a:lnTo>
                  <a:lnTo>
                    <a:pt x="742646" y="26517"/>
                  </a:lnTo>
                  <a:close/>
                </a:path>
                <a:path w="821690" h="307975">
                  <a:moveTo>
                    <a:pt x="821284" y="43281"/>
                  </a:moveTo>
                  <a:lnTo>
                    <a:pt x="811378" y="43281"/>
                  </a:lnTo>
                  <a:lnTo>
                    <a:pt x="811378" y="106679"/>
                  </a:lnTo>
                  <a:lnTo>
                    <a:pt x="821284" y="106679"/>
                  </a:lnTo>
                  <a:lnTo>
                    <a:pt x="821284" y="43281"/>
                  </a:lnTo>
                  <a:close/>
                </a:path>
                <a:path w="821690" h="307975">
                  <a:moveTo>
                    <a:pt x="752420" y="43129"/>
                  </a:moveTo>
                  <a:lnTo>
                    <a:pt x="741579" y="43129"/>
                  </a:lnTo>
                  <a:lnTo>
                    <a:pt x="774040" y="96926"/>
                  </a:lnTo>
                  <a:lnTo>
                    <a:pt x="778917" y="96926"/>
                  </a:lnTo>
                  <a:lnTo>
                    <a:pt x="786571" y="84277"/>
                  </a:lnTo>
                  <a:lnTo>
                    <a:pt x="776631" y="84277"/>
                  </a:lnTo>
                  <a:lnTo>
                    <a:pt x="752510" y="43281"/>
                  </a:lnTo>
                  <a:lnTo>
                    <a:pt x="752420" y="43129"/>
                  </a:lnTo>
                  <a:close/>
                </a:path>
                <a:path w="821690" h="307975">
                  <a:moveTo>
                    <a:pt x="821284" y="26517"/>
                  </a:moveTo>
                  <a:lnTo>
                    <a:pt x="811226" y="26517"/>
                  </a:lnTo>
                  <a:lnTo>
                    <a:pt x="776631" y="84277"/>
                  </a:lnTo>
                  <a:lnTo>
                    <a:pt x="786571" y="84277"/>
                  </a:lnTo>
                  <a:lnTo>
                    <a:pt x="811378" y="43281"/>
                  </a:lnTo>
                  <a:lnTo>
                    <a:pt x="821284" y="43281"/>
                  </a:lnTo>
                  <a:lnTo>
                    <a:pt x="821284" y="26517"/>
                  </a:lnTo>
                  <a:close/>
                </a:path>
                <a:path w="821690" h="307975">
                  <a:moveTo>
                    <a:pt x="76805" y="193497"/>
                  </a:moveTo>
                  <a:lnTo>
                    <a:pt x="45364" y="193497"/>
                  </a:lnTo>
                  <a:lnTo>
                    <a:pt x="50291" y="194818"/>
                  </a:lnTo>
                  <a:lnTo>
                    <a:pt x="56997" y="200101"/>
                  </a:lnTo>
                  <a:lnTo>
                    <a:pt x="58673" y="203911"/>
                  </a:lnTo>
                  <a:lnTo>
                    <a:pt x="58557" y="212699"/>
                  </a:lnTo>
                  <a:lnTo>
                    <a:pt x="57810" y="215646"/>
                  </a:lnTo>
                  <a:lnTo>
                    <a:pt x="56083" y="219100"/>
                  </a:lnTo>
                  <a:lnTo>
                    <a:pt x="54457" y="222453"/>
                  </a:lnTo>
                  <a:lnTo>
                    <a:pt x="51257" y="226415"/>
                  </a:lnTo>
                  <a:lnTo>
                    <a:pt x="4114" y="271221"/>
                  </a:lnTo>
                  <a:lnTo>
                    <a:pt x="4114" y="284480"/>
                  </a:lnTo>
                  <a:lnTo>
                    <a:pt x="82753" y="284480"/>
                  </a:lnTo>
                  <a:lnTo>
                    <a:pt x="82753" y="267716"/>
                  </a:lnTo>
                  <a:lnTo>
                    <a:pt x="32461" y="267716"/>
                  </a:lnTo>
                  <a:lnTo>
                    <a:pt x="60959" y="240588"/>
                  </a:lnTo>
                  <a:lnTo>
                    <a:pt x="67868" y="234086"/>
                  </a:lnTo>
                  <a:lnTo>
                    <a:pt x="72542" y="228295"/>
                  </a:lnTo>
                  <a:lnTo>
                    <a:pt x="77419" y="218135"/>
                  </a:lnTo>
                  <a:lnTo>
                    <a:pt x="78638" y="212699"/>
                  </a:lnTo>
                  <a:lnTo>
                    <a:pt x="78638" y="197459"/>
                  </a:lnTo>
                  <a:lnTo>
                    <a:pt x="76805" y="193497"/>
                  </a:lnTo>
                  <a:close/>
                </a:path>
                <a:path w="821690" h="307975">
                  <a:moveTo>
                    <a:pt x="40538" y="176276"/>
                  </a:moveTo>
                  <a:lnTo>
                    <a:pt x="31800" y="176276"/>
                  </a:lnTo>
                  <a:lnTo>
                    <a:pt x="23875" y="177850"/>
                  </a:lnTo>
                  <a:lnTo>
                    <a:pt x="9753" y="184048"/>
                  </a:lnTo>
                  <a:lnTo>
                    <a:pt x="4165" y="188366"/>
                  </a:lnTo>
                  <a:lnTo>
                    <a:pt x="0" y="193954"/>
                  </a:lnTo>
                  <a:lnTo>
                    <a:pt x="13868" y="204622"/>
                  </a:lnTo>
                  <a:lnTo>
                    <a:pt x="18688" y="199755"/>
                  </a:lnTo>
                  <a:lnTo>
                    <a:pt x="24460" y="196278"/>
                  </a:lnTo>
                  <a:lnTo>
                    <a:pt x="31184" y="194192"/>
                  </a:lnTo>
                  <a:lnTo>
                    <a:pt x="38861" y="193497"/>
                  </a:lnTo>
                  <a:lnTo>
                    <a:pt x="76805" y="193497"/>
                  </a:lnTo>
                  <a:lnTo>
                    <a:pt x="75183" y="189992"/>
                  </a:lnTo>
                  <a:lnTo>
                    <a:pt x="68275" y="184505"/>
                  </a:lnTo>
                  <a:lnTo>
                    <a:pt x="62804" y="181000"/>
                  </a:lnTo>
                  <a:lnTo>
                    <a:pt x="56159" y="178333"/>
                  </a:lnTo>
                  <a:lnTo>
                    <a:pt x="48787" y="176790"/>
                  </a:lnTo>
                  <a:lnTo>
                    <a:pt x="40538" y="176276"/>
                  </a:lnTo>
                  <a:close/>
                </a:path>
                <a:path w="821690" h="307975">
                  <a:moveTo>
                    <a:pt x="111271" y="260248"/>
                  </a:moveTo>
                  <a:lnTo>
                    <a:pt x="104159" y="260248"/>
                  </a:lnTo>
                  <a:lnTo>
                    <a:pt x="101213" y="261416"/>
                  </a:lnTo>
                  <a:lnTo>
                    <a:pt x="96539" y="266090"/>
                  </a:lnTo>
                  <a:lnTo>
                    <a:pt x="95371" y="269138"/>
                  </a:lnTo>
                  <a:lnTo>
                    <a:pt x="95371" y="275539"/>
                  </a:lnTo>
                  <a:lnTo>
                    <a:pt x="102534" y="284175"/>
                  </a:lnTo>
                  <a:lnTo>
                    <a:pt x="96438" y="307492"/>
                  </a:lnTo>
                  <a:lnTo>
                    <a:pt x="108782" y="307492"/>
                  </a:lnTo>
                  <a:lnTo>
                    <a:pt x="116555" y="286004"/>
                  </a:lnTo>
                  <a:lnTo>
                    <a:pt x="117977" y="282448"/>
                  </a:lnTo>
                  <a:lnTo>
                    <a:pt x="118856" y="279908"/>
                  </a:lnTo>
                  <a:lnTo>
                    <a:pt x="119298" y="278079"/>
                  </a:lnTo>
                  <a:lnTo>
                    <a:pt x="119806" y="276250"/>
                  </a:lnTo>
                  <a:lnTo>
                    <a:pt x="120060" y="274523"/>
                  </a:lnTo>
                  <a:lnTo>
                    <a:pt x="120060" y="269138"/>
                  </a:lnTo>
                  <a:lnTo>
                    <a:pt x="118891" y="266090"/>
                  </a:lnTo>
                  <a:lnTo>
                    <a:pt x="114218" y="261416"/>
                  </a:lnTo>
                  <a:lnTo>
                    <a:pt x="111271" y="260248"/>
                  </a:lnTo>
                  <a:close/>
                </a:path>
                <a:path w="821690" h="307975">
                  <a:moveTo>
                    <a:pt x="184132" y="176276"/>
                  </a:moveTo>
                  <a:lnTo>
                    <a:pt x="167063" y="176276"/>
                  </a:lnTo>
                  <a:lnTo>
                    <a:pt x="159443" y="178460"/>
                  </a:lnTo>
                  <a:lnTo>
                    <a:pt x="152737" y="182829"/>
                  </a:lnTo>
                  <a:lnTo>
                    <a:pt x="146032" y="187096"/>
                  </a:lnTo>
                  <a:lnTo>
                    <a:pt x="131537" y="222348"/>
                  </a:lnTo>
                  <a:lnTo>
                    <a:pt x="131458" y="222901"/>
                  </a:lnTo>
                  <a:lnTo>
                    <a:pt x="136888" y="260705"/>
                  </a:lnTo>
                  <a:lnTo>
                    <a:pt x="140677" y="268782"/>
                  </a:lnTo>
                  <a:lnTo>
                    <a:pt x="140749" y="268935"/>
                  </a:lnTo>
                  <a:lnTo>
                    <a:pt x="146032" y="275234"/>
                  </a:lnTo>
                  <a:lnTo>
                    <a:pt x="152737" y="279603"/>
                  </a:lnTo>
                  <a:lnTo>
                    <a:pt x="159443" y="283870"/>
                  </a:lnTo>
                  <a:lnTo>
                    <a:pt x="167063" y="286004"/>
                  </a:lnTo>
                  <a:lnTo>
                    <a:pt x="184132" y="286004"/>
                  </a:lnTo>
                  <a:lnTo>
                    <a:pt x="191752" y="283870"/>
                  </a:lnTo>
                  <a:lnTo>
                    <a:pt x="205265" y="275234"/>
                  </a:lnTo>
                  <a:lnTo>
                    <a:pt x="210599" y="268935"/>
                  </a:lnTo>
                  <a:lnTo>
                    <a:pt x="210670" y="268782"/>
                  </a:lnTo>
                  <a:lnTo>
                    <a:pt x="168079" y="268782"/>
                  </a:lnTo>
                  <a:lnTo>
                    <a:pt x="162085" y="265633"/>
                  </a:lnTo>
                  <a:lnTo>
                    <a:pt x="151061" y="231140"/>
                  </a:lnTo>
                  <a:lnTo>
                    <a:pt x="151445" y="222901"/>
                  </a:lnTo>
                  <a:lnTo>
                    <a:pt x="151470" y="222348"/>
                  </a:lnTo>
                  <a:lnTo>
                    <a:pt x="152613" y="215252"/>
                  </a:lnTo>
                  <a:lnTo>
                    <a:pt x="152699" y="214719"/>
                  </a:lnTo>
                  <a:lnTo>
                    <a:pt x="154747" y="208251"/>
                  </a:lnTo>
                  <a:lnTo>
                    <a:pt x="157614" y="202946"/>
                  </a:lnTo>
                  <a:lnTo>
                    <a:pt x="162085" y="196646"/>
                  </a:lnTo>
                  <a:lnTo>
                    <a:pt x="168079" y="193497"/>
                  </a:lnTo>
                  <a:lnTo>
                    <a:pt x="210685" y="193497"/>
                  </a:lnTo>
                  <a:lnTo>
                    <a:pt x="205265" y="187096"/>
                  </a:lnTo>
                  <a:lnTo>
                    <a:pt x="198457" y="182829"/>
                  </a:lnTo>
                  <a:lnTo>
                    <a:pt x="191752" y="178460"/>
                  </a:lnTo>
                  <a:lnTo>
                    <a:pt x="184132" y="176276"/>
                  </a:lnTo>
                  <a:close/>
                </a:path>
                <a:path w="821690" h="307975">
                  <a:moveTo>
                    <a:pt x="210646" y="193497"/>
                  </a:moveTo>
                  <a:lnTo>
                    <a:pt x="183217" y="193497"/>
                  </a:lnTo>
                  <a:lnTo>
                    <a:pt x="189212" y="196646"/>
                  </a:lnTo>
                  <a:lnTo>
                    <a:pt x="193581" y="202946"/>
                  </a:lnTo>
                  <a:lnTo>
                    <a:pt x="196514" y="208251"/>
                  </a:lnTo>
                  <a:lnTo>
                    <a:pt x="198610" y="214719"/>
                  </a:lnTo>
                  <a:lnTo>
                    <a:pt x="199867" y="222348"/>
                  </a:lnTo>
                  <a:lnTo>
                    <a:pt x="200286" y="231140"/>
                  </a:lnTo>
                  <a:lnTo>
                    <a:pt x="199893" y="239388"/>
                  </a:lnTo>
                  <a:lnTo>
                    <a:pt x="199867" y="239931"/>
                  </a:lnTo>
                  <a:lnTo>
                    <a:pt x="183217" y="268782"/>
                  </a:lnTo>
                  <a:lnTo>
                    <a:pt x="210670" y="268782"/>
                  </a:lnTo>
                  <a:lnTo>
                    <a:pt x="214459" y="260705"/>
                  </a:lnTo>
                  <a:lnTo>
                    <a:pt x="216993" y="254171"/>
                  </a:lnTo>
                  <a:lnTo>
                    <a:pt x="218677" y="247561"/>
                  </a:lnTo>
                  <a:lnTo>
                    <a:pt x="218803" y="247065"/>
                  </a:lnTo>
                  <a:lnTo>
                    <a:pt x="219812" y="239931"/>
                  </a:lnTo>
                  <a:lnTo>
                    <a:pt x="219889" y="239388"/>
                  </a:lnTo>
                  <a:lnTo>
                    <a:pt x="220251" y="231140"/>
                  </a:lnTo>
                  <a:lnTo>
                    <a:pt x="219889" y="222901"/>
                  </a:lnTo>
                  <a:lnTo>
                    <a:pt x="218803" y="215252"/>
                  </a:lnTo>
                  <a:lnTo>
                    <a:pt x="217008" y="208251"/>
                  </a:lnTo>
                  <a:lnTo>
                    <a:pt x="214459" y="201726"/>
                  </a:lnTo>
                  <a:lnTo>
                    <a:pt x="210646" y="193497"/>
                  </a:lnTo>
                  <a:close/>
                </a:path>
                <a:path w="821690" h="307975">
                  <a:moveTo>
                    <a:pt x="300903" y="203098"/>
                  </a:moveTo>
                  <a:lnTo>
                    <a:pt x="281853" y="203098"/>
                  </a:lnTo>
                  <a:lnTo>
                    <a:pt x="281853" y="284480"/>
                  </a:lnTo>
                  <a:lnTo>
                    <a:pt x="300903" y="284480"/>
                  </a:lnTo>
                  <a:lnTo>
                    <a:pt x="300903" y="251866"/>
                  </a:lnTo>
                  <a:lnTo>
                    <a:pt x="338255" y="251866"/>
                  </a:lnTo>
                  <a:lnTo>
                    <a:pt x="331080" y="242265"/>
                  </a:lnTo>
                  <a:lnTo>
                    <a:pt x="335796" y="236016"/>
                  </a:lnTo>
                  <a:lnTo>
                    <a:pt x="300903" y="236016"/>
                  </a:lnTo>
                  <a:lnTo>
                    <a:pt x="300903" y="203098"/>
                  </a:lnTo>
                  <a:close/>
                </a:path>
                <a:path w="821690" h="307975">
                  <a:moveTo>
                    <a:pt x="338255" y="251866"/>
                  </a:moveTo>
                  <a:lnTo>
                    <a:pt x="315687" y="251866"/>
                  </a:lnTo>
                  <a:lnTo>
                    <a:pt x="340222" y="284480"/>
                  </a:lnTo>
                  <a:lnTo>
                    <a:pt x="362626" y="284480"/>
                  </a:lnTo>
                  <a:lnTo>
                    <a:pt x="338255" y="251866"/>
                  </a:lnTo>
                  <a:close/>
                </a:path>
                <a:path w="821690" h="307975">
                  <a:moveTo>
                    <a:pt x="360644" y="203098"/>
                  </a:moveTo>
                  <a:lnTo>
                    <a:pt x="340222" y="203098"/>
                  </a:lnTo>
                  <a:lnTo>
                    <a:pt x="316143" y="236016"/>
                  </a:lnTo>
                  <a:lnTo>
                    <a:pt x="335796" y="236016"/>
                  </a:lnTo>
                  <a:lnTo>
                    <a:pt x="360644" y="203098"/>
                  </a:lnTo>
                  <a:close/>
                </a:path>
                <a:path w="821690" h="307975">
                  <a:moveTo>
                    <a:pt x="438546" y="203098"/>
                  </a:moveTo>
                  <a:lnTo>
                    <a:pt x="376062" y="203098"/>
                  </a:lnTo>
                  <a:lnTo>
                    <a:pt x="376062" y="284480"/>
                  </a:lnTo>
                  <a:lnTo>
                    <a:pt x="395112" y="284480"/>
                  </a:lnTo>
                  <a:lnTo>
                    <a:pt x="395112" y="219252"/>
                  </a:lnTo>
                  <a:lnTo>
                    <a:pt x="438546" y="219252"/>
                  </a:lnTo>
                  <a:lnTo>
                    <a:pt x="438546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0160000" y="79563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326471" y="8263890"/>
              <a:ext cx="3758488" cy="9604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321239" y="9388195"/>
              <a:ext cx="3536365" cy="14173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0160000" y="94361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969500" y="6743700"/>
              <a:ext cx="4584700" cy="9779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48471" y="8718904"/>
              <a:ext cx="638321" cy="3047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419100"/>
            <a:ext cx="6794500" cy="7086600"/>
            <a:chOff x="342900" y="419100"/>
            <a:chExt cx="6794500" cy="7086600"/>
          </a:xfrm>
        </p:grpSpPr>
        <p:sp>
          <p:nvSpPr>
            <p:cNvPr id="3" name="object 3"/>
            <p:cNvSpPr/>
            <p:nvPr/>
          </p:nvSpPr>
          <p:spPr>
            <a:xfrm>
              <a:off x="342900" y="571500"/>
              <a:ext cx="6794500" cy="2984500"/>
            </a:xfrm>
            <a:custGeom>
              <a:avLst/>
              <a:gdLst/>
              <a:ahLst/>
              <a:cxnLst/>
              <a:rect l="l" t="t" r="r" b="b"/>
              <a:pathLst>
                <a:path w="6794500" h="29845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794000"/>
                  </a:lnTo>
                  <a:lnTo>
                    <a:pt x="5031" y="2837679"/>
                  </a:lnTo>
                  <a:lnTo>
                    <a:pt x="19362" y="2877777"/>
                  </a:lnTo>
                  <a:lnTo>
                    <a:pt x="41850" y="2913148"/>
                  </a:lnTo>
                  <a:lnTo>
                    <a:pt x="71351" y="2942649"/>
                  </a:lnTo>
                  <a:lnTo>
                    <a:pt x="106722" y="2965137"/>
                  </a:lnTo>
                  <a:lnTo>
                    <a:pt x="146820" y="2979468"/>
                  </a:lnTo>
                  <a:lnTo>
                    <a:pt x="190500" y="2984500"/>
                  </a:lnTo>
                  <a:lnTo>
                    <a:pt x="6604000" y="2984500"/>
                  </a:lnTo>
                  <a:lnTo>
                    <a:pt x="6647678" y="2979468"/>
                  </a:lnTo>
                  <a:lnTo>
                    <a:pt x="6687775" y="2965137"/>
                  </a:lnTo>
                  <a:lnTo>
                    <a:pt x="6723146" y="2942649"/>
                  </a:lnTo>
                  <a:lnTo>
                    <a:pt x="6752648" y="2913148"/>
                  </a:lnTo>
                  <a:lnTo>
                    <a:pt x="6775136" y="2877777"/>
                  </a:lnTo>
                  <a:lnTo>
                    <a:pt x="6789468" y="2837679"/>
                  </a:lnTo>
                  <a:lnTo>
                    <a:pt x="6794500" y="27940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2900" y="4191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1002" y="815345"/>
              <a:ext cx="744220" cy="159385"/>
            </a:xfrm>
            <a:custGeom>
              <a:avLst/>
              <a:gdLst/>
              <a:ahLst/>
              <a:cxnLst/>
              <a:rect l="l" t="t" r="r" b="b"/>
              <a:pathLst>
                <a:path w="744219" h="159384">
                  <a:moveTo>
                    <a:pt x="110058" y="0"/>
                  </a:moveTo>
                  <a:lnTo>
                    <a:pt x="0" y="0"/>
                  </a:lnTo>
                  <a:lnTo>
                    <a:pt x="0" y="124460"/>
                  </a:lnTo>
                  <a:lnTo>
                    <a:pt x="22758" y="124460"/>
                  </a:lnTo>
                  <a:lnTo>
                    <a:pt x="22758" y="19558"/>
                  </a:lnTo>
                  <a:lnTo>
                    <a:pt x="110058" y="19558"/>
                  </a:lnTo>
                  <a:lnTo>
                    <a:pt x="110058" y="0"/>
                  </a:lnTo>
                  <a:close/>
                </a:path>
                <a:path w="744219" h="159384">
                  <a:moveTo>
                    <a:pt x="110058" y="19558"/>
                  </a:moveTo>
                  <a:lnTo>
                    <a:pt x="87299" y="19558"/>
                  </a:lnTo>
                  <a:lnTo>
                    <a:pt x="87299" y="124460"/>
                  </a:lnTo>
                  <a:lnTo>
                    <a:pt x="110058" y="124460"/>
                  </a:lnTo>
                  <a:lnTo>
                    <a:pt x="110058" y="19558"/>
                  </a:lnTo>
                  <a:close/>
                </a:path>
                <a:path w="744219" h="159384">
                  <a:moveTo>
                    <a:pt x="183558" y="28448"/>
                  </a:moveTo>
                  <a:lnTo>
                    <a:pt x="144975" y="44627"/>
                  </a:lnTo>
                  <a:lnTo>
                    <a:pt x="140809" y="51917"/>
                  </a:lnTo>
                  <a:lnTo>
                    <a:pt x="140708" y="52095"/>
                  </a:lnTo>
                  <a:lnTo>
                    <a:pt x="134485" y="76987"/>
                  </a:lnTo>
                  <a:lnTo>
                    <a:pt x="134885" y="83832"/>
                  </a:lnTo>
                  <a:lnTo>
                    <a:pt x="159377" y="119481"/>
                  </a:lnTo>
                  <a:lnTo>
                    <a:pt x="186936" y="125704"/>
                  </a:lnTo>
                  <a:lnTo>
                    <a:pt x="195115" y="125704"/>
                  </a:lnTo>
                  <a:lnTo>
                    <a:pt x="202463" y="124400"/>
                  </a:lnTo>
                  <a:lnTo>
                    <a:pt x="215502" y="119185"/>
                  </a:lnTo>
                  <a:lnTo>
                    <a:pt x="220896" y="115332"/>
                  </a:lnTo>
                  <a:lnTo>
                    <a:pt x="225163" y="110236"/>
                  </a:lnTo>
                  <a:lnTo>
                    <a:pt x="222223" y="106857"/>
                  </a:lnTo>
                  <a:lnTo>
                    <a:pt x="179290" y="106857"/>
                  </a:lnTo>
                  <a:lnTo>
                    <a:pt x="172415" y="104842"/>
                  </a:lnTo>
                  <a:lnTo>
                    <a:pt x="166844" y="100812"/>
                  </a:lnTo>
                  <a:lnTo>
                    <a:pt x="161391" y="96663"/>
                  </a:lnTo>
                  <a:lnTo>
                    <a:pt x="158013" y="91092"/>
                  </a:lnTo>
                  <a:lnTo>
                    <a:pt x="156710" y="84099"/>
                  </a:lnTo>
                  <a:lnTo>
                    <a:pt x="231208" y="84099"/>
                  </a:lnTo>
                  <a:lnTo>
                    <a:pt x="231444" y="81254"/>
                  </a:lnTo>
                  <a:lnTo>
                    <a:pt x="231534" y="76987"/>
                  </a:lnTo>
                  <a:lnTo>
                    <a:pt x="231175" y="70453"/>
                  </a:lnTo>
                  <a:lnTo>
                    <a:pt x="230979" y="69342"/>
                  </a:lnTo>
                  <a:lnTo>
                    <a:pt x="156532" y="69342"/>
                  </a:lnTo>
                  <a:lnTo>
                    <a:pt x="157581" y="62467"/>
                  </a:lnTo>
                  <a:lnTo>
                    <a:pt x="160499" y="56896"/>
                  </a:lnTo>
                  <a:lnTo>
                    <a:pt x="166035" y="52095"/>
                  </a:lnTo>
                  <a:lnTo>
                    <a:pt x="170400" y="48361"/>
                  </a:lnTo>
                  <a:lnTo>
                    <a:pt x="176446" y="46228"/>
                  </a:lnTo>
                  <a:lnTo>
                    <a:pt x="222269" y="46228"/>
                  </a:lnTo>
                  <a:lnTo>
                    <a:pt x="221406" y="44627"/>
                  </a:lnTo>
                  <a:lnTo>
                    <a:pt x="190303" y="28836"/>
                  </a:lnTo>
                  <a:lnTo>
                    <a:pt x="183558" y="28448"/>
                  </a:lnTo>
                  <a:close/>
                </a:path>
                <a:path w="744219" h="159384">
                  <a:moveTo>
                    <a:pt x="213353" y="96663"/>
                  </a:moveTo>
                  <a:lnTo>
                    <a:pt x="213108" y="96663"/>
                  </a:lnTo>
                  <a:lnTo>
                    <a:pt x="207838" y="101057"/>
                  </a:lnTo>
                  <a:lnTo>
                    <a:pt x="201738" y="104279"/>
                  </a:lnTo>
                  <a:lnTo>
                    <a:pt x="194948" y="106213"/>
                  </a:lnTo>
                  <a:lnTo>
                    <a:pt x="187469" y="106857"/>
                  </a:lnTo>
                  <a:lnTo>
                    <a:pt x="222223" y="106857"/>
                  </a:lnTo>
                  <a:lnTo>
                    <a:pt x="213353" y="96663"/>
                  </a:lnTo>
                  <a:close/>
                </a:path>
                <a:path w="744219" h="159384">
                  <a:moveTo>
                    <a:pt x="222269" y="46228"/>
                  </a:moveTo>
                  <a:lnTo>
                    <a:pt x="190788" y="46228"/>
                  </a:lnTo>
                  <a:lnTo>
                    <a:pt x="196833" y="48361"/>
                  </a:lnTo>
                  <a:lnTo>
                    <a:pt x="206552" y="56896"/>
                  </a:lnTo>
                  <a:lnTo>
                    <a:pt x="209457" y="62467"/>
                  </a:lnTo>
                  <a:lnTo>
                    <a:pt x="210405" y="69342"/>
                  </a:lnTo>
                  <a:lnTo>
                    <a:pt x="230979" y="69342"/>
                  </a:lnTo>
                  <a:lnTo>
                    <a:pt x="230008" y="63830"/>
                  </a:lnTo>
                  <a:lnTo>
                    <a:pt x="228105" y="57785"/>
                  </a:lnTo>
                  <a:lnTo>
                    <a:pt x="228063" y="57651"/>
                  </a:lnTo>
                  <a:lnTo>
                    <a:pt x="225425" y="52095"/>
                  </a:lnTo>
                  <a:lnTo>
                    <a:pt x="222269" y="46228"/>
                  </a:lnTo>
                  <a:close/>
                </a:path>
                <a:path w="744219" h="159384">
                  <a:moveTo>
                    <a:pt x="277030" y="29574"/>
                  </a:moveTo>
                  <a:lnTo>
                    <a:pt x="255871" y="29574"/>
                  </a:lnTo>
                  <a:lnTo>
                    <a:pt x="255871" y="158953"/>
                  </a:lnTo>
                  <a:lnTo>
                    <a:pt x="278096" y="158953"/>
                  </a:lnTo>
                  <a:lnTo>
                    <a:pt x="278096" y="112903"/>
                  </a:lnTo>
                  <a:lnTo>
                    <a:pt x="343319" y="112903"/>
                  </a:lnTo>
                  <a:lnTo>
                    <a:pt x="346313" y="109939"/>
                  </a:lnTo>
                  <a:lnTo>
                    <a:pt x="348153" y="106680"/>
                  </a:lnTo>
                  <a:lnTo>
                    <a:pt x="300677" y="106680"/>
                  </a:lnTo>
                  <a:lnTo>
                    <a:pt x="295876" y="105494"/>
                  </a:lnTo>
                  <a:lnTo>
                    <a:pt x="277741" y="82914"/>
                  </a:lnTo>
                  <a:lnTo>
                    <a:pt x="277741" y="71060"/>
                  </a:lnTo>
                  <a:lnTo>
                    <a:pt x="278985" y="65845"/>
                  </a:lnTo>
                  <a:lnTo>
                    <a:pt x="283964" y="56836"/>
                  </a:lnTo>
                  <a:lnTo>
                    <a:pt x="287342" y="53399"/>
                  </a:lnTo>
                  <a:lnTo>
                    <a:pt x="291609" y="51028"/>
                  </a:lnTo>
                  <a:lnTo>
                    <a:pt x="295876" y="48539"/>
                  </a:lnTo>
                  <a:lnTo>
                    <a:pt x="300677" y="47294"/>
                  </a:lnTo>
                  <a:lnTo>
                    <a:pt x="348053" y="47294"/>
                  </a:lnTo>
                  <a:lnTo>
                    <a:pt x="346313" y="44212"/>
                  </a:lnTo>
                  <a:lnTo>
                    <a:pt x="344038" y="41960"/>
                  </a:lnTo>
                  <a:lnTo>
                    <a:pt x="277030" y="41960"/>
                  </a:lnTo>
                  <a:lnTo>
                    <a:pt x="277030" y="29574"/>
                  </a:lnTo>
                  <a:close/>
                </a:path>
                <a:path w="744219" h="159384">
                  <a:moveTo>
                    <a:pt x="343319" y="112903"/>
                  </a:moveTo>
                  <a:lnTo>
                    <a:pt x="278096" y="112903"/>
                  </a:lnTo>
                  <a:lnTo>
                    <a:pt x="284197" y="118503"/>
                  </a:lnTo>
                  <a:lnTo>
                    <a:pt x="291298" y="122504"/>
                  </a:lnTo>
                  <a:lnTo>
                    <a:pt x="299399" y="124904"/>
                  </a:lnTo>
                  <a:lnTo>
                    <a:pt x="308500" y="125704"/>
                  </a:lnTo>
                  <a:lnTo>
                    <a:pt x="315246" y="125326"/>
                  </a:lnTo>
                  <a:lnTo>
                    <a:pt x="343319" y="112903"/>
                  </a:lnTo>
                  <a:close/>
                </a:path>
                <a:path w="744219" h="159384">
                  <a:moveTo>
                    <a:pt x="348053" y="47294"/>
                  </a:moveTo>
                  <a:lnTo>
                    <a:pt x="314190" y="47294"/>
                  </a:lnTo>
                  <a:lnTo>
                    <a:pt x="320888" y="50021"/>
                  </a:lnTo>
                  <a:lnTo>
                    <a:pt x="326102" y="55473"/>
                  </a:lnTo>
                  <a:lnTo>
                    <a:pt x="331436" y="60926"/>
                  </a:lnTo>
                  <a:lnTo>
                    <a:pt x="334103" y="68097"/>
                  </a:lnTo>
                  <a:lnTo>
                    <a:pt x="334103" y="85877"/>
                  </a:lnTo>
                  <a:lnTo>
                    <a:pt x="331436" y="93048"/>
                  </a:lnTo>
                  <a:lnTo>
                    <a:pt x="326102" y="98501"/>
                  </a:lnTo>
                  <a:lnTo>
                    <a:pt x="320888" y="103953"/>
                  </a:lnTo>
                  <a:lnTo>
                    <a:pt x="314190" y="106680"/>
                  </a:lnTo>
                  <a:lnTo>
                    <a:pt x="348153" y="106680"/>
                  </a:lnTo>
                  <a:lnTo>
                    <a:pt x="356684" y="76987"/>
                  </a:lnTo>
                  <a:lnTo>
                    <a:pt x="356354" y="71060"/>
                  </a:lnTo>
                  <a:lnTo>
                    <a:pt x="356295" y="69997"/>
                  </a:lnTo>
                  <a:lnTo>
                    <a:pt x="355128" y="63430"/>
                  </a:lnTo>
                  <a:lnTo>
                    <a:pt x="353184" y="57284"/>
                  </a:lnTo>
                  <a:lnTo>
                    <a:pt x="350461" y="51562"/>
                  </a:lnTo>
                  <a:lnTo>
                    <a:pt x="348053" y="47294"/>
                  </a:lnTo>
                  <a:close/>
                </a:path>
                <a:path w="744219" h="159384">
                  <a:moveTo>
                    <a:pt x="308500" y="28448"/>
                  </a:moveTo>
                  <a:lnTo>
                    <a:pt x="301981" y="28448"/>
                  </a:lnTo>
                  <a:lnTo>
                    <a:pt x="295996" y="29574"/>
                  </a:lnTo>
                  <a:lnTo>
                    <a:pt x="285208" y="34078"/>
                  </a:lnTo>
                  <a:lnTo>
                    <a:pt x="280705" y="37456"/>
                  </a:lnTo>
                  <a:lnTo>
                    <a:pt x="277030" y="41960"/>
                  </a:lnTo>
                  <a:lnTo>
                    <a:pt x="344038" y="41960"/>
                  </a:lnTo>
                  <a:lnTo>
                    <a:pt x="308500" y="28448"/>
                  </a:lnTo>
                  <a:close/>
                </a:path>
                <a:path w="744219" h="159384">
                  <a:moveTo>
                    <a:pt x="401029" y="29514"/>
                  </a:moveTo>
                  <a:lnTo>
                    <a:pt x="378804" y="29514"/>
                  </a:lnTo>
                  <a:lnTo>
                    <a:pt x="378804" y="124460"/>
                  </a:lnTo>
                  <a:lnTo>
                    <a:pt x="399251" y="124460"/>
                  </a:lnTo>
                  <a:lnTo>
                    <a:pt x="426278" y="92100"/>
                  </a:lnTo>
                  <a:lnTo>
                    <a:pt x="401029" y="92100"/>
                  </a:lnTo>
                  <a:lnTo>
                    <a:pt x="401029" y="29514"/>
                  </a:lnTo>
                  <a:close/>
                </a:path>
                <a:path w="744219" h="159384">
                  <a:moveTo>
                    <a:pt x="473749" y="61874"/>
                  </a:moveTo>
                  <a:lnTo>
                    <a:pt x="451524" y="61874"/>
                  </a:lnTo>
                  <a:lnTo>
                    <a:pt x="451524" y="124460"/>
                  </a:lnTo>
                  <a:lnTo>
                    <a:pt x="473749" y="124460"/>
                  </a:lnTo>
                  <a:lnTo>
                    <a:pt x="473749" y="61874"/>
                  </a:lnTo>
                  <a:close/>
                </a:path>
                <a:path w="744219" h="159384">
                  <a:moveTo>
                    <a:pt x="473749" y="29514"/>
                  </a:moveTo>
                  <a:lnTo>
                    <a:pt x="453480" y="29514"/>
                  </a:lnTo>
                  <a:lnTo>
                    <a:pt x="401029" y="92100"/>
                  </a:lnTo>
                  <a:lnTo>
                    <a:pt x="426278" y="92100"/>
                  </a:lnTo>
                  <a:lnTo>
                    <a:pt x="451524" y="61874"/>
                  </a:lnTo>
                  <a:lnTo>
                    <a:pt x="473749" y="61874"/>
                  </a:lnTo>
                  <a:lnTo>
                    <a:pt x="473749" y="29514"/>
                  </a:lnTo>
                  <a:close/>
                </a:path>
                <a:path w="744219" h="159384">
                  <a:moveTo>
                    <a:pt x="525871" y="29514"/>
                  </a:moveTo>
                  <a:lnTo>
                    <a:pt x="503646" y="29514"/>
                  </a:lnTo>
                  <a:lnTo>
                    <a:pt x="503646" y="124460"/>
                  </a:lnTo>
                  <a:lnTo>
                    <a:pt x="525871" y="124460"/>
                  </a:lnTo>
                  <a:lnTo>
                    <a:pt x="525871" y="86944"/>
                  </a:lnTo>
                  <a:lnTo>
                    <a:pt x="595924" y="86944"/>
                  </a:lnTo>
                  <a:lnTo>
                    <a:pt x="595924" y="68097"/>
                  </a:lnTo>
                  <a:lnTo>
                    <a:pt x="525871" y="68097"/>
                  </a:lnTo>
                  <a:lnTo>
                    <a:pt x="525871" y="29514"/>
                  </a:lnTo>
                  <a:close/>
                </a:path>
                <a:path w="744219" h="159384">
                  <a:moveTo>
                    <a:pt x="595924" y="86944"/>
                  </a:moveTo>
                  <a:lnTo>
                    <a:pt x="573699" y="86944"/>
                  </a:lnTo>
                  <a:lnTo>
                    <a:pt x="573699" y="124460"/>
                  </a:lnTo>
                  <a:lnTo>
                    <a:pt x="595924" y="124460"/>
                  </a:lnTo>
                  <a:lnTo>
                    <a:pt x="595924" y="86944"/>
                  </a:lnTo>
                  <a:close/>
                </a:path>
                <a:path w="744219" h="159384">
                  <a:moveTo>
                    <a:pt x="595924" y="29514"/>
                  </a:moveTo>
                  <a:lnTo>
                    <a:pt x="573699" y="29514"/>
                  </a:lnTo>
                  <a:lnTo>
                    <a:pt x="573699" y="68097"/>
                  </a:lnTo>
                  <a:lnTo>
                    <a:pt x="595924" y="68097"/>
                  </a:lnTo>
                  <a:lnTo>
                    <a:pt x="595924" y="29514"/>
                  </a:lnTo>
                  <a:close/>
                </a:path>
                <a:path w="744219" h="159384">
                  <a:moveTo>
                    <a:pt x="647934" y="29514"/>
                  </a:moveTo>
                  <a:lnTo>
                    <a:pt x="625709" y="29514"/>
                  </a:lnTo>
                  <a:lnTo>
                    <a:pt x="625709" y="124460"/>
                  </a:lnTo>
                  <a:lnTo>
                    <a:pt x="668737" y="124637"/>
                  </a:lnTo>
                  <a:lnTo>
                    <a:pt x="677871" y="124182"/>
                  </a:lnTo>
                  <a:lnTo>
                    <a:pt x="705162" y="108398"/>
                  </a:lnTo>
                  <a:lnTo>
                    <a:pt x="679345" y="108398"/>
                  </a:lnTo>
                  <a:lnTo>
                    <a:pt x="647934" y="108102"/>
                  </a:lnTo>
                  <a:lnTo>
                    <a:pt x="647934" y="75920"/>
                  </a:lnTo>
                  <a:lnTo>
                    <a:pt x="706690" y="75920"/>
                  </a:lnTo>
                  <a:lnTo>
                    <a:pt x="706075" y="74439"/>
                  </a:lnTo>
                  <a:lnTo>
                    <a:pt x="647934" y="60629"/>
                  </a:lnTo>
                  <a:lnTo>
                    <a:pt x="647934" y="29514"/>
                  </a:lnTo>
                  <a:close/>
                </a:path>
                <a:path w="744219" h="159384">
                  <a:moveTo>
                    <a:pt x="706690" y="75920"/>
                  </a:moveTo>
                  <a:lnTo>
                    <a:pt x="647934" y="75920"/>
                  </a:lnTo>
                  <a:lnTo>
                    <a:pt x="679355" y="76217"/>
                  </a:lnTo>
                  <a:lnTo>
                    <a:pt x="673538" y="76217"/>
                  </a:lnTo>
                  <a:lnTo>
                    <a:pt x="678576" y="77520"/>
                  </a:lnTo>
                  <a:lnTo>
                    <a:pt x="685213" y="82499"/>
                  </a:lnTo>
                  <a:lnTo>
                    <a:pt x="686873" y="86410"/>
                  </a:lnTo>
                  <a:lnTo>
                    <a:pt x="686873" y="97197"/>
                  </a:lnTo>
                  <a:lnTo>
                    <a:pt x="685154" y="101346"/>
                  </a:lnTo>
                  <a:lnTo>
                    <a:pt x="678280" y="107035"/>
                  </a:lnTo>
                  <a:lnTo>
                    <a:pt x="673300" y="108398"/>
                  </a:lnTo>
                  <a:lnTo>
                    <a:pt x="705162" y="108398"/>
                  </a:lnTo>
                  <a:lnTo>
                    <a:pt x="706608" y="105968"/>
                  </a:lnTo>
                  <a:lnTo>
                    <a:pt x="708609" y="99479"/>
                  </a:lnTo>
                  <a:lnTo>
                    <a:pt x="709275" y="92100"/>
                  </a:lnTo>
                  <a:lnTo>
                    <a:pt x="709275" y="82143"/>
                  </a:lnTo>
                  <a:lnTo>
                    <a:pt x="706814" y="76217"/>
                  </a:lnTo>
                  <a:lnTo>
                    <a:pt x="706690" y="75920"/>
                  </a:lnTo>
                  <a:close/>
                </a:path>
                <a:path w="744219" h="159384">
                  <a:moveTo>
                    <a:pt x="743769" y="29514"/>
                  </a:moveTo>
                  <a:lnTo>
                    <a:pt x="721544" y="29514"/>
                  </a:lnTo>
                  <a:lnTo>
                    <a:pt x="721544" y="124460"/>
                  </a:lnTo>
                  <a:lnTo>
                    <a:pt x="743769" y="124460"/>
                  </a:lnTo>
                  <a:lnTo>
                    <a:pt x="743769" y="2951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519" y="2687316"/>
              <a:ext cx="851348" cy="66232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616200" y="17714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2671" y="2078991"/>
              <a:ext cx="3758488" cy="9604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7439" y="3203293"/>
              <a:ext cx="3536365" cy="14173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616200" y="32512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25700" y="762000"/>
              <a:ext cx="4584700" cy="774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4671" y="2178404"/>
              <a:ext cx="638321" cy="30474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42900" y="3683000"/>
              <a:ext cx="6794500" cy="3187700"/>
            </a:xfrm>
            <a:custGeom>
              <a:avLst/>
              <a:gdLst/>
              <a:ahLst/>
              <a:cxnLst/>
              <a:rect l="l" t="t" r="r" b="b"/>
              <a:pathLst>
                <a:path w="6794500" h="31877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997200"/>
                  </a:lnTo>
                  <a:lnTo>
                    <a:pt x="5031" y="3040879"/>
                  </a:lnTo>
                  <a:lnTo>
                    <a:pt x="19362" y="3080977"/>
                  </a:lnTo>
                  <a:lnTo>
                    <a:pt x="41850" y="3116348"/>
                  </a:lnTo>
                  <a:lnTo>
                    <a:pt x="71351" y="3145849"/>
                  </a:lnTo>
                  <a:lnTo>
                    <a:pt x="106722" y="3168337"/>
                  </a:lnTo>
                  <a:lnTo>
                    <a:pt x="146820" y="3182668"/>
                  </a:lnTo>
                  <a:lnTo>
                    <a:pt x="190500" y="3187700"/>
                  </a:lnTo>
                  <a:lnTo>
                    <a:pt x="6604000" y="3187700"/>
                  </a:lnTo>
                  <a:lnTo>
                    <a:pt x="6647678" y="3182668"/>
                  </a:lnTo>
                  <a:lnTo>
                    <a:pt x="6687775" y="3168337"/>
                  </a:lnTo>
                  <a:lnTo>
                    <a:pt x="6723146" y="3145849"/>
                  </a:lnTo>
                  <a:lnTo>
                    <a:pt x="6752648" y="3116348"/>
                  </a:lnTo>
                  <a:lnTo>
                    <a:pt x="6775136" y="3080977"/>
                  </a:lnTo>
                  <a:lnTo>
                    <a:pt x="6789468" y="3040879"/>
                  </a:lnTo>
                  <a:lnTo>
                    <a:pt x="6794500" y="29972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2900" y="35306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1002" y="3926837"/>
              <a:ext cx="857885" cy="160655"/>
            </a:xfrm>
            <a:custGeom>
              <a:avLst/>
              <a:gdLst/>
              <a:ahLst/>
              <a:cxnLst/>
              <a:rect l="l" t="t" r="r" b="b"/>
              <a:pathLst>
                <a:path w="857885" h="160654">
                  <a:moveTo>
                    <a:pt x="110058" y="0"/>
                  </a:moveTo>
                  <a:lnTo>
                    <a:pt x="0" y="0"/>
                  </a:lnTo>
                  <a:lnTo>
                    <a:pt x="0" y="124460"/>
                  </a:lnTo>
                  <a:lnTo>
                    <a:pt x="22758" y="124460"/>
                  </a:lnTo>
                  <a:lnTo>
                    <a:pt x="22758" y="19558"/>
                  </a:lnTo>
                  <a:lnTo>
                    <a:pt x="110058" y="19558"/>
                  </a:lnTo>
                  <a:lnTo>
                    <a:pt x="110058" y="0"/>
                  </a:lnTo>
                  <a:close/>
                </a:path>
                <a:path w="857885" h="160654">
                  <a:moveTo>
                    <a:pt x="110058" y="19558"/>
                  </a:moveTo>
                  <a:lnTo>
                    <a:pt x="87299" y="19558"/>
                  </a:lnTo>
                  <a:lnTo>
                    <a:pt x="87299" y="124460"/>
                  </a:lnTo>
                  <a:lnTo>
                    <a:pt x="110058" y="124460"/>
                  </a:lnTo>
                  <a:lnTo>
                    <a:pt x="110058" y="19558"/>
                  </a:lnTo>
                  <a:close/>
                </a:path>
                <a:path w="857885" h="160654">
                  <a:moveTo>
                    <a:pt x="184980" y="28448"/>
                  </a:moveTo>
                  <a:lnTo>
                    <a:pt x="145271" y="44568"/>
                  </a:lnTo>
                  <a:lnTo>
                    <a:pt x="134485" y="76987"/>
                  </a:lnTo>
                  <a:lnTo>
                    <a:pt x="134885" y="83832"/>
                  </a:lnTo>
                  <a:lnTo>
                    <a:pt x="159021" y="119481"/>
                  </a:lnTo>
                  <a:lnTo>
                    <a:pt x="184980" y="125704"/>
                  </a:lnTo>
                  <a:lnTo>
                    <a:pt x="192081" y="125315"/>
                  </a:lnTo>
                  <a:lnTo>
                    <a:pt x="226494" y="106680"/>
                  </a:lnTo>
                  <a:lnTo>
                    <a:pt x="176801" y="106680"/>
                  </a:lnTo>
                  <a:lnTo>
                    <a:pt x="170045" y="103953"/>
                  </a:lnTo>
                  <a:lnTo>
                    <a:pt x="164711" y="98501"/>
                  </a:lnTo>
                  <a:lnTo>
                    <a:pt x="159495" y="93048"/>
                  </a:lnTo>
                  <a:lnTo>
                    <a:pt x="156888" y="85877"/>
                  </a:lnTo>
                  <a:lnTo>
                    <a:pt x="156888" y="68097"/>
                  </a:lnTo>
                  <a:lnTo>
                    <a:pt x="159495" y="60926"/>
                  </a:lnTo>
                  <a:lnTo>
                    <a:pt x="164711" y="55473"/>
                  </a:lnTo>
                  <a:lnTo>
                    <a:pt x="170045" y="50021"/>
                  </a:lnTo>
                  <a:lnTo>
                    <a:pt x="176801" y="47294"/>
                  </a:lnTo>
                  <a:lnTo>
                    <a:pt x="226390" y="47294"/>
                  </a:lnTo>
                  <a:lnTo>
                    <a:pt x="224807" y="44568"/>
                  </a:lnTo>
                  <a:lnTo>
                    <a:pt x="192081" y="28837"/>
                  </a:lnTo>
                  <a:lnTo>
                    <a:pt x="184980" y="28448"/>
                  </a:lnTo>
                  <a:close/>
                </a:path>
                <a:path w="857885" h="160654">
                  <a:moveTo>
                    <a:pt x="226390" y="47294"/>
                  </a:moveTo>
                  <a:lnTo>
                    <a:pt x="193159" y="47294"/>
                  </a:lnTo>
                  <a:lnTo>
                    <a:pt x="199915" y="50021"/>
                  </a:lnTo>
                  <a:lnTo>
                    <a:pt x="210583" y="60926"/>
                  </a:lnTo>
                  <a:lnTo>
                    <a:pt x="213250" y="68097"/>
                  </a:lnTo>
                  <a:lnTo>
                    <a:pt x="213250" y="85877"/>
                  </a:lnTo>
                  <a:lnTo>
                    <a:pt x="210583" y="93048"/>
                  </a:lnTo>
                  <a:lnTo>
                    <a:pt x="199915" y="103953"/>
                  </a:lnTo>
                  <a:lnTo>
                    <a:pt x="193159" y="106680"/>
                  </a:lnTo>
                  <a:lnTo>
                    <a:pt x="226494" y="106680"/>
                  </a:lnTo>
                  <a:lnTo>
                    <a:pt x="235653" y="76987"/>
                  </a:lnTo>
                  <a:lnTo>
                    <a:pt x="235242" y="70153"/>
                  </a:lnTo>
                  <a:lnTo>
                    <a:pt x="234008" y="63696"/>
                  </a:lnTo>
                  <a:lnTo>
                    <a:pt x="231952" y="57618"/>
                  </a:lnTo>
                  <a:lnTo>
                    <a:pt x="229074" y="51917"/>
                  </a:lnTo>
                  <a:lnTo>
                    <a:pt x="226390" y="47294"/>
                  </a:lnTo>
                  <a:close/>
                </a:path>
                <a:path w="857885" h="160654">
                  <a:moveTo>
                    <a:pt x="357912" y="105613"/>
                  </a:moveTo>
                  <a:lnTo>
                    <a:pt x="243231" y="105613"/>
                  </a:lnTo>
                  <a:lnTo>
                    <a:pt x="243231" y="145618"/>
                  </a:lnTo>
                  <a:lnTo>
                    <a:pt x="263856" y="145618"/>
                  </a:lnTo>
                  <a:lnTo>
                    <a:pt x="263856" y="124460"/>
                  </a:lnTo>
                  <a:lnTo>
                    <a:pt x="357912" y="124460"/>
                  </a:lnTo>
                  <a:lnTo>
                    <a:pt x="357912" y="105613"/>
                  </a:lnTo>
                  <a:close/>
                </a:path>
                <a:path w="857885" h="160654">
                  <a:moveTo>
                    <a:pt x="357912" y="124460"/>
                  </a:moveTo>
                  <a:lnTo>
                    <a:pt x="337110" y="124460"/>
                  </a:lnTo>
                  <a:lnTo>
                    <a:pt x="337110" y="145618"/>
                  </a:lnTo>
                  <a:lnTo>
                    <a:pt x="357912" y="145618"/>
                  </a:lnTo>
                  <a:lnTo>
                    <a:pt x="357912" y="124460"/>
                  </a:lnTo>
                  <a:close/>
                </a:path>
                <a:path w="857885" h="160654">
                  <a:moveTo>
                    <a:pt x="343866" y="29514"/>
                  </a:moveTo>
                  <a:lnTo>
                    <a:pt x="265634" y="29514"/>
                  </a:lnTo>
                  <a:lnTo>
                    <a:pt x="264389" y="62052"/>
                  </a:lnTo>
                  <a:lnTo>
                    <a:pt x="263735" y="71453"/>
                  </a:lnTo>
                  <a:lnTo>
                    <a:pt x="247676" y="105613"/>
                  </a:lnTo>
                  <a:lnTo>
                    <a:pt x="274880" y="105613"/>
                  </a:lnTo>
                  <a:lnTo>
                    <a:pt x="284659" y="63652"/>
                  </a:lnTo>
                  <a:lnTo>
                    <a:pt x="285192" y="48361"/>
                  </a:lnTo>
                  <a:lnTo>
                    <a:pt x="343866" y="48361"/>
                  </a:lnTo>
                  <a:lnTo>
                    <a:pt x="343866" y="29514"/>
                  </a:lnTo>
                  <a:close/>
                </a:path>
                <a:path w="857885" h="160654">
                  <a:moveTo>
                    <a:pt x="343866" y="48361"/>
                  </a:moveTo>
                  <a:lnTo>
                    <a:pt x="321641" y="48361"/>
                  </a:lnTo>
                  <a:lnTo>
                    <a:pt x="321641" y="105613"/>
                  </a:lnTo>
                  <a:lnTo>
                    <a:pt x="343866" y="105613"/>
                  </a:lnTo>
                  <a:lnTo>
                    <a:pt x="343866" y="48361"/>
                  </a:lnTo>
                  <a:close/>
                </a:path>
                <a:path w="857885" h="160654">
                  <a:moveTo>
                    <a:pt x="369761" y="135128"/>
                  </a:moveTo>
                  <a:lnTo>
                    <a:pt x="360871" y="151485"/>
                  </a:lnTo>
                  <a:lnTo>
                    <a:pt x="363834" y="154211"/>
                  </a:lnTo>
                  <a:lnTo>
                    <a:pt x="367628" y="156345"/>
                  </a:lnTo>
                  <a:lnTo>
                    <a:pt x="376873" y="159427"/>
                  </a:lnTo>
                  <a:lnTo>
                    <a:pt x="381554" y="160197"/>
                  </a:lnTo>
                  <a:lnTo>
                    <a:pt x="394712" y="160197"/>
                  </a:lnTo>
                  <a:lnTo>
                    <a:pt x="418174" y="141706"/>
                  </a:lnTo>
                  <a:lnTo>
                    <a:pt x="383155" y="141706"/>
                  </a:lnTo>
                  <a:lnTo>
                    <a:pt x="380192" y="141114"/>
                  </a:lnTo>
                  <a:lnTo>
                    <a:pt x="377229" y="139928"/>
                  </a:lnTo>
                  <a:lnTo>
                    <a:pt x="374384" y="138743"/>
                  </a:lnTo>
                  <a:lnTo>
                    <a:pt x="371895" y="137143"/>
                  </a:lnTo>
                  <a:lnTo>
                    <a:pt x="369761" y="135128"/>
                  </a:lnTo>
                  <a:close/>
                </a:path>
                <a:path w="857885" h="160654">
                  <a:moveTo>
                    <a:pt x="386119" y="29514"/>
                  </a:moveTo>
                  <a:lnTo>
                    <a:pt x="363005" y="29514"/>
                  </a:lnTo>
                  <a:lnTo>
                    <a:pt x="404432" y="124815"/>
                  </a:lnTo>
                  <a:lnTo>
                    <a:pt x="402832" y="128549"/>
                  </a:lnTo>
                  <a:lnTo>
                    <a:pt x="400698" y="133290"/>
                  </a:lnTo>
                  <a:lnTo>
                    <a:pt x="398327" y="136669"/>
                  </a:lnTo>
                  <a:lnTo>
                    <a:pt x="395647" y="138743"/>
                  </a:lnTo>
                  <a:lnTo>
                    <a:pt x="393231" y="140699"/>
                  </a:lnTo>
                  <a:lnTo>
                    <a:pt x="390030" y="141706"/>
                  </a:lnTo>
                  <a:lnTo>
                    <a:pt x="418174" y="141706"/>
                  </a:lnTo>
                  <a:lnTo>
                    <a:pt x="419645" y="139261"/>
                  </a:lnTo>
                  <a:lnTo>
                    <a:pt x="422923" y="132105"/>
                  </a:lnTo>
                  <a:lnTo>
                    <a:pt x="436944" y="99745"/>
                  </a:lnTo>
                  <a:lnTo>
                    <a:pt x="415989" y="99745"/>
                  </a:lnTo>
                  <a:lnTo>
                    <a:pt x="386119" y="29514"/>
                  </a:lnTo>
                  <a:close/>
                </a:path>
                <a:path w="857885" h="160654">
                  <a:moveTo>
                    <a:pt x="467373" y="29514"/>
                  </a:moveTo>
                  <a:lnTo>
                    <a:pt x="446037" y="29514"/>
                  </a:lnTo>
                  <a:lnTo>
                    <a:pt x="415989" y="99745"/>
                  </a:lnTo>
                  <a:lnTo>
                    <a:pt x="436944" y="99745"/>
                  </a:lnTo>
                  <a:lnTo>
                    <a:pt x="467373" y="29514"/>
                  </a:lnTo>
                  <a:close/>
                </a:path>
                <a:path w="857885" h="160654">
                  <a:moveTo>
                    <a:pt x="505035" y="29514"/>
                  </a:moveTo>
                  <a:lnTo>
                    <a:pt x="482810" y="29514"/>
                  </a:lnTo>
                  <a:lnTo>
                    <a:pt x="482810" y="124460"/>
                  </a:lnTo>
                  <a:lnTo>
                    <a:pt x="622739" y="124460"/>
                  </a:lnTo>
                  <a:lnTo>
                    <a:pt x="622739" y="105613"/>
                  </a:lnTo>
                  <a:lnTo>
                    <a:pt x="505035" y="105613"/>
                  </a:lnTo>
                  <a:lnTo>
                    <a:pt x="505035" y="29514"/>
                  </a:lnTo>
                  <a:close/>
                </a:path>
                <a:path w="857885" h="160654">
                  <a:moveTo>
                    <a:pt x="564065" y="29514"/>
                  </a:moveTo>
                  <a:lnTo>
                    <a:pt x="541840" y="29514"/>
                  </a:lnTo>
                  <a:lnTo>
                    <a:pt x="541840" y="105613"/>
                  </a:lnTo>
                  <a:lnTo>
                    <a:pt x="564065" y="105613"/>
                  </a:lnTo>
                  <a:lnTo>
                    <a:pt x="564065" y="29514"/>
                  </a:lnTo>
                  <a:close/>
                </a:path>
                <a:path w="857885" h="160654">
                  <a:moveTo>
                    <a:pt x="622739" y="29514"/>
                  </a:moveTo>
                  <a:lnTo>
                    <a:pt x="600514" y="29514"/>
                  </a:lnTo>
                  <a:lnTo>
                    <a:pt x="600514" y="105613"/>
                  </a:lnTo>
                  <a:lnTo>
                    <a:pt x="622739" y="105613"/>
                  </a:lnTo>
                  <a:lnTo>
                    <a:pt x="622739" y="29514"/>
                  </a:lnTo>
                  <a:close/>
                </a:path>
                <a:path w="857885" h="160654">
                  <a:moveTo>
                    <a:pt x="674848" y="29514"/>
                  </a:moveTo>
                  <a:lnTo>
                    <a:pt x="652623" y="29514"/>
                  </a:lnTo>
                  <a:lnTo>
                    <a:pt x="652623" y="124460"/>
                  </a:lnTo>
                  <a:lnTo>
                    <a:pt x="674848" y="124460"/>
                  </a:lnTo>
                  <a:lnTo>
                    <a:pt x="674848" y="86410"/>
                  </a:lnTo>
                  <a:lnTo>
                    <a:pt x="718423" y="86410"/>
                  </a:lnTo>
                  <a:lnTo>
                    <a:pt x="710053" y="75209"/>
                  </a:lnTo>
                  <a:lnTo>
                    <a:pt x="715555" y="67919"/>
                  </a:lnTo>
                  <a:lnTo>
                    <a:pt x="674848" y="67919"/>
                  </a:lnTo>
                  <a:lnTo>
                    <a:pt x="674848" y="29514"/>
                  </a:lnTo>
                  <a:close/>
                </a:path>
                <a:path w="857885" h="160654">
                  <a:moveTo>
                    <a:pt x="718423" y="86410"/>
                  </a:moveTo>
                  <a:lnTo>
                    <a:pt x="692095" y="86410"/>
                  </a:lnTo>
                  <a:lnTo>
                    <a:pt x="720721" y="124460"/>
                  </a:lnTo>
                  <a:lnTo>
                    <a:pt x="746857" y="124460"/>
                  </a:lnTo>
                  <a:lnTo>
                    <a:pt x="718423" y="86410"/>
                  </a:lnTo>
                  <a:close/>
                </a:path>
                <a:path w="857885" h="160654">
                  <a:moveTo>
                    <a:pt x="744546" y="29514"/>
                  </a:moveTo>
                  <a:lnTo>
                    <a:pt x="720721" y="29514"/>
                  </a:lnTo>
                  <a:lnTo>
                    <a:pt x="692628" y="67919"/>
                  </a:lnTo>
                  <a:lnTo>
                    <a:pt x="715555" y="67919"/>
                  </a:lnTo>
                  <a:lnTo>
                    <a:pt x="744546" y="29514"/>
                  </a:lnTo>
                  <a:close/>
                </a:path>
                <a:path w="857885" h="160654">
                  <a:moveTo>
                    <a:pt x="784758" y="29514"/>
                  </a:moveTo>
                  <a:lnTo>
                    <a:pt x="762533" y="29514"/>
                  </a:lnTo>
                  <a:lnTo>
                    <a:pt x="762533" y="124460"/>
                  </a:lnTo>
                  <a:lnTo>
                    <a:pt x="782980" y="124460"/>
                  </a:lnTo>
                  <a:lnTo>
                    <a:pt x="810008" y="92100"/>
                  </a:lnTo>
                  <a:lnTo>
                    <a:pt x="784758" y="92100"/>
                  </a:lnTo>
                  <a:lnTo>
                    <a:pt x="784758" y="29514"/>
                  </a:lnTo>
                  <a:close/>
                </a:path>
                <a:path w="857885" h="160654">
                  <a:moveTo>
                    <a:pt x="857478" y="61874"/>
                  </a:moveTo>
                  <a:lnTo>
                    <a:pt x="835253" y="61874"/>
                  </a:lnTo>
                  <a:lnTo>
                    <a:pt x="835253" y="124460"/>
                  </a:lnTo>
                  <a:lnTo>
                    <a:pt x="857478" y="124460"/>
                  </a:lnTo>
                  <a:lnTo>
                    <a:pt x="857478" y="61874"/>
                  </a:lnTo>
                  <a:close/>
                </a:path>
                <a:path w="857885" h="160654">
                  <a:moveTo>
                    <a:pt x="857478" y="29514"/>
                  </a:moveTo>
                  <a:lnTo>
                    <a:pt x="837209" y="29514"/>
                  </a:lnTo>
                  <a:lnTo>
                    <a:pt x="784758" y="92100"/>
                  </a:lnTo>
                  <a:lnTo>
                    <a:pt x="810008" y="92100"/>
                  </a:lnTo>
                  <a:lnTo>
                    <a:pt x="835253" y="61874"/>
                  </a:lnTo>
                  <a:lnTo>
                    <a:pt x="857478" y="61874"/>
                  </a:lnTo>
                  <a:lnTo>
                    <a:pt x="857478" y="2951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4671" y="6001108"/>
              <a:ext cx="916581" cy="67056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616200" y="50861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77439" y="6517993"/>
              <a:ext cx="3536365" cy="1417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82671" y="5396134"/>
              <a:ext cx="3758488" cy="95803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616200" y="65659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25700" y="3873500"/>
              <a:ext cx="4584700" cy="9779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4671" y="5493104"/>
              <a:ext cx="638321" cy="304749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344271" y="10218432"/>
            <a:ext cx="91440" cy="106680"/>
          </a:xfrm>
          <a:custGeom>
            <a:avLst/>
            <a:gdLst/>
            <a:ahLst/>
            <a:cxnLst/>
            <a:rect l="l" t="t" r="r" b="b"/>
            <a:pathLst>
              <a:path w="91440" h="106679">
                <a:moveTo>
                  <a:pt x="36118" y="0"/>
                </a:moveTo>
                <a:lnTo>
                  <a:pt x="0" y="0"/>
                </a:lnTo>
                <a:lnTo>
                  <a:pt x="0" y="10160"/>
                </a:lnTo>
                <a:lnTo>
                  <a:pt x="25146" y="10160"/>
                </a:lnTo>
                <a:lnTo>
                  <a:pt x="25146" y="106680"/>
                </a:lnTo>
                <a:lnTo>
                  <a:pt x="36118" y="106680"/>
                </a:lnTo>
                <a:lnTo>
                  <a:pt x="36118" y="10160"/>
                </a:lnTo>
                <a:lnTo>
                  <a:pt x="36118" y="0"/>
                </a:lnTo>
                <a:close/>
              </a:path>
              <a:path w="91440" h="106679">
                <a:moveTo>
                  <a:pt x="91173" y="0"/>
                </a:moveTo>
                <a:lnTo>
                  <a:pt x="55054" y="0"/>
                </a:lnTo>
                <a:lnTo>
                  <a:pt x="55054" y="10160"/>
                </a:lnTo>
                <a:lnTo>
                  <a:pt x="80200" y="10160"/>
                </a:lnTo>
                <a:lnTo>
                  <a:pt x="80200" y="106680"/>
                </a:lnTo>
                <a:lnTo>
                  <a:pt x="91173" y="106680"/>
                </a:lnTo>
                <a:lnTo>
                  <a:pt x="91173" y="10160"/>
                </a:lnTo>
                <a:lnTo>
                  <a:pt x="91173" y="0"/>
                </a:lnTo>
                <a:close/>
              </a:path>
            </a:pathLst>
          </a:custGeom>
          <a:solidFill>
            <a:srgbClr val="40312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342900" y="6845300"/>
            <a:ext cx="6794500" cy="3848100"/>
            <a:chOff x="342900" y="6845300"/>
            <a:chExt cx="6794500" cy="3848100"/>
          </a:xfrm>
        </p:grpSpPr>
        <p:sp>
          <p:nvSpPr>
            <p:cNvPr id="27" name="object 27"/>
            <p:cNvSpPr/>
            <p:nvPr/>
          </p:nvSpPr>
          <p:spPr>
            <a:xfrm>
              <a:off x="342900" y="6997700"/>
              <a:ext cx="6794500" cy="3098800"/>
            </a:xfrm>
            <a:custGeom>
              <a:avLst/>
              <a:gdLst/>
              <a:ahLst/>
              <a:cxnLst/>
              <a:rect l="l" t="t" r="r" b="b"/>
              <a:pathLst>
                <a:path w="6794500" h="30988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908300"/>
                  </a:lnTo>
                  <a:lnTo>
                    <a:pt x="5031" y="2951979"/>
                  </a:lnTo>
                  <a:lnTo>
                    <a:pt x="19362" y="2992077"/>
                  </a:lnTo>
                  <a:lnTo>
                    <a:pt x="41850" y="3027448"/>
                  </a:lnTo>
                  <a:lnTo>
                    <a:pt x="71351" y="3056949"/>
                  </a:lnTo>
                  <a:lnTo>
                    <a:pt x="106722" y="3079437"/>
                  </a:lnTo>
                  <a:lnTo>
                    <a:pt x="146820" y="3093768"/>
                  </a:lnTo>
                  <a:lnTo>
                    <a:pt x="190500" y="3098800"/>
                  </a:lnTo>
                  <a:lnTo>
                    <a:pt x="6604000" y="3098800"/>
                  </a:lnTo>
                  <a:lnTo>
                    <a:pt x="6647678" y="3093768"/>
                  </a:lnTo>
                  <a:lnTo>
                    <a:pt x="6687775" y="3079437"/>
                  </a:lnTo>
                  <a:lnTo>
                    <a:pt x="6723146" y="3056949"/>
                  </a:lnTo>
                  <a:lnTo>
                    <a:pt x="6752648" y="3027448"/>
                  </a:lnTo>
                  <a:lnTo>
                    <a:pt x="6775136" y="2992077"/>
                  </a:lnTo>
                  <a:lnTo>
                    <a:pt x="6789468" y="2951979"/>
                  </a:lnTo>
                  <a:lnTo>
                    <a:pt x="6794500" y="29083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42900" y="6845300"/>
              <a:ext cx="1917700" cy="3848100"/>
            </a:xfrm>
            <a:custGeom>
              <a:avLst/>
              <a:gdLst/>
              <a:ahLst/>
              <a:cxnLst/>
              <a:rect l="l" t="t" r="r" b="b"/>
              <a:pathLst>
                <a:path w="1917700" h="3848100">
                  <a:moveTo>
                    <a:pt x="1917700" y="0"/>
                  </a:moveTo>
                  <a:lnTo>
                    <a:pt x="0" y="0"/>
                  </a:lnTo>
                  <a:lnTo>
                    <a:pt x="0" y="3848100"/>
                  </a:lnTo>
                  <a:lnTo>
                    <a:pt x="1917700" y="3848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8335" y="7241545"/>
              <a:ext cx="818146" cy="37485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04519" y="9583420"/>
              <a:ext cx="821690" cy="307975"/>
            </a:xfrm>
            <a:custGeom>
              <a:avLst/>
              <a:gdLst/>
              <a:ahLst/>
              <a:cxnLst/>
              <a:rect l="l" t="t" r="r" b="b"/>
              <a:pathLst>
                <a:path w="821689" h="307975">
                  <a:moveTo>
                    <a:pt x="26060" y="0"/>
                  </a:moveTo>
                  <a:lnTo>
                    <a:pt x="16763" y="0"/>
                  </a:lnTo>
                  <a:lnTo>
                    <a:pt x="16763" y="106679"/>
                  </a:lnTo>
                  <a:lnTo>
                    <a:pt x="27584" y="106679"/>
                  </a:lnTo>
                  <a:lnTo>
                    <a:pt x="27584" y="21793"/>
                  </a:lnTo>
                  <a:lnTo>
                    <a:pt x="38825" y="21793"/>
                  </a:lnTo>
                  <a:lnTo>
                    <a:pt x="26060" y="0"/>
                  </a:lnTo>
                  <a:close/>
                </a:path>
                <a:path w="821689" h="307975">
                  <a:moveTo>
                    <a:pt x="127558" y="21335"/>
                  </a:moveTo>
                  <a:lnTo>
                    <a:pt x="116738" y="21335"/>
                  </a:lnTo>
                  <a:lnTo>
                    <a:pt x="116738" y="106679"/>
                  </a:lnTo>
                  <a:lnTo>
                    <a:pt x="127558" y="106679"/>
                  </a:lnTo>
                  <a:lnTo>
                    <a:pt x="127558" y="21335"/>
                  </a:lnTo>
                  <a:close/>
                </a:path>
                <a:path w="821689" h="307975">
                  <a:moveTo>
                    <a:pt x="38825" y="21793"/>
                  </a:moveTo>
                  <a:lnTo>
                    <a:pt x="27584" y="21793"/>
                  </a:lnTo>
                  <a:lnTo>
                    <a:pt x="69494" y="93116"/>
                  </a:lnTo>
                  <a:lnTo>
                    <a:pt x="74828" y="93116"/>
                  </a:lnTo>
                  <a:lnTo>
                    <a:pt x="83014" y="79095"/>
                  </a:lnTo>
                  <a:lnTo>
                    <a:pt x="72389" y="79095"/>
                  </a:lnTo>
                  <a:lnTo>
                    <a:pt x="38825" y="21793"/>
                  </a:lnTo>
                  <a:close/>
                </a:path>
                <a:path w="821689" h="307975">
                  <a:moveTo>
                    <a:pt x="127558" y="0"/>
                  </a:moveTo>
                  <a:lnTo>
                    <a:pt x="118262" y="0"/>
                  </a:lnTo>
                  <a:lnTo>
                    <a:pt x="72389" y="79095"/>
                  </a:lnTo>
                  <a:lnTo>
                    <a:pt x="83014" y="79095"/>
                  </a:lnTo>
                  <a:lnTo>
                    <a:pt x="116738" y="21335"/>
                  </a:lnTo>
                  <a:lnTo>
                    <a:pt x="127558" y="21335"/>
                  </a:lnTo>
                  <a:lnTo>
                    <a:pt x="127558" y="0"/>
                  </a:lnTo>
                  <a:close/>
                </a:path>
                <a:path w="821689" h="307975">
                  <a:moveTo>
                    <a:pt x="214225" y="35356"/>
                  </a:moveTo>
                  <a:lnTo>
                    <a:pt x="194852" y="35356"/>
                  </a:lnTo>
                  <a:lnTo>
                    <a:pt x="200491" y="37185"/>
                  </a:lnTo>
                  <a:lnTo>
                    <a:pt x="204351" y="40843"/>
                  </a:lnTo>
                  <a:lnTo>
                    <a:pt x="208212" y="44399"/>
                  </a:lnTo>
                  <a:lnTo>
                    <a:pt x="210143" y="49631"/>
                  </a:lnTo>
                  <a:lnTo>
                    <a:pt x="210143" y="61417"/>
                  </a:lnTo>
                  <a:lnTo>
                    <a:pt x="173922" y="61417"/>
                  </a:lnTo>
                  <a:lnTo>
                    <a:pt x="166048" y="63499"/>
                  </a:lnTo>
                  <a:lnTo>
                    <a:pt x="161070" y="67665"/>
                  </a:lnTo>
                  <a:lnTo>
                    <a:pt x="156193" y="71831"/>
                  </a:lnTo>
                  <a:lnTo>
                    <a:pt x="153755" y="77317"/>
                  </a:lnTo>
                  <a:lnTo>
                    <a:pt x="153755" y="91135"/>
                  </a:lnTo>
                  <a:lnTo>
                    <a:pt x="156396" y="96773"/>
                  </a:lnTo>
                  <a:lnTo>
                    <a:pt x="166963" y="105308"/>
                  </a:lnTo>
                  <a:lnTo>
                    <a:pt x="174075" y="107441"/>
                  </a:lnTo>
                  <a:lnTo>
                    <a:pt x="189518" y="107441"/>
                  </a:lnTo>
                  <a:lnTo>
                    <a:pt x="195106" y="106273"/>
                  </a:lnTo>
                  <a:lnTo>
                    <a:pt x="199779" y="103936"/>
                  </a:lnTo>
                  <a:lnTo>
                    <a:pt x="204555" y="101599"/>
                  </a:lnTo>
                  <a:lnTo>
                    <a:pt x="207541" y="98907"/>
                  </a:lnTo>
                  <a:lnTo>
                    <a:pt x="178291" y="98907"/>
                  </a:lnTo>
                  <a:lnTo>
                    <a:pt x="173313" y="97586"/>
                  </a:lnTo>
                  <a:lnTo>
                    <a:pt x="169757" y="94945"/>
                  </a:lnTo>
                  <a:lnTo>
                    <a:pt x="166201" y="92201"/>
                  </a:lnTo>
                  <a:lnTo>
                    <a:pt x="164423" y="88493"/>
                  </a:lnTo>
                  <a:lnTo>
                    <a:pt x="164423" y="74269"/>
                  </a:lnTo>
                  <a:lnTo>
                    <a:pt x="171281" y="69494"/>
                  </a:lnTo>
                  <a:lnTo>
                    <a:pt x="220963" y="69494"/>
                  </a:lnTo>
                  <a:lnTo>
                    <a:pt x="220963" y="46735"/>
                  </a:lnTo>
                  <a:lnTo>
                    <a:pt x="218169" y="39014"/>
                  </a:lnTo>
                  <a:lnTo>
                    <a:pt x="214225" y="35356"/>
                  </a:lnTo>
                  <a:close/>
                </a:path>
                <a:path w="821689" h="307975">
                  <a:moveTo>
                    <a:pt x="220963" y="94183"/>
                  </a:moveTo>
                  <a:lnTo>
                    <a:pt x="210600" y="94183"/>
                  </a:lnTo>
                  <a:lnTo>
                    <a:pt x="210600" y="106679"/>
                  </a:lnTo>
                  <a:lnTo>
                    <a:pt x="220963" y="106679"/>
                  </a:lnTo>
                  <a:lnTo>
                    <a:pt x="220963" y="94183"/>
                  </a:lnTo>
                  <a:close/>
                </a:path>
                <a:path w="821689" h="307975">
                  <a:moveTo>
                    <a:pt x="220963" y="69494"/>
                  </a:moveTo>
                  <a:lnTo>
                    <a:pt x="210143" y="69494"/>
                  </a:lnTo>
                  <a:lnTo>
                    <a:pt x="210143" y="82600"/>
                  </a:lnTo>
                  <a:lnTo>
                    <a:pt x="208009" y="87883"/>
                  </a:lnTo>
                  <a:lnTo>
                    <a:pt x="190788" y="98907"/>
                  </a:lnTo>
                  <a:lnTo>
                    <a:pt x="207541" y="98907"/>
                  </a:lnTo>
                  <a:lnTo>
                    <a:pt x="208161" y="98348"/>
                  </a:lnTo>
                  <a:lnTo>
                    <a:pt x="210600" y="94183"/>
                  </a:lnTo>
                  <a:lnTo>
                    <a:pt x="220963" y="94183"/>
                  </a:lnTo>
                  <a:lnTo>
                    <a:pt x="220963" y="69494"/>
                  </a:lnTo>
                  <a:close/>
                </a:path>
                <a:path w="821689" h="307975">
                  <a:moveTo>
                    <a:pt x="198967" y="25907"/>
                  </a:moveTo>
                  <a:lnTo>
                    <a:pt x="182203" y="25907"/>
                  </a:lnTo>
                  <a:lnTo>
                    <a:pt x="176208" y="26873"/>
                  </a:lnTo>
                  <a:lnTo>
                    <a:pt x="170519" y="28803"/>
                  </a:lnTo>
                  <a:lnTo>
                    <a:pt x="164829" y="30632"/>
                  </a:lnTo>
                  <a:lnTo>
                    <a:pt x="159952" y="33273"/>
                  </a:lnTo>
                  <a:lnTo>
                    <a:pt x="155888" y="36728"/>
                  </a:lnTo>
                  <a:lnTo>
                    <a:pt x="160765" y="44805"/>
                  </a:lnTo>
                  <a:lnTo>
                    <a:pt x="164118" y="41859"/>
                  </a:lnTo>
                  <a:lnTo>
                    <a:pt x="168131" y="39573"/>
                  </a:lnTo>
                  <a:lnTo>
                    <a:pt x="172805" y="37947"/>
                  </a:lnTo>
                  <a:lnTo>
                    <a:pt x="177478" y="36220"/>
                  </a:lnTo>
                  <a:lnTo>
                    <a:pt x="182355" y="35356"/>
                  </a:lnTo>
                  <a:lnTo>
                    <a:pt x="214225" y="35356"/>
                  </a:lnTo>
                  <a:lnTo>
                    <a:pt x="212581" y="33832"/>
                  </a:lnTo>
                  <a:lnTo>
                    <a:pt x="206993" y="28549"/>
                  </a:lnTo>
                  <a:lnTo>
                    <a:pt x="198967" y="25907"/>
                  </a:lnTo>
                  <a:close/>
                </a:path>
                <a:path w="821689" h="307975">
                  <a:moveTo>
                    <a:pt x="260588" y="26517"/>
                  </a:moveTo>
                  <a:lnTo>
                    <a:pt x="249768" y="26517"/>
                  </a:lnTo>
                  <a:lnTo>
                    <a:pt x="249768" y="106679"/>
                  </a:lnTo>
                  <a:lnTo>
                    <a:pt x="260588" y="106679"/>
                  </a:lnTo>
                  <a:lnTo>
                    <a:pt x="260588" y="71018"/>
                  </a:lnTo>
                  <a:lnTo>
                    <a:pt x="292030" y="71018"/>
                  </a:lnTo>
                  <a:lnTo>
                    <a:pt x="287411" y="65379"/>
                  </a:lnTo>
                  <a:lnTo>
                    <a:pt x="290380" y="61721"/>
                  </a:lnTo>
                  <a:lnTo>
                    <a:pt x="260588" y="61721"/>
                  </a:lnTo>
                  <a:lnTo>
                    <a:pt x="260588" y="26517"/>
                  </a:lnTo>
                  <a:close/>
                </a:path>
                <a:path w="821689" h="307975">
                  <a:moveTo>
                    <a:pt x="292030" y="71018"/>
                  </a:moveTo>
                  <a:lnTo>
                    <a:pt x="278876" y="71018"/>
                  </a:lnTo>
                  <a:lnTo>
                    <a:pt x="308442" y="106679"/>
                  </a:lnTo>
                  <a:lnTo>
                    <a:pt x="321243" y="106679"/>
                  </a:lnTo>
                  <a:lnTo>
                    <a:pt x="292030" y="71018"/>
                  </a:lnTo>
                  <a:close/>
                </a:path>
                <a:path w="821689" h="307975">
                  <a:moveTo>
                    <a:pt x="318957" y="26517"/>
                  </a:moveTo>
                  <a:lnTo>
                    <a:pt x="307223" y="26517"/>
                  </a:lnTo>
                  <a:lnTo>
                    <a:pt x="279029" y="61721"/>
                  </a:lnTo>
                  <a:lnTo>
                    <a:pt x="290380" y="61721"/>
                  </a:lnTo>
                  <a:lnTo>
                    <a:pt x="318957" y="26517"/>
                  </a:lnTo>
                  <a:close/>
                </a:path>
                <a:path w="821689" h="307975">
                  <a:moveTo>
                    <a:pt x="375930" y="25907"/>
                  </a:moveTo>
                  <a:lnTo>
                    <a:pt x="361096" y="25907"/>
                  </a:lnTo>
                  <a:lnTo>
                    <a:pt x="353984" y="27635"/>
                  </a:lnTo>
                  <a:lnTo>
                    <a:pt x="341487" y="34543"/>
                  </a:lnTo>
                  <a:lnTo>
                    <a:pt x="336610" y="39369"/>
                  </a:lnTo>
                  <a:lnTo>
                    <a:pt x="329498" y="51765"/>
                  </a:lnTo>
                  <a:lnTo>
                    <a:pt x="327720" y="58775"/>
                  </a:lnTo>
                  <a:lnTo>
                    <a:pt x="327720" y="74421"/>
                  </a:lnTo>
                  <a:lnTo>
                    <a:pt x="353984" y="105714"/>
                  </a:lnTo>
                  <a:lnTo>
                    <a:pt x="361096" y="107441"/>
                  </a:lnTo>
                  <a:lnTo>
                    <a:pt x="375828" y="107441"/>
                  </a:lnTo>
                  <a:lnTo>
                    <a:pt x="381975" y="106121"/>
                  </a:lnTo>
                  <a:lnTo>
                    <a:pt x="387461" y="103479"/>
                  </a:lnTo>
                  <a:lnTo>
                    <a:pt x="392948" y="100736"/>
                  </a:lnTo>
                  <a:lnTo>
                    <a:pt x="396103" y="97840"/>
                  </a:lnTo>
                  <a:lnTo>
                    <a:pt x="363230" y="97840"/>
                  </a:lnTo>
                  <a:lnTo>
                    <a:pt x="357997" y="96570"/>
                  </a:lnTo>
                  <a:lnTo>
                    <a:pt x="338693" y="72796"/>
                  </a:lnTo>
                  <a:lnTo>
                    <a:pt x="338693" y="60502"/>
                  </a:lnTo>
                  <a:lnTo>
                    <a:pt x="363230" y="35356"/>
                  </a:lnTo>
                  <a:lnTo>
                    <a:pt x="395920" y="35356"/>
                  </a:lnTo>
                  <a:lnTo>
                    <a:pt x="392948" y="32664"/>
                  </a:lnTo>
                  <a:lnTo>
                    <a:pt x="387461" y="30022"/>
                  </a:lnTo>
                  <a:lnTo>
                    <a:pt x="382076" y="27279"/>
                  </a:lnTo>
                  <a:lnTo>
                    <a:pt x="375930" y="25907"/>
                  </a:lnTo>
                  <a:close/>
                </a:path>
                <a:path w="821689" h="307975">
                  <a:moveTo>
                    <a:pt x="392338" y="86105"/>
                  </a:moveTo>
                  <a:lnTo>
                    <a:pt x="389696" y="90068"/>
                  </a:lnTo>
                  <a:lnTo>
                    <a:pt x="386344" y="93014"/>
                  </a:lnTo>
                  <a:lnTo>
                    <a:pt x="378216" y="96875"/>
                  </a:lnTo>
                  <a:lnTo>
                    <a:pt x="373796" y="97840"/>
                  </a:lnTo>
                  <a:lnTo>
                    <a:pt x="396103" y="97840"/>
                  </a:lnTo>
                  <a:lnTo>
                    <a:pt x="397155" y="96875"/>
                  </a:lnTo>
                  <a:lnTo>
                    <a:pt x="397389" y="96570"/>
                  </a:lnTo>
                  <a:lnTo>
                    <a:pt x="400415" y="91592"/>
                  </a:lnTo>
                  <a:lnTo>
                    <a:pt x="392338" y="86105"/>
                  </a:lnTo>
                  <a:close/>
                </a:path>
                <a:path w="821689" h="307975">
                  <a:moveTo>
                    <a:pt x="395920" y="35356"/>
                  </a:moveTo>
                  <a:lnTo>
                    <a:pt x="373796" y="35356"/>
                  </a:lnTo>
                  <a:lnTo>
                    <a:pt x="378216" y="36372"/>
                  </a:lnTo>
                  <a:lnTo>
                    <a:pt x="382280" y="38404"/>
                  </a:lnTo>
                  <a:lnTo>
                    <a:pt x="386344" y="40335"/>
                  </a:lnTo>
                  <a:lnTo>
                    <a:pt x="389696" y="43281"/>
                  </a:lnTo>
                  <a:lnTo>
                    <a:pt x="392338" y="47243"/>
                  </a:lnTo>
                  <a:lnTo>
                    <a:pt x="400266" y="41859"/>
                  </a:lnTo>
                  <a:lnTo>
                    <a:pt x="400477" y="41859"/>
                  </a:lnTo>
                  <a:lnTo>
                    <a:pt x="397327" y="36677"/>
                  </a:lnTo>
                  <a:lnTo>
                    <a:pt x="397041" y="36372"/>
                  </a:lnTo>
                  <a:lnTo>
                    <a:pt x="395920" y="35356"/>
                  </a:lnTo>
                  <a:close/>
                </a:path>
                <a:path w="821689" h="307975">
                  <a:moveTo>
                    <a:pt x="432187" y="26517"/>
                  </a:moveTo>
                  <a:lnTo>
                    <a:pt x="421366" y="26517"/>
                  </a:lnTo>
                  <a:lnTo>
                    <a:pt x="421366" y="106679"/>
                  </a:lnTo>
                  <a:lnTo>
                    <a:pt x="431120" y="106679"/>
                  </a:lnTo>
                  <a:lnTo>
                    <a:pt x="444902" y="90220"/>
                  </a:lnTo>
                  <a:lnTo>
                    <a:pt x="432187" y="90220"/>
                  </a:lnTo>
                  <a:lnTo>
                    <a:pt x="432187" y="26517"/>
                  </a:lnTo>
                  <a:close/>
                </a:path>
                <a:path w="821689" h="307975">
                  <a:moveTo>
                    <a:pt x="495280" y="42976"/>
                  </a:moveTo>
                  <a:lnTo>
                    <a:pt x="484460" y="42976"/>
                  </a:lnTo>
                  <a:lnTo>
                    <a:pt x="484460" y="106679"/>
                  </a:lnTo>
                  <a:lnTo>
                    <a:pt x="495280" y="106679"/>
                  </a:lnTo>
                  <a:lnTo>
                    <a:pt x="495280" y="42976"/>
                  </a:lnTo>
                  <a:close/>
                </a:path>
                <a:path w="821689" h="307975">
                  <a:moveTo>
                    <a:pt x="495280" y="26517"/>
                  </a:moveTo>
                  <a:lnTo>
                    <a:pt x="485679" y="26517"/>
                  </a:lnTo>
                  <a:lnTo>
                    <a:pt x="432187" y="90220"/>
                  </a:lnTo>
                  <a:lnTo>
                    <a:pt x="444902" y="90220"/>
                  </a:lnTo>
                  <a:lnTo>
                    <a:pt x="484460" y="42976"/>
                  </a:lnTo>
                  <a:lnTo>
                    <a:pt x="495280" y="42976"/>
                  </a:lnTo>
                  <a:lnTo>
                    <a:pt x="495280" y="26517"/>
                  </a:lnTo>
                  <a:close/>
                </a:path>
                <a:path w="821689" h="307975">
                  <a:moveTo>
                    <a:pt x="537263" y="26517"/>
                  </a:moveTo>
                  <a:lnTo>
                    <a:pt x="526290" y="26517"/>
                  </a:lnTo>
                  <a:lnTo>
                    <a:pt x="526290" y="106679"/>
                  </a:lnTo>
                  <a:lnTo>
                    <a:pt x="536196" y="106679"/>
                  </a:lnTo>
                  <a:lnTo>
                    <a:pt x="536196" y="43129"/>
                  </a:lnTo>
                  <a:lnTo>
                    <a:pt x="547037" y="43129"/>
                  </a:lnTo>
                  <a:lnTo>
                    <a:pt x="537263" y="26517"/>
                  </a:lnTo>
                  <a:close/>
                </a:path>
                <a:path w="821689" h="307975">
                  <a:moveTo>
                    <a:pt x="615901" y="43281"/>
                  </a:moveTo>
                  <a:lnTo>
                    <a:pt x="605995" y="43281"/>
                  </a:lnTo>
                  <a:lnTo>
                    <a:pt x="605995" y="106679"/>
                  </a:lnTo>
                  <a:lnTo>
                    <a:pt x="615901" y="106679"/>
                  </a:lnTo>
                  <a:lnTo>
                    <a:pt x="615901" y="43281"/>
                  </a:lnTo>
                  <a:close/>
                </a:path>
                <a:path w="821689" h="307975">
                  <a:moveTo>
                    <a:pt x="547037" y="43129"/>
                  </a:moveTo>
                  <a:lnTo>
                    <a:pt x="536196" y="43129"/>
                  </a:lnTo>
                  <a:lnTo>
                    <a:pt x="568657" y="96926"/>
                  </a:lnTo>
                  <a:lnTo>
                    <a:pt x="573534" y="96926"/>
                  </a:lnTo>
                  <a:lnTo>
                    <a:pt x="581188" y="84277"/>
                  </a:lnTo>
                  <a:lnTo>
                    <a:pt x="571248" y="84277"/>
                  </a:lnTo>
                  <a:lnTo>
                    <a:pt x="547127" y="43281"/>
                  </a:lnTo>
                  <a:lnTo>
                    <a:pt x="547037" y="43129"/>
                  </a:lnTo>
                  <a:close/>
                </a:path>
                <a:path w="821689" h="307975">
                  <a:moveTo>
                    <a:pt x="615901" y="26517"/>
                  </a:moveTo>
                  <a:lnTo>
                    <a:pt x="605843" y="26517"/>
                  </a:lnTo>
                  <a:lnTo>
                    <a:pt x="571248" y="84277"/>
                  </a:lnTo>
                  <a:lnTo>
                    <a:pt x="581188" y="84277"/>
                  </a:lnTo>
                  <a:lnTo>
                    <a:pt x="605995" y="43281"/>
                  </a:lnTo>
                  <a:lnTo>
                    <a:pt x="615901" y="43281"/>
                  </a:lnTo>
                  <a:lnTo>
                    <a:pt x="615901" y="26517"/>
                  </a:lnTo>
                  <a:close/>
                </a:path>
                <a:path w="821689" h="307975">
                  <a:moveTo>
                    <a:pt x="633586" y="121615"/>
                  </a:moveTo>
                  <a:lnTo>
                    <a:pt x="628557" y="129692"/>
                  </a:lnTo>
                  <a:lnTo>
                    <a:pt x="630995" y="132130"/>
                  </a:lnTo>
                  <a:lnTo>
                    <a:pt x="633891" y="133959"/>
                  </a:lnTo>
                  <a:lnTo>
                    <a:pt x="640596" y="136397"/>
                  </a:lnTo>
                  <a:lnTo>
                    <a:pt x="644203" y="137007"/>
                  </a:lnTo>
                  <a:lnTo>
                    <a:pt x="654058" y="137007"/>
                  </a:lnTo>
                  <a:lnTo>
                    <a:pt x="659189" y="135432"/>
                  </a:lnTo>
                  <a:lnTo>
                    <a:pt x="667724" y="129133"/>
                  </a:lnTo>
                  <a:lnTo>
                    <a:pt x="668726" y="127711"/>
                  </a:lnTo>
                  <a:lnTo>
                    <a:pt x="642527" y="127711"/>
                  </a:lnTo>
                  <a:lnTo>
                    <a:pt x="637650" y="125679"/>
                  </a:lnTo>
                  <a:lnTo>
                    <a:pt x="633586" y="121615"/>
                  </a:lnTo>
                  <a:close/>
                </a:path>
                <a:path w="821689" h="307975">
                  <a:moveTo>
                    <a:pt x="643797" y="26517"/>
                  </a:moveTo>
                  <a:lnTo>
                    <a:pt x="632519" y="26517"/>
                  </a:lnTo>
                  <a:lnTo>
                    <a:pt x="668333" y="106527"/>
                  </a:lnTo>
                  <a:lnTo>
                    <a:pt x="664828" y="114299"/>
                  </a:lnTo>
                  <a:lnTo>
                    <a:pt x="662593" y="119176"/>
                  </a:lnTo>
                  <a:lnTo>
                    <a:pt x="660154" y="122631"/>
                  </a:lnTo>
                  <a:lnTo>
                    <a:pt x="657513" y="124663"/>
                  </a:lnTo>
                  <a:lnTo>
                    <a:pt x="654973" y="126695"/>
                  </a:lnTo>
                  <a:lnTo>
                    <a:pt x="651874" y="127711"/>
                  </a:lnTo>
                  <a:lnTo>
                    <a:pt x="668726" y="127711"/>
                  </a:lnTo>
                  <a:lnTo>
                    <a:pt x="671483" y="123799"/>
                  </a:lnTo>
                  <a:lnTo>
                    <a:pt x="674734" y="116281"/>
                  </a:lnTo>
                  <a:lnTo>
                    <a:pt x="684397" y="94640"/>
                  </a:lnTo>
                  <a:lnTo>
                    <a:pt x="673972" y="94640"/>
                  </a:lnTo>
                  <a:lnTo>
                    <a:pt x="643797" y="26517"/>
                  </a:lnTo>
                  <a:close/>
                </a:path>
                <a:path w="821689" h="307975">
                  <a:moveTo>
                    <a:pt x="714815" y="26517"/>
                  </a:moveTo>
                  <a:lnTo>
                    <a:pt x="704147" y="26517"/>
                  </a:lnTo>
                  <a:lnTo>
                    <a:pt x="673972" y="94640"/>
                  </a:lnTo>
                  <a:lnTo>
                    <a:pt x="684397" y="94640"/>
                  </a:lnTo>
                  <a:lnTo>
                    <a:pt x="714815" y="26517"/>
                  </a:lnTo>
                  <a:close/>
                </a:path>
                <a:path w="821689" h="307975">
                  <a:moveTo>
                    <a:pt x="742646" y="26517"/>
                  </a:moveTo>
                  <a:lnTo>
                    <a:pt x="731673" y="26517"/>
                  </a:lnTo>
                  <a:lnTo>
                    <a:pt x="731673" y="106679"/>
                  </a:lnTo>
                  <a:lnTo>
                    <a:pt x="741579" y="106679"/>
                  </a:lnTo>
                  <a:lnTo>
                    <a:pt x="741579" y="43129"/>
                  </a:lnTo>
                  <a:lnTo>
                    <a:pt x="752420" y="43129"/>
                  </a:lnTo>
                  <a:lnTo>
                    <a:pt x="742646" y="26517"/>
                  </a:lnTo>
                  <a:close/>
                </a:path>
                <a:path w="821689" h="307975">
                  <a:moveTo>
                    <a:pt x="821284" y="43281"/>
                  </a:moveTo>
                  <a:lnTo>
                    <a:pt x="811378" y="43281"/>
                  </a:lnTo>
                  <a:lnTo>
                    <a:pt x="811378" y="106679"/>
                  </a:lnTo>
                  <a:lnTo>
                    <a:pt x="821284" y="106679"/>
                  </a:lnTo>
                  <a:lnTo>
                    <a:pt x="821284" y="43281"/>
                  </a:lnTo>
                  <a:close/>
                </a:path>
                <a:path w="821689" h="307975">
                  <a:moveTo>
                    <a:pt x="752420" y="43129"/>
                  </a:moveTo>
                  <a:lnTo>
                    <a:pt x="741579" y="43129"/>
                  </a:lnTo>
                  <a:lnTo>
                    <a:pt x="774040" y="96926"/>
                  </a:lnTo>
                  <a:lnTo>
                    <a:pt x="778917" y="96926"/>
                  </a:lnTo>
                  <a:lnTo>
                    <a:pt x="786571" y="84277"/>
                  </a:lnTo>
                  <a:lnTo>
                    <a:pt x="776631" y="84277"/>
                  </a:lnTo>
                  <a:lnTo>
                    <a:pt x="752510" y="43281"/>
                  </a:lnTo>
                  <a:lnTo>
                    <a:pt x="752420" y="43129"/>
                  </a:lnTo>
                  <a:close/>
                </a:path>
                <a:path w="821689" h="307975">
                  <a:moveTo>
                    <a:pt x="821284" y="26517"/>
                  </a:moveTo>
                  <a:lnTo>
                    <a:pt x="811226" y="26517"/>
                  </a:lnTo>
                  <a:lnTo>
                    <a:pt x="776631" y="84277"/>
                  </a:lnTo>
                  <a:lnTo>
                    <a:pt x="786571" y="84277"/>
                  </a:lnTo>
                  <a:lnTo>
                    <a:pt x="811378" y="43281"/>
                  </a:lnTo>
                  <a:lnTo>
                    <a:pt x="821284" y="43281"/>
                  </a:lnTo>
                  <a:lnTo>
                    <a:pt x="821284" y="26517"/>
                  </a:lnTo>
                  <a:close/>
                </a:path>
                <a:path w="821689" h="307975">
                  <a:moveTo>
                    <a:pt x="76805" y="193497"/>
                  </a:moveTo>
                  <a:lnTo>
                    <a:pt x="45364" y="193497"/>
                  </a:lnTo>
                  <a:lnTo>
                    <a:pt x="50291" y="194818"/>
                  </a:lnTo>
                  <a:lnTo>
                    <a:pt x="56997" y="200101"/>
                  </a:lnTo>
                  <a:lnTo>
                    <a:pt x="58673" y="203911"/>
                  </a:lnTo>
                  <a:lnTo>
                    <a:pt x="58557" y="212699"/>
                  </a:lnTo>
                  <a:lnTo>
                    <a:pt x="57810" y="215646"/>
                  </a:lnTo>
                  <a:lnTo>
                    <a:pt x="56083" y="219100"/>
                  </a:lnTo>
                  <a:lnTo>
                    <a:pt x="54457" y="222453"/>
                  </a:lnTo>
                  <a:lnTo>
                    <a:pt x="51257" y="226415"/>
                  </a:lnTo>
                  <a:lnTo>
                    <a:pt x="4114" y="271221"/>
                  </a:lnTo>
                  <a:lnTo>
                    <a:pt x="4114" y="284480"/>
                  </a:lnTo>
                  <a:lnTo>
                    <a:pt x="82753" y="284480"/>
                  </a:lnTo>
                  <a:lnTo>
                    <a:pt x="82753" y="267716"/>
                  </a:lnTo>
                  <a:lnTo>
                    <a:pt x="32461" y="267716"/>
                  </a:lnTo>
                  <a:lnTo>
                    <a:pt x="60959" y="240588"/>
                  </a:lnTo>
                  <a:lnTo>
                    <a:pt x="67868" y="234086"/>
                  </a:lnTo>
                  <a:lnTo>
                    <a:pt x="72542" y="228295"/>
                  </a:lnTo>
                  <a:lnTo>
                    <a:pt x="77419" y="218135"/>
                  </a:lnTo>
                  <a:lnTo>
                    <a:pt x="78638" y="212699"/>
                  </a:lnTo>
                  <a:lnTo>
                    <a:pt x="78638" y="197459"/>
                  </a:lnTo>
                  <a:lnTo>
                    <a:pt x="76805" y="193497"/>
                  </a:lnTo>
                  <a:close/>
                </a:path>
                <a:path w="821689" h="307975">
                  <a:moveTo>
                    <a:pt x="40538" y="176276"/>
                  </a:moveTo>
                  <a:lnTo>
                    <a:pt x="31800" y="176276"/>
                  </a:lnTo>
                  <a:lnTo>
                    <a:pt x="23875" y="177850"/>
                  </a:lnTo>
                  <a:lnTo>
                    <a:pt x="9753" y="184048"/>
                  </a:lnTo>
                  <a:lnTo>
                    <a:pt x="4165" y="188366"/>
                  </a:lnTo>
                  <a:lnTo>
                    <a:pt x="0" y="193954"/>
                  </a:lnTo>
                  <a:lnTo>
                    <a:pt x="13868" y="204622"/>
                  </a:lnTo>
                  <a:lnTo>
                    <a:pt x="18688" y="199755"/>
                  </a:lnTo>
                  <a:lnTo>
                    <a:pt x="24460" y="196278"/>
                  </a:lnTo>
                  <a:lnTo>
                    <a:pt x="31184" y="194192"/>
                  </a:lnTo>
                  <a:lnTo>
                    <a:pt x="38861" y="193497"/>
                  </a:lnTo>
                  <a:lnTo>
                    <a:pt x="76805" y="193497"/>
                  </a:lnTo>
                  <a:lnTo>
                    <a:pt x="75183" y="189992"/>
                  </a:lnTo>
                  <a:lnTo>
                    <a:pt x="68275" y="184505"/>
                  </a:lnTo>
                  <a:lnTo>
                    <a:pt x="62804" y="181000"/>
                  </a:lnTo>
                  <a:lnTo>
                    <a:pt x="56159" y="178333"/>
                  </a:lnTo>
                  <a:lnTo>
                    <a:pt x="48787" y="176790"/>
                  </a:lnTo>
                  <a:lnTo>
                    <a:pt x="40538" y="176276"/>
                  </a:lnTo>
                  <a:close/>
                </a:path>
                <a:path w="821689" h="307975">
                  <a:moveTo>
                    <a:pt x="111271" y="260248"/>
                  </a:moveTo>
                  <a:lnTo>
                    <a:pt x="104159" y="260248"/>
                  </a:lnTo>
                  <a:lnTo>
                    <a:pt x="101213" y="261416"/>
                  </a:lnTo>
                  <a:lnTo>
                    <a:pt x="96539" y="266090"/>
                  </a:lnTo>
                  <a:lnTo>
                    <a:pt x="95371" y="269138"/>
                  </a:lnTo>
                  <a:lnTo>
                    <a:pt x="95371" y="275539"/>
                  </a:lnTo>
                  <a:lnTo>
                    <a:pt x="102534" y="284175"/>
                  </a:lnTo>
                  <a:lnTo>
                    <a:pt x="96438" y="307492"/>
                  </a:lnTo>
                  <a:lnTo>
                    <a:pt x="108782" y="307492"/>
                  </a:lnTo>
                  <a:lnTo>
                    <a:pt x="116555" y="286004"/>
                  </a:lnTo>
                  <a:lnTo>
                    <a:pt x="117977" y="282448"/>
                  </a:lnTo>
                  <a:lnTo>
                    <a:pt x="118856" y="279908"/>
                  </a:lnTo>
                  <a:lnTo>
                    <a:pt x="119298" y="278079"/>
                  </a:lnTo>
                  <a:lnTo>
                    <a:pt x="119806" y="276250"/>
                  </a:lnTo>
                  <a:lnTo>
                    <a:pt x="120060" y="274523"/>
                  </a:lnTo>
                  <a:lnTo>
                    <a:pt x="120060" y="269138"/>
                  </a:lnTo>
                  <a:lnTo>
                    <a:pt x="118891" y="266090"/>
                  </a:lnTo>
                  <a:lnTo>
                    <a:pt x="114218" y="261416"/>
                  </a:lnTo>
                  <a:lnTo>
                    <a:pt x="111271" y="260248"/>
                  </a:lnTo>
                  <a:close/>
                </a:path>
                <a:path w="821689" h="307975">
                  <a:moveTo>
                    <a:pt x="184132" y="176276"/>
                  </a:moveTo>
                  <a:lnTo>
                    <a:pt x="167063" y="176276"/>
                  </a:lnTo>
                  <a:lnTo>
                    <a:pt x="159443" y="178460"/>
                  </a:lnTo>
                  <a:lnTo>
                    <a:pt x="152737" y="182829"/>
                  </a:lnTo>
                  <a:lnTo>
                    <a:pt x="146032" y="187096"/>
                  </a:lnTo>
                  <a:lnTo>
                    <a:pt x="131537" y="222348"/>
                  </a:lnTo>
                  <a:lnTo>
                    <a:pt x="131458" y="222901"/>
                  </a:lnTo>
                  <a:lnTo>
                    <a:pt x="136888" y="260705"/>
                  </a:lnTo>
                  <a:lnTo>
                    <a:pt x="140677" y="268782"/>
                  </a:lnTo>
                  <a:lnTo>
                    <a:pt x="140749" y="268935"/>
                  </a:lnTo>
                  <a:lnTo>
                    <a:pt x="146032" y="275234"/>
                  </a:lnTo>
                  <a:lnTo>
                    <a:pt x="152737" y="279603"/>
                  </a:lnTo>
                  <a:lnTo>
                    <a:pt x="159443" y="283870"/>
                  </a:lnTo>
                  <a:lnTo>
                    <a:pt x="167063" y="286004"/>
                  </a:lnTo>
                  <a:lnTo>
                    <a:pt x="184132" y="286004"/>
                  </a:lnTo>
                  <a:lnTo>
                    <a:pt x="191752" y="283870"/>
                  </a:lnTo>
                  <a:lnTo>
                    <a:pt x="205265" y="275234"/>
                  </a:lnTo>
                  <a:lnTo>
                    <a:pt x="210599" y="268935"/>
                  </a:lnTo>
                  <a:lnTo>
                    <a:pt x="210670" y="268782"/>
                  </a:lnTo>
                  <a:lnTo>
                    <a:pt x="168079" y="268782"/>
                  </a:lnTo>
                  <a:lnTo>
                    <a:pt x="162085" y="265633"/>
                  </a:lnTo>
                  <a:lnTo>
                    <a:pt x="151061" y="231140"/>
                  </a:lnTo>
                  <a:lnTo>
                    <a:pt x="151445" y="222901"/>
                  </a:lnTo>
                  <a:lnTo>
                    <a:pt x="151470" y="222348"/>
                  </a:lnTo>
                  <a:lnTo>
                    <a:pt x="152613" y="215252"/>
                  </a:lnTo>
                  <a:lnTo>
                    <a:pt x="152699" y="214719"/>
                  </a:lnTo>
                  <a:lnTo>
                    <a:pt x="154747" y="208251"/>
                  </a:lnTo>
                  <a:lnTo>
                    <a:pt x="157614" y="202946"/>
                  </a:lnTo>
                  <a:lnTo>
                    <a:pt x="162085" y="196646"/>
                  </a:lnTo>
                  <a:lnTo>
                    <a:pt x="168079" y="193497"/>
                  </a:lnTo>
                  <a:lnTo>
                    <a:pt x="210685" y="193497"/>
                  </a:lnTo>
                  <a:lnTo>
                    <a:pt x="205265" y="187096"/>
                  </a:lnTo>
                  <a:lnTo>
                    <a:pt x="198457" y="182829"/>
                  </a:lnTo>
                  <a:lnTo>
                    <a:pt x="191752" y="178460"/>
                  </a:lnTo>
                  <a:lnTo>
                    <a:pt x="184132" y="176276"/>
                  </a:lnTo>
                  <a:close/>
                </a:path>
                <a:path w="821689" h="307975">
                  <a:moveTo>
                    <a:pt x="210646" y="193497"/>
                  </a:moveTo>
                  <a:lnTo>
                    <a:pt x="183217" y="193497"/>
                  </a:lnTo>
                  <a:lnTo>
                    <a:pt x="189212" y="196646"/>
                  </a:lnTo>
                  <a:lnTo>
                    <a:pt x="193581" y="202946"/>
                  </a:lnTo>
                  <a:lnTo>
                    <a:pt x="196514" y="208251"/>
                  </a:lnTo>
                  <a:lnTo>
                    <a:pt x="198610" y="214719"/>
                  </a:lnTo>
                  <a:lnTo>
                    <a:pt x="199867" y="222348"/>
                  </a:lnTo>
                  <a:lnTo>
                    <a:pt x="200286" y="231140"/>
                  </a:lnTo>
                  <a:lnTo>
                    <a:pt x="199893" y="239388"/>
                  </a:lnTo>
                  <a:lnTo>
                    <a:pt x="199867" y="239931"/>
                  </a:lnTo>
                  <a:lnTo>
                    <a:pt x="183217" y="268782"/>
                  </a:lnTo>
                  <a:lnTo>
                    <a:pt x="210670" y="268782"/>
                  </a:lnTo>
                  <a:lnTo>
                    <a:pt x="214459" y="260705"/>
                  </a:lnTo>
                  <a:lnTo>
                    <a:pt x="216993" y="254171"/>
                  </a:lnTo>
                  <a:lnTo>
                    <a:pt x="218677" y="247561"/>
                  </a:lnTo>
                  <a:lnTo>
                    <a:pt x="218803" y="247065"/>
                  </a:lnTo>
                  <a:lnTo>
                    <a:pt x="219812" y="239931"/>
                  </a:lnTo>
                  <a:lnTo>
                    <a:pt x="219889" y="239388"/>
                  </a:lnTo>
                  <a:lnTo>
                    <a:pt x="220251" y="231140"/>
                  </a:lnTo>
                  <a:lnTo>
                    <a:pt x="219889" y="222901"/>
                  </a:lnTo>
                  <a:lnTo>
                    <a:pt x="218803" y="215252"/>
                  </a:lnTo>
                  <a:lnTo>
                    <a:pt x="217008" y="208251"/>
                  </a:lnTo>
                  <a:lnTo>
                    <a:pt x="214459" y="201726"/>
                  </a:lnTo>
                  <a:lnTo>
                    <a:pt x="210646" y="193497"/>
                  </a:lnTo>
                  <a:close/>
                </a:path>
                <a:path w="821689" h="307975">
                  <a:moveTo>
                    <a:pt x="300903" y="203098"/>
                  </a:moveTo>
                  <a:lnTo>
                    <a:pt x="281853" y="203098"/>
                  </a:lnTo>
                  <a:lnTo>
                    <a:pt x="281853" y="284480"/>
                  </a:lnTo>
                  <a:lnTo>
                    <a:pt x="300903" y="284480"/>
                  </a:lnTo>
                  <a:lnTo>
                    <a:pt x="300903" y="251866"/>
                  </a:lnTo>
                  <a:lnTo>
                    <a:pt x="338255" y="251866"/>
                  </a:lnTo>
                  <a:lnTo>
                    <a:pt x="331080" y="242265"/>
                  </a:lnTo>
                  <a:lnTo>
                    <a:pt x="335796" y="236016"/>
                  </a:lnTo>
                  <a:lnTo>
                    <a:pt x="300903" y="236016"/>
                  </a:lnTo>
                  <a:lnTo>
                    <a:pt x="300903" y="203098"/>
                  </a:lnTo>
                  <a:close/>
                </a:path>
                <a:path w="821689" h="307975">
                  <a:moveTo>
                    <a:pt x="338255" y="251866"/>
                  </a:moveTo>
                  <a:lnTo>
                    <a:pt x="315687" y="251866"/>
                  </a:lnTo>
                  <a:lnTo>
                    <a:pt x="340222" y="284480"/>
                  </a:lnTo>
                  <a:lnTo>
                    <a:pt x="362626" y="284480"/>
                  </a:lnTo>
                  <a:lnTo>
                    <a:pt x="338255" y="251866"/>
                  </a:lnTo>
                  <a:close/>
                </a:path>
                <a:path w="821689" h="307975">
                  <a:moveTo>
                    <a:pt x="360644" y="203098"/>
                  </a:moveTo>
                  <a:lnTo>
                    <a:pt x="340222" y="203098"/>
                  </a:lnTo>
                  <a:lnTo>
                    <a:pt x="316143" y="236016"/>
                  </a:lnTo>
                  <a:lnTo>
                    <a:pt x="335796" y="236016"/>
                  </a:lnTo>
                  <a:lnTo>
                    <a:pt x="360644" y="203098"/>
                  </a:lnTo>
                  <a:close/>
                </a:path>
                <a:path w="821689" h="307975">
                  <a:moveTo>
                    <a:pt x="438546" y="203098"/>
                  </a:moveTo>
                  <a:lnTo>
                    <a:pt x="376062" y="203098"/>
                  </a:lnTo>
                  <a:lnTo>
                    <a:pt x="376062" y="284480"/>
                  </a:lnTo>
                  <a:lnTo>
                    <a:pt x="395112" y="284480"/>
                  </a:lnTo>
                  <a:lnTo>
                    <a:pt x="395112" y="219252"/>
                  </a:lnTo>
                  <a:lnTo>
                    <a:pt x="438546" y="219252"/>
                  </a:lnTo>
                  <a:lnTo>
                    <a:pt x="438546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16200" y="84008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82976" y="8719826"/>
              <a:ext cx="3893082" cy="33944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71800" y="9227826"/>
              <a:ext cx="3228136" cy="13624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616200" y="92710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70276" y="9521189"/>
              <a:ext cx="3778872" cy="36357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616200" y="95758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25700" y="7188200"/>
              <a:ext cx="4584700" cy="9779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4671" y="9074504"/>
              <a:ext cx="646209" cy="304749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644472" y="10154005"/>
            <a:ext cx="134466" cy="107594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7957432" y="387350"/>
            <a:ext cx="6794500" cy="9918700"/>
            <a:chOff x="7937500" y="381000"/>
            <a:chExt cx="6794500" cy="9918700"/>
          </a:xfrm>
        </p:grpSpPr>
        <p:sp>
          <p:nvSpPr>
            <p:cNvPr id="42" name="object 42"/>
            <p:cNvSpPr/>
            <p:nvPr/>
          </p:nvSpPr>
          <p:spPr>
            <a:xfrm>
              <a:off x="7937500" y="3314700"/>
              <a:ext cx="6794500" cy="3009900"/>
            </a:xfrm>
            <a:custGeom>
              <a:avLst/>
              <a:gdLst/>
              <a:ahLst/>
              <a:cxnLst/>
              <a:rect l="l" t="t" r="r" b="b"/>
              <a:pathLst>
                <a:path w="6794500" h="3009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819400"/>
                  </a:lnTo>
                  <a:lnTo>
                    <a:pt x="5031" y="2863079"/>
                  </a:lnTo>
                  <a:lnTo>
                    <a:pt x="19362" y="2903177"/>
                  </a:lnTo>
                  <a:lnTo>
                    <a:pt x="41850" y="2938548"/>
                  </a:lnTo>
                  <a:lnTo>
                    <a:pt x="71351" y="2968049"/>
                  </a:lnTo>
                  <a:lnTo>
                    <a:pt x="106722" y="2990537"/>
                  </a:lnTo>
                  <a:lnTo>
                    <a:pt x="146820" y="3004868"/>
                  </a:lnTo>
                  <a:lnTo>
                    <a:pt x="190500" y="3009900"/>
                  </a:lnTo>
                  <a:lnTo>
                    <a:pt x="6604000" y="3009900"/>
                  </a:lnTo>
                  <a:lnTo>
                    <a:pt x="6647678" y="3004868"/>
                  </a:lnTo>
                  <a:lnTo>
                    <a:pt x="6687775" y="2990537"/>
                  </a:lnTo>
                  <a:lnTo>
                    <a:pt x="6723146" y="2968049"/>
                  </a:lnTo>
                  <a:lnTo>
                    <a:pt x="6752648" y="2938548"/>
                  </a:lnTo>
                  <a:lnTo>
                    <a:pt x="6775136" y="2903177"/>
                  </a:lnTo>
                  <a:lnTo>
                    <a:pt x="6789468" y="2863079"/>
                  </a:lnTo>
                  <a:lnTo>
                    <a:pt x="6794500" y="2819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937500" y="3162300"/>
              <a:ext cx="1917700" cy="4927600"/>
            </a:xfrm>
            <a:custGeom>
              <a:avLst/>
              <a:gdLst/>
              <a:ahLst/>
              <a:cxnLst/>
              <a:rect l="l" t="t" r="r" b="b"/>
              <a:pathLst>
                <a:path w="1917700" h="4927600">
                  <a:moveTo>
                    <a:pt x="1917700" y="0"/>
                  </a:moveTo>
                  <a:lnTo>
                    <a:pt x="0" y="0"/>
                  </a:lnTo>
                  <a:lnTo>
                    <a:pt x="0" y="4927600"/>
                  </a:lnTo>
                  <a:lnTo>
                    <a:pt x="1917700" y="49276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42935" y="3538226"/>
              <a:ext cx="1482280" cy="13624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603995" y="5811521"/>
              <a:ext cx="816610" cy="307975"/>
            </a:xfrm>
            <a:custGeom>
              <a:avLst/>
              <a:gdLst/>
              <a:ahLst/>
              <a:cxnLst/>
              <a:rect l="l" t="t" r="r" b="b"/>
              <a:pathLst>
                <a:path w="816609" h="307975">
                  <a:moveTo>
                    <a:pt x="21183" y="0"/>
                  </a:moveTo>
                  <a:lnTo>
                    <a:pt x="11887" y="0"/>
                  </a:lnTo>
                  <a:lnTo>
                    <a:pt x="11887" y="106680"/>
                  </a:lnTo>
                  <a:lnTo>
                    <a:pt x="22707" y="106680"/>
                  </a:lnTo>
                  <a:lnTo>
                    <a:pt x="22707" y="21793"/>
                  </a:lnTo>
                  <a:lnTo>
                    <a:pt x="33948" y="21793"/>
                  </a:lnTo>
                  <a:lnTo>
                    <a:pt x="21183" y="0"/>
                  </a:lnTo>
                  <a:close/>
                </a:path>
                <a:path w="816609" h="307975">
                  <a:moveTo>
                    <a:pt x="122681" y="21336"/>
                  </a:moveTo>
                  <a:lnTo>
                    <a:pt x="111861" y="21336"/>
                  </a:lnTo>
                  <a:lnTo>
                    <a:pt x="111861" y="106680"/>
                  </a:lnTo>
                  <a:lnTo>
                    <a:pt x="122681" y="106680"/>
                  </a:lnTo>
                  <a:lnTo>
                    <a:pt x="122681" y="21336"/>
                  </a:lnTo>
                  <a:close/>
                </a:path>
                <a:path w="816609" h="307975">
                  <a:moveTo>
                    <a:pt x="33948" y="21793"/>
                  </a:moveTo>
                  <a:lnTo>
                    <a:pt x="22707" y="21793"/>
                  </a:lnTo>
                  <a:lnTo>
                    <a:pt x="64617" y="93116"/>
                  </a:lnTo>
                  <a:lnTo>
                    <a:pt x="69951" y="93116"/>
                  </a:lnTo>
                  <a:lnTo>
                    <a:pt x="78137" y="79095"/>
                  </a:lnTo>
                  <a:lnTo>
                    <a:pt x="67513" y="79095"/>
                  </a:lnTo>
                  <a:lnTo>
                    <a:pt x="33948" y="21793"/>
                  </a:lnTo>
                  <a:close/>
                </a:path>
                <a:path w="816609" h="307975">
                  <a:moveTo>
                    <a:pt x="122681" y="0"/>
                  </a:moveTo>
                  <a:lnTo>
                    <a:pt x="113385" y="0"/>
                  </a:lnTo>
                  <a:lnTo>
                    <a:pt x="67513" y="79095"/>
                  </a:lnTo>
                  <a:lnTo>
                    <a:pt x="78137" y="79095"/>
                  </a:lnTo>
                  <a:lnTo>
                    <a:pt x="111861" y="21336"/>
                  </a:lnTo>
                  <a:lnTo>
                    <a:pt x="122681" y="21336"/>
                  </a:lnTo>
                  <a:lnTo>
                    <a:pt x="122681" y="0"/>
                  </a:lnTo>
                  <a:close/>
                </a:path>
                <a:path w="816609" h="307975">
                  <a:moveTo>
                    <a:pt x="209348" y="35356"/>
                  </a:moveTo>
                  <a:lnTo>
                    <a:pt x="189975" y="35356"/>
                  </a:lnTo>
                  <a:lnTo>
                    <a:pt x="195614" y="37185"/>
                  </a:lnTo>
                  <a:lnTo>
                    <a:pt x="199475" y="40843"/>
                  </a:lnTo>
                  <a:lnTo>
                    <a:pt x="203335" y="44399"/>
                  </a:lnTo>
                  <a:lnTo>
                    <a:pt x="205266" y="49631"/>
                  </a:lnTo>
                  <a:lnTo>
                    <a:pt x="205266" y="61417"/>
                  </a:lnTo>
                  <a:lnTo>
                    <a:pt x="169045" y="61417"/>
                  </a:lnTo>
                  <a:lnTo>
                    <a:pt x="161171" y="63500"/>
                  </a:lnTo>
                  <a:lnTo>
                    <a:pt x="156193" y="67665"/>
                  </a:lnTo>
                  <a:lnTo>
                    <a:pt x="151316" y="71831"/>
                  </a:lnTo>
                  <a:lnTo>
                    <a:pt x="148878" y="77317"/>
                  </a:lnTo>
                  <a:lnTo>
                    <a:pt x="148878" y="91135"/>
                  </a:lnTo>
                  <a:lnTo>
                    <a:pt x="151519" y="96774"/>
                  </a:lnTo>
                  <a:lnTo>
                    <a:pt x="162086" y="105308"/>
                  </a:lnTo>
                  <a:lnTo>
                    <a:pt x="169198" y="107442"/>
                  </a:lnTo>
                  <a:lnTo>
                    <a:pt x="184641" y="107442"/>
                  </a:lnTo>
                  <a:lnTo>
                    <a:pt x="190229" y="106273"/>
                  </a:lnTo>
                  <a:lnTo>
                    <a:pt x="194903" y="103936"/>
                  </a:lnTo>
                  <a:lnTo>
                    <a:pt x="199678" y="101600"/>
                  </a:lnTo>
                  <a:lnTo>
                    <a:pt x="202665" y="98907"/>
                  </a:lnTo>
                  <a:lnTo>
                    <a:pt x="173414" y="98907"/>
                  </a:lnTo>
                  <a:lnTo>
                    <a:pt x="168436" y="97586"/>
                  </a:lnTo>
                  <a:lnTo>
                    <a:pt x="164880" y="94945"/>
                  </a:lnTo>
                  <a:lnTo>
                    <a:pt x="161324" y="92202"/>
                  </a:lnTo>
                  <a:lnTo>
                    <a:pt x="159546" y="88493"/>
                  </a:lnTo>
                  <a:lnTo>
                    <a:pt x="159546" y="74269"/>
                  </a:lnTo>
                  <a:lnTo>
                    <a:pt x="166404" y="69494"/>
                  </a:lnTo>
                  <a:lnTo>
                    <a:pt x="216086" y="69494"/>
                  </a:lnTo>
                  <a:lnTo>
                    <a:pt x="216086" y="46736"/>
                  </a:lnTo>
                  <a:lnTo>
                    <a:pt x="213292" y="39014"/>
                  </a:lnTo>
                  <a:lnTo>
                    <a:pt x="209348" y="35356"/>
                  </a:lnTo>
                  <a:close/>
                </a:path>
                <a:path w="816609" h="307975">
                  <a:moveTo>
                    <a:pt x="216086" y="94183"/>
                  </a:moveTo>
                  <a:lnTo>
                    <a:pt x="205723" y="94183"/>
                  </a:lnTo>
                  <a:lnTo>
                    <a:pt x="205723" y="106680"/>
                  </a:lnTo>
                  <a:lnTo>
                    <a:pt x="216086" y="106680"/>
                  </a:lnTo>
                  <a:lnTo>
                    <a:pt x="216086" y="94183"/>
                  </a:lnTo>
                  <a:close/>
                </a:path>
                <a:path w="816609" h="307975">
                  <a:moveTo>
                    <a:pt x="216086" y="69494"/>
                  </a:moveTo>
                  <a:lnTo>
                    <a:pt x="205266" y="69494"/>
                  </a:lnTo>
                  <a:lnTo>
                    <a:pt x="205266" y="82600"/>
                  </a:lnTo>
                  <a:lnTo>
                    <a:pt x="203132" y="87884"/>
                  </a:lnTo>
                  <a:lnTo>
                    <a:pt x="185911" y="98907"/>
                  </a:lnTo>
                  <a:lnTo>
                    <a:pt x="202665" y="98907"/>
                  </a:lnTo>
                  <a:lnTo>
                    <a:pt x="203285" y="98348"/>
                  </a:lnTo>
                  <a:lnTo>
                    <a:pt x="205723" y="94183"/>
                  </a:lnTo>
                  <a:lnTo>
                    <a:pt x="216086" y="94183"/>
                  </a:lnTo>
                  <a:lnTo>
                    <a:pt x="216086" y="69494"/>
                  </a:lnTo>
                  <a:close/>
                </a:path>
                <a:path w="816609" h="307975">
                  <a:moveTo>
                    <a:pt x="194090" y="25908"/>
                  </a:moveTo>
                  <a:lnTo>
                    <a:pt x="177326" y="25908"/>
                  </a:lnTo>
                  <a:lnTo>
                    <a:pt x="171331" y="26873"/>
                  </a:lnTo>
                  <a:lnTo>
                    <a:pt x="165642" y="28803"/>
                  </a:lnTo>
                  <a:lnTo>
                    <a:pt x="159952" y="30632"/>
                  </a:lnTo>
                  <a:lnTo>
                    <a:pt x="155075" y="33274"/>
                  </a:lnTo>
                  <a:lnTo>
                    <a:pt x="151011" y="36728"/>
                  </a:lnTo>
                  <a:lnTo>
                    <a:pt x="155888" y="44805"/>
                  </a:lnTo>
                  <a:lnTo>
                    <a:pt x="159241" y="41859"/>
                  </a:lnTo>
                  <a:lnTo>
                    <a:pt x="163254" y="39573"/>
                  </a:lnTo>
                  <a:lnTo>
                    <a:pt x="167928" y="37947"/>
                  </a:lnTo>
                  <a:lnTo>
                    <a:pt x="172601" y="36220"/>
                  </a:lnTo>
                  <a:lnTo>
                    <a:pt x="177478" y="35356"/>
                  </a:lnTo>
                  <a:lnTo>
                    <a:pt x="209348" y="35356"/>
                  </a:lnTo>
                  <a:lnTo>
                    <a:pt x="207704" y="33832"/>
                  </a:lnTo>
                  <a:lnTo>
                    <a:pt x="202116" y="28549"/>
                  </a:lnTo>
                  <a:lnTo>
                    <a:pt x="194090" y="25908"/>
                  </a:lnTo>
                  <a:close/>
                </a:path>
                <a:path w="816609" h="307975">
                  <a:moveTo>
                    <a:pt x="255711" y="26517"/>
                  </a:moveTo>
                  <a:lnTo>
                    <a:pt x="244891" y="26517"/>
                  </a:lnTo>
                  <a:lnTo>
                    <a:pt x="244891" y="106680"/>
                  </a:lnTo>
                  <a:lnTo>
                    <a:pt x="255711" y="106680"/>
                  </a:lnTo>
                  <a:lnTo>
                    <a:pt x="255711" y="71018"/>
                  </a:lnTo>
                  <a:lnTo>
                    <a:pt x="287153" y="71018"/>
                  </a:lnTo>
                  <a:lnTo>
                    <a:pt x="282534" y="65379"/>
                  </a:lnTo>
                  <a:lnTo>
                    <a:pt x="285503" y="61722"/>
                  </a:lnTo>
                  <a:lnTo>
                    <a:pt x="255711" y="61722"/>
                  </a:lnTo>
                  <a:lnTo>
                    <a:pt x="255711" y="26517"/>
                  </a:lnTo>
                  <a:close/>
                </a:path>
                <a:path w="816609" h="307975">
                  <a:moveTo>
                    <a:pt x="287153" y="71018"/>
                  </a:moveTo>
                  <a:lnTo>
                    <a:pt x="273999" y="71018"/>
                  </a:lnTo>
                  <a:lnTo>
                    <a:pt x="303565" y="106680"/>
                  </a:lnTo>
                  <a:lnTo>
                    <a:pt x="316367" y="106680"/>
                  </a:lnTo>
                  <a:lnTo>
                    <a:pt x="287153" y="71018"/>
                  </a:lnTo>
                  <a:close/>
                </a:path>
                <a:path w="816609" h="307975">
                  <a:moveTo>
                    <a:pt x="314081" y="26517"/>
                  </a:moveTo>
                  <a:lnTo>
                    <a:pt x="302346" y="26517"/>
                  </a:lnTo>
                  <a:lnTo>
                    <a:pt x="274152" y="61722"/>
                  </a:lnTo>
                  <a:lnTo>
                    <a:pt x="285503" y="61722"/>
                  </a:lnTo>
                  <a:lnTo>
                    <a:pt x="314081" y="26517"/>
                  </a:lnTo>
                  <a:close/>
                </a:path>
                <a:path w="816609" h="307975">
                  <a:moveTo>
                    <a:pt x="371053" y="25908"/>
                  </a:moveTo>
                  <a:lnTo>
                    <a:pt x="356219" y="25908"/>
                  </a:lnTo>
                  <a:lnTo>
                    <a:pt x="349107" y="27635"/>
                  </a:lnTo>
                  <a:lnTo>
                    <a:pt x="336610" y="34544"/>
                  </a:lnTo>
                  <a:lnTo>
                    <a:pt x="331734" y="39370"/>
                  </a:lnTo>
                  <a:lnTo>
                    <a:pt x="324622" y="51765"/>
                  </a:lnTo>
                  <a:lnTo>
                    <a:pt x="322844" y="58775"/>
                  </a:lnTo>
                  <a:lnTo>
                    <a:pt x="322844" y="74422"/>
                  </a:lnTo>
                  <a:lnTo>
                    <a:pt x="349107" y="105714"/>
                  </a:lnTo>
                  <a:lnTo>
                    <a:pt x="356219" y="107442"/>
                  </a:lnTo>
                  <a:lnTo>
                    <a:pt x="370951" y="107442"/>
                  </a:lnTo>
                  <a:lnTo>
                    <a:pt x="377098" y="106121"/>
                  </a:lnTo>
                  <a:lnTo>
                    <a:pt x="382584" y="103479"/>
                  </a:lnTo>
                  <a:lnTo>
                    <a:pt x="388071" y="100736"/>
                  </a:lnTo>
                  <a:lnTo>
                    <a:pt x="391226" y="97840"/>
                  </a:lnTo>
                  <a:lnTo>
                    <a:pt x="358353" y="97840"/>
                  </a:lnTo>
                  <a:lnTo>
                    <a:pt x="353120" y="96570"/>
                  </a:lnTo>
                  <a:lnTo>
                    <a:pt x="333816" y="72796"/>
                  </a:lnTo>
                  <a:lnTo>
                    <a:pt x="333816" y="60502"/>
                  </a:lnTo>
                  <a:lnTo>
                    <a:pt x="358353" y="35356"/>
                  </a:lnTo>
                  <a:lnTo>
                    <a:pt x="391043" y="35356"/>
                  </a:lnTo>
                  <a:lnTo>
                    <a:pt x="388071" y="32664"/>
                  </a:lnTo>
                  <a:lnTo>
                    <a:pt x="382584" y="30022"/>
                  </a:lnTo>
                  <a:lnTo>
                    <a:pt x="377200" y="27279"/>
                  </a:lnTo>
                  <a:lnTo>
                    <a:pt x="371053" y="25908"/>
                  </a:lnTo>
                  <a:close/>
                </a:path>
                <a:path w="816609" h="307975">
                  <a:moveTo>
                    <a:pt x="387461" y="86106"/>
                  </a:moveTo>
                  <a:lnTo>
                    <a:pt x="384820" y="90068"/>
                  </a:lnTo>
                  <a:lnTo>
                    <a:pt x="381467" y="93014"/>
                  </a:lnTo>
                  <a:lnTo>
                    <a:pt x="373339" y="96875"/>
                  </a:lnTo>
                  <a:lnTo>
                    <a:pt x="368919" y="97840"/>
                  </a:lnTo>
                  <a:lnTo>
                    <a:pt x="391226" y="97840"/>
                  </a:lnTo>
                  <a:lnTo>
                    <a:pt x="392278" y="96875"/>
                  </a:lnTo>
                  <a:lnTo>
                    <a:pt x="392512" y="96570"/>
                  </a:lnTo>
                  <a:lnTo>
                    <a:pt x="395538" y="91592"/>
                  </a:lnTo>
                  <a:lnTo>
                    <a:pt x="387461" y="86106"/>
                  </a:lnTo>
                  <a:close/>
                </a:path>
                <a:path w="816609" h="307975">
                  <a:moveTo>
                    <a:pt x="391043" y="35356"/>
                  </a:moveTo>
                  <a:lnTo>
                    <a:pt x="368919" y="35356"/>
                  </a:lnTo>
                  <a:lnTo>
                    <a:pt x="373339" y="36372"/>
                  </a:lnTo>
                  <a:lnTo>
                    <a:pt x="377403" y="38404"/>
                  </a:lnTo>
                  <a:lnTo>
                    <a:pt x="381467" y="40335"/>
                  </a:lnTo>
                  <a:lnTo>
                    <a:pt x="384820" y="43281"/>
                  </a:lnTo>
                  <a:lnTo>
                    <a:pt x="387461" y="47244"/>
                  </a:lnTo>
                  <a:lnTo>
                    <a:pt x="395389" y="41859"/>
                  </a:lnTo>
                  <a:lnTo>
                    <a:pt x="395600" y="41859"/>
                  </a:lnTo>
                  <a:lnTo>
                    <a:pt x="392451" y="36677"/>
                  </a:lnTo>
                  <a:lnTo>
                    <a:pt x="392165" y="36372"/>
                  </a:lnTo>
                  <a:lnTo>
                    <a:pt x="391043" y="35356"/>
                  </a:lnTo>
                  <a:close/>
                </a:path>
                <a:path w="816609" h="307975">
                  <a:moveTo>
                    <a:pt x="427310" y="26517"/>
                  </a:moveTo>
                  <a:lnTo>
                    <a:pt x="416490" y="26517"/>
                  </a:lnTo>
                  <a:lnTo>
                    <a:pt x="416490" y="106680"/>
                  </a:lnTo>
                  <a:lnTo>
                    <a:pt x="426243" y="106680"/>
                  </a:lnTo>
                  <a:lnTo>
                    <a:pt x="440025" y="90220"/>
                  </a:lnTo>
                  <a:lnTo>
                    <a:pt x="427310" y="90220"/>
                  </a:lnTo>
                  <a:lnTo>
                    <a:pt x="427310" y="26517"/>
                  </a:lnTo>
                  <a:close/>
                </a:path>
                <a:path w="816609" h="307975">
                  <a:moveTo>
                    <a:pt x="490404" y="42976"/>
                  </a:moveTo>
                  <a:lnTo>
                    <a:pt x="479583" y="42976"/>
                  </a:lnTo>
                  <a:lnTo>
                    <a:pt x="479583" y="106680"/>
                  </a:lnTo>
                  <a:lnTo>
                    <a:pt x="490404" y="106680"/>
                  </a:lnTo>
                  <a:lnTo>
                    <a:pt x="490404" y="42976"/>
                  </a:lnTo>
                  <a:close/>
                </a:path>
                <a:path w="816609" h="307975">
                  <a:moveTo>
                    <a:pt x="490404" y="26517"/>
                  </a:moveTo>
                  <a:lnTo>
                    <a:pt x="480802" y="26517"/>
                  </a:lnTo>
                  <a:lnTo>
                    <a:pt x="427310" y="90220"/>
                  </a:lnTo>
                  <a:lnTo>
                    <a:pt x="440025" y="90220"/>
                  </a:lnTo>
                  <a:lnTo>
                    <a:pt x="479583" y="42976"/>
                  </a:lnTo>
                  <a:lnTo>
                    <a:pt x="490404" y="42976"/>
                  </a:lnTo>
                  <a:lnTo>
                    <a:pt x="490404" y="26517"/>
                  </a:lnTo>
                  <a:close/>
                </a:path>
                <a:path w="816609" h="307975">
                  <a:moveTo>
                    <a:pt x="532386" y="26517"/>
                  </a:moveTo>
                  <a:lnTo>
                    <a:pt x="521413" y="26517"/>
                  </a:lnTo>
                  <a:lnTo>
                    <a:pt x="521413" y="106680"/>
                  </a:lnTo>
                  <a:lnTo>
                    <a:pt x="531319" y="106680"/>
                  </a:lnTo>
                  <a:lnTo>
                    <a:pt x="531319" y="43129"/>
                  </a:lnTo>
                  <a:lnTo>
                    <a:pt x="542160" y="43129"/>
                  </a:lnTo>
                  <a:lnTo>
                    <a:pt x="532386" y="26517"/>
                  </a:lnTo>
                  <a:close/>
                </a:path>
                <a:path w="816609" h="307975">
                  <a:moveTo>
                    <a:pt x="611024" y="43281"/>
                  </a:moveTo>
                  <a:lnTo>
                    <a:pt x="601118" y="43281"/>
                  </a:lnTo>
                  <a:lnTo>
                    <a:pt x="601118" y="106680"/>
                  </a:lnTo>
                  <a:lnTo>
                    <a:pt x="611024" y="106680"/>
                  </a:lnTo>
                  <a:lnTo>
                    <a:pt x="611024" y="43281"/>
                  </a:lnTo>
                  <a:close/>
                </a:path>
                <a:path w="816609" h="307975">
                  <a:moveTo>
                    <a:pt x="542160" y="43129"/>
                  </a:moveTo>
                  <a:lnTo>
                    <a:pt x="531319" y="43129"/>
                  </a:lnTo>
                  <a:lnTo>
                    <a:pt x="563780" y="96926"/>
                  </a:lnTo>
                  <a:lnTo>
                    <a:pt x="568657" y="96926"/>
                  </a:lnTo>
                  <a:lnTo>
                    <a:pt x="576311" y="84277"/>
                  </a:lnTo>
                  <a:lnTo>
                    <a:pt x="566371" y="84277"/>
                  </a:lnTo>
                  <a:lnTo>
                    <a:pt x="542250" y="43281"/>
                  </a:lnTo>
                  <a:lnTo>
                    <a:pt x="542160" y="43129"/>
                  </a:lnTo>
                  <a:close/>
                </a:path>
                <a:path w="816609" h="307975">
                  <a:moveTo>
                    <a:pt x="611024" y="26517"/>
                  </a:moveTo>
                  <a:lnTo>
                    <a:pt x="600966" y="26517"/>
                  </a:lnTo>
                  <a:lnTo>
                    <a:pt x="566371" y="84277"/>
                  </a:lnTo>
                  <a:lnTo>
                    <a:pt x="576311" y="84277"/>
                  </a:lnTo>
                  <a:lnTo>
                    <a:pt x="601118" y="43281"/>
                  </a:lnTo>
                  <a:lnTo>
                    <a:pt x="611024" y="43281"/>
                  </a:lnTo>
                  <a:lnTo>
                    <a:pt x="611024" y="26517"/>
                  </a:lnTo>
                  <a:close/>
                </a:path>
                <a:path w="816609" h="307975">
                  <a:moveTo>
                    <a:pt x="628709" y="121615"/>
                  </a:moveTo>
                  <a:lnTo>
                    <a:pt x="623680" y="129692"/>
                  </a:lnTo>
                  <a:lnTo>
                    <a:pt x="626118" y="132130"/>
                  </a:lnTo>
                  <a:lnTo>
                    <a:pt x="629014" y="133959"/>
                  </a:lnTo>
                  <a:lnTo>
                    <a:pt x="635720" y="136398"/>
                  </a:lnTo>
                  <a:lnTo>
                    <a:pt x="639326" y="137007"/>
                  </a:lnTo>
                  <a:lnTo>
                    <a:pt x="649182" y="137007"/>
                  </a:lnTo>
                  <a:lnTo>
                    <a:pt x="654312" y="135432"/>
                  </a:lnTo>
                  <a:lnTo>
                    <a:pt x="662847" y="129133"/>
                  </a:lnTo>
                  <a:lnTo>
                    <a:pt x="663849" y="127711"/>
                  </a:lnTo>
                  <a:lnTo>
                    <a:pt x="637650" y="127711"/>
                  </a:lnTo>
                  <a:lnTo>
                    <a:pt x="632773" y="125679"/>
                  </a:lnTo>
                  <a:lnTo>
                    <a:pt x="628709" y="121615"/>
                  </a:lnTo>
                  <a:close/>
                </a:path>
                <a:path w="816609" h="307975">
                  <a:moveTo>
                    <a:pt x="638920" y="26517"/>
                  </a:moveTo>
                  <a:lnTo>
                    <a:pt x="627642" y="26517"/>
                  </a:lnTo>
                  <a:lnTo>
                    <a:pt x="663456" y="106527"/>
                  </a:lnTo>
                  <a:lnTo>
                    <a:pt x="659951" y="114300"/>
                  </a:lnTo>
                  <a:lnTo>
                    <a:pt x="657716" y="119176"/>
                  </a:lnTo>
                  <a:lnTo>
                    <a:pt x="655278" y="122631"/>
                  </a:lnTo>
                  <a:lnTo>
                    <a:pt x="652636" y="124663"/>
                  </a:lnTo>
                  <a:lnTo>
                    <a:pt x="650096" y="126695"/>
                  </a:lnTo>
                  <a:lnTo>
                    <a:pt x="646997" y="127711"/>
                  </a:lnTo>
                  <a:lnTo>
                    <a:pt x="663849" y="127711"/>
                  </a:lnTo>
                  <a:lnTo>
                    <a:pt x="666606" y="123799"/>
                  </a:lnTo>
                  <a:lnTo>
                    <a:pt x="669857" y="116281"/>
                  </a:lnTo>
                  <a:lnTo>
                    <a:pt x="679520" y="94640"/>
                  </a:lnTo>
                  <a:lnTo>
                    <a:pt x="669095" y="94640"/>
                  </a:lnTo>
                  <a:lnTo>
                    <a:pt x="638920" y="26517"/>
                  </a:lnTo>
                  <a:close/>
                </a:path>
                <a:path w="816609" h="307975">
                  <a:moveTo>
                    <a:pt x="709938" y="26517"/>
                  </a:moveTo>
                  <a:lnTo>
                    <a:pt x="699270" y="26517"/>
                  </a:lnTo>
                  <a:lnTo>
                    <a:pt x="669095" y="94640"/>
                  </a:lnTo>
                  <a:lnTo>
                    <a:pt x="679520" y="94640"/>
                  </a:lnTo>
                  <a:lnTo>
                    <a:pt x="709938" y="26517"/>
                  </a:lnTo>
                  <a:close/>
                </a:path>
                <a:path w="816609" h="307975">
                  <a:moveTo>
                    <a:pt x="737769" y="26517"/>
                  </a:moveTo>
                  <a:lnTo>
                    <a:pt x="726796" y="26517"/>
                  </a:lnTo>
                  <a:lnTo>
                    <a:pt x="726796" y="106680"/>
                  </a:lnTo>
                  <a:lnTo>
                    <a:pt x="736702" y="106680"/>
                  </a:lnTo>
                  <a:lnTo>
                    <a:pt x="736702" y="43129"/>
                  </a:lnTo>
                  <a:lnTo>
                    <a:pt x="747543" y="43129"/>
                  </a:lnTo>
                  <a:lnTo>
                    <a:pt x="737769" y="26517"/>
                  </a:lnTo>
                  <a:close/>
                </a:path>
                <a:path w="816609" h="307975">
                  <a:moveTo>
                    <a:pt x="816408" y="43281"/>
                  </a:moveTo>
                  <a:lnTo>
                    <a:pt x="806502" y="43281"/>
                  </a:lnTo>
                  <a:lnTo>
                    <a:pt x="806502" y="106680"/>
                  </a:lnTo>
                  <a:lnTo>
                    <a:pt x="816408" y="106680"/>
                  </a:lnTo>
                  <a:lnTo>
                    <a:pt x="816408" y="43281"/>
                  </a:lnTo>
                  <a:close/>
                </a:path>
                <a:path w="816609" h="307975">
                  <a:moveTo>
                    <a:pt x="747543" y="43129"/>
                  </a:moveTo>
                  <a:lnTo>
                    <a:pt x="736702" y="43129"/>
                  </a:lnTo>
                  <a:lnTo>
                    <a:pt x="769164" y="96926"/>
                  </a:lnTo>
                  <a:lnTo>
                    <a:pt x="774040" y="96926"/>
                  </a:lnTo>
                  <a:lnTo>
                    <a:pt x="781695" y="84277"/>
                  </a:lnTo>
                  <a:lnTo>
                    <a:pt x="771754" y="84277"/>
                  </a:lnTo>
                  <a:lnTo>
                    <a:pt x="747633" y="43281"/>
                  </a:lnTo>
                  <a:lnTo>
                    <a:pt x="747543" y="43129"/>
                  </a:lnTo>
                  <a:close/>
                </a:path>
                <a:path w="816609" h="307975">
                  <a:moveTo>
                    <a:pt x="816408" y="26517"/>
                  </a:moveTo>
                  <a:lnTo>
                    <a:pt x="806349" y="26517"/>
                  </a:lnTo>
                  <a:lnTo>
                    <a:pt x="771754" y="84277"/>
                  </a:lnTo>
                  <a:lnTo>
                    <a:pt x="781695" y="84277"/>
                  </a:lnTo>
                  <a:lnTo>
                    <a:pt x="806502" y="43281"/>
                  </a:lnTo>
                  <a:lnTo>
                    <a:pt x="816408" y="43281"/>
                  </a:lnTo>
                  <a:lnTo>
                    <a:pt x="816408" y="26517"/>
                  </a:lnTo>
                  <a:close/>
                </a:path>
                <a:path w="816609" h="307975">
                  <a:moveTo>
                    <a:pt x="51358" y="176276"/>
                  </a:moveTo>
                  <a:lnTo>
                    <a:pt x="35610" y="176276"/>
                  </a:lnTo>
                  <a:lnTo>
                    <a:pt x="28701" y="177495"/>
                  </a:lnTo>
                  <a:lnTo>
                    <a:pt x="3809" y="199999"/>
                  </a:lnTo>
                  <a:lnTo>
                    <a:pt x="3809" y="210972"/>
                  </a:lnTo>
                  <a:lnTo>
                    <a:pt x="17068" y="228396"/>
                  </a:lnTo>
                  <a:lnTo>
                    <a:pt x="11582" y="230936"/>
                  </a:lnTo>
                  <a:lnTo>
                    <a:pt x="7365" y="234391"/>
                  </a:lnTo>
                  <a:lnTo>
                    <a:pt x="4419" y="238760"/>
                  </a:lnTo>
                  <a:lnTo>
                    <a:pt x="1473" y="243027"/>
                  </a:lnTo>
                  <a:lnTo>
                    <a:pt x="0" y="248056"/>
                  </a:lnTo>
                  <a:lnTo>
                    <a:pt x="0" y="260350"/>
                  </a:lnTo>
                  <a:lnTo>
                    <a:pt x="34696" y="286004"/>
                  </a:lnTo>
                  <a:lnTo>
                    <a:pt x="52171" y="286004"/>
                  </a:lnTo>
                  <a:lnTo>
                    <a:pt x="82029" y="270459"/>
                  </a:lnTo>
                  <a:lnTo>
                    <a:pt x="36118" y="270459"/>
                  </a:lnTo>
                  <a:lnTo>
                    <a:pt x="30378" y="268935"/>
                  </a:lnTo>
                  <a:lnTo>
                    <a:pt x="22047" y="262839"/>
                  </a:lnTo>
                  <a:lnTo>
                    <a:pt x="19964" y="258622"/>
                  </a:lnTo>
                  <a:lnTo>
                    <a:pt x="19964" y="248056"/>
                  </a:lnTo>
                  <a:lnTo>
                    <a:pt x="22047" y="243789"/>
                  </a:lnTo>
                  <a:lnTo>
                    <a:pt x="30378" y="237693"/>
                  </a:lnTo>
                  <a:lnTo>
                    <a:pt x="36118" y="236169"/>
                  </a:lnTo>
                  <a:lnTo>
                    <a:pt x="80853" y="236169"/>
                  </a:lnTo>
                  <a:lnTo>
                    <a:pt x="79654" y="234391"/>
                  </a:lnTo>
                  <a:lnTo>
                    <a:pt x="75387" y="230936"/>
                  </a:lnTo>
                  <a:lnTo>
                    <a:pt x="69799" y="228396"/>
                  </a:lnTo>
                  <a:lnTo>
                    <a:pt x="73985" y="226060"/>
                  </a:lnTo>
                  <a:lnTo>
                    <a:pt x="77520" y="222859"/>
                  </a:lnTo>
                  <a:lnTo>
                    <a:pt x="78152" y="221843"/>
                  </a:lnTo>
                  <a:lnTo>
                    <a:pt x="37236" y="221843"/>
                  </a:lnTo>
                  <a:lnTo>
                    <a:pt x="32308" y="220522"/>
                  </a:lnTo>
                  <a:lnTo>
                    <a:pt x="28651" y="217881"/>
                  </a:lnTo>
                  <a:lnTo>
                    <a:pt x="25095" y="215138"/>
                  </a:lnTo>
                  <a:lnTo>
                    <a:pt x="23317" y="211480"/>
                  </a:lnTo>
                  <a:lnTo>
                    <a:pt x="23317" y="202133"/>
                  </a:lnTo>
                  <a:lnTo>
                    <a:pt x="25095" y="198424"/>
                  </a:lnTo>
                  <a:lnTo>
                    <a:pt x="28651" y="195783"/>
                  </a:lnTo>
                  <a:lnTo>
                    <a:pt x="32308" y="193141"/>
                  </a:lnTo>
                  <a:lnTo>
                    <a:pt x="37236" y="191820"/>
                  </a:lnTo>
                  <a:lnTo>
                    <a:pt x="79476" y="191820"/>
                  </a:lnTo>
                  <a:lnTo>
                    <a:pt x="74980" y="185826"/>
                  </a:lnTo>
                  <a:lnTo>
                    <a:pt x="70307" y="182372"/>
                  </a:lnTo>
                  <a:lnTo>
                    <a:pt x="58318" y="177495"/>
                  </a:lnTo>
                  <a:lnTo>
                    <a:pt x="51358" y="176276"/>
                  </a:lnTo>
                  <a:close/>
                </a:path>
                <a:path w="816609" h="307975">
                  <a:moveTo>
                    <a:pt x="80853" y="236169"/>
                  </a:moveTo>
                  <a:lnTo>
                    <a:pt x="50749" y="236169"/>
                  </a:lnTo>
                  <a:lnTo>
                    <a:pt x="56540" y="237693"/>
                  </a:lnTo>
                  <a:lnTo>
                    <a:pt x="65074" y="243789"/>
                  </a:lnTo>
                  <a:lnTo>
                    <a:pt x="67208" y="248056"/>
                  </a:lnTo>
                  <a:lnTo>
                    <a:pt x="67208" y="258622"/>
                  </a:lnTo>
                  <a:lnTo>
                    <a:pt x="65074" y="262839"/>
                  </a:lnTo>
                  <a:lnTo>
                    <a:pt x="56540" y="268935"/>
                  </a:lnTo>
                  <a:lnTo>
                    <a:pt x="50749" y="270459"/>
                  </a:lnTo>
                  <a:lnTo>
                    <a:pt x="82029" y="270459"/>
                  </a:lnTo>
                  <a:lnTo>
                    <a:pt x="85343" y="266039"/>
                  </a:lnTo>
                  <a:lnTo>
                    <a:pt x="87172" y="260350"/>
                  </a:lnTo>
                  <a:lnTo>
                    <a:pt x="87172" y="248056"/>
                  </a:lnTo>
                  <a:lnTo>
                    <a:pt x="85648" y="243027"/>
                  </a:lnTo>
                  <a:lnTo>
                    <a:pt x="82600" y="238760"/>
                  </a:lnTo>
                  <a:lnTo>
                    <a:pt x="80853" y="236169"/>
                  </a:lnTo>
                  <a:close/>
                </a:path>
                <a:path w="816609" h="307975">
                  <a:moveTo>
                    <a:pt x="79476" y="191820"/>
                  </a:moveTo>
                  <a:lnTo>
                    <a:pt x="49631" y="191820"/>
                  </a:lnTo>
                  <a:lnTo>
                    <a:pt x="54559" y="193141"/>
                  </a:lnTo>
                  <a:lnTo>
                    <a:pt x="58216" y="195783"/>
                  </a:lnTo>
                  <a:lnTo>
                    <a:pt x="61975" y="198424"/>
                  </a:lnTo>
                  <a:lnTo>
                    <a:pt x="63855" y="202133"/>
                  </a:lnTo>
                  <a:lnTo>
                    <a:pt x="63855" y="211480"/>
                  </a:lnTo>
                  <a:lnTo>
                    <a:pt x="62026" y="215138"/>
                  </a:lnTo>
                  <a:lnTo>
                    <a:pt x="58369" y="217881"/>
                  </a:lnTo>
                  <a:lnTo>
                    <a:pt x="54711" y="220522"/>
                  </a:lnTo>
                  <a:lnTo>
                    <a:pt x="49733" y="221843"/>
                  </a:lnTo>
                  <a:lnTo>
                    <a:pt x="78152" y="221843"/>
                  </a:lnTo>
                  <a:lnTo>
                    <a:pt x="82162" y="215392"/>
                  </a:lnTo>
                  <a:lnTo>
                    <a:pt x="82248" y="215138"/>
                  </a:lnTo>
                  <a:lnTo>
                    <a:pt x="83362" y="210972"/>
                  </a:lnTo>
                  <a:lnTo>
                    <a:pt x="83362" y="199999"/>
                  </a:lnTo>
                  <a:lnTo>
                    <a:pt x="81686" y="194767"/>
                  </a:lnTo>
                  <a:lnTo>
                    <a:pt x="79476" y="191820"/>
                  </a:lnTo>
                  <a:close/>
                </a:path>
                <a:path w="816609" h="307975">
                  <a:moveTo>
                    <a:pt x="117110" y="260248"/>
                  </a:moveTo>
                  <a:lnTo>
                    <a:pt x="109998" y="260248"/>
                  </a:lnTo>
                  <a:lnTo>
                    <a:pt x="107052" y="261416"/>
                  </a:lnTo>
                  <a:lnTo>
                    <a:pt x="102378" y="266090"/>
                  </a:lnTo>
                  <a:lnTo>
                    <a:pt x="101210" y="269138"/>
                  </a:lnTo>
                  <a:lnTo>
                    <a:pt x="101210" y="275539"/>
                  </a:lnTo>
                  <a:lnTo>
                    <a:pt x="108373" y="284175"/>
                  </a:lnTo>
                  <a:lnTo>
                    <a:pt x="102277" y="307492"/>
                  </a:lnTo>
                  <a:lnTo>
                    <a:pt x="114621" y="307492"/>
                  </a:lnTo>
                  <a:lnTo>
                    <a:pt x="122393" y="286004"/>
                  </a:lnTo>
                  <a:lnTo>
                    <a:pt x="123816" y="282448"/>
                  </a:lnTo>
                  <a:lnTo>
                    <a:pt x="124695" y="279908"/>
                  </a:lnTo>
                  <a:lnTo>
                    <a:pt x="125136" y="278079"/>
                  </a:lnTo>
                  <a:lnTo>
                    <a:pt x="125644" y="276250"/>
                  </a:lnTo>
                  <a:lnTo>
                    <a:pt x="125898" y="274523"/>
                  </a:lnTo>
                  <a:lnTo>
                    <a:pt x="125898" y="269138"/>
                  </a:lnTo>
                  <a:lnTo>
                    <a:pt x="124730" y="266090"/>
                  </a:lnTo>
                  <a:lnTo>
                    <a:pt x="120057" y="261416"/>
                  </a:lnTo>
                  <a:lnTo>
                    <a:pt x="117110" y="260248"/>
                  </a:lnTo>
                  <a:close/>
                </a:path>
                <a:path w="816609" h="307975">
                  <a:moveTo>
                    <a:pt x="189971" y="176276"/>
                  </a:moveTo>
                  <a:lnTo>
                    <a:pt x="172902" y="176276"/>
                  </a:lnTo>
                  <a:lnTo>
                    <a:pt x="165282" y="178460"/>
                  </a:lnTo>
                  <a:lnTo>
                    <a:pt x="158577" y="182829"/>
                  </a:lnTo>
                  <a:lnTo>
                    <a:pt x="151871" y="187096"/>
                  </a:lnTo>
                  <a:lnTo>
                    <a:pt x="137376" y="222348"/>
                  </a:lnTo>
                  <a:lnTo>
                    <a:pt x="137298" y="222901"/>
                  </a:lnTo>
                  <a:lnTo>
                    <a:pt x="142727" y="260705"/>
                  </a:lnTo>
                  <a:lnTo>
                    <a:pt x="146516" y="268782"/>
                  </a:lnTo>
                  <a:lnTo>
                    <a:pt x="146588" y="268935"/>
                  </a:lnTo>
                  <a:lnTo>
                    <a:pt x="151871" y="275234"/>
                  </a:lnTo>
                  <a:lnTo>
                    <a:pt x="158577" y="279603"/>
                  </a:lnTo>
                  <a:lnTo>
                    <a:pt x="165282" y="283870"/>
                  </a:lnTo>
                  <a:lnTo>
                    <a:pt x="172902" y="286004"/>
                  </a:lnTo>
                  <a:lnTo>
                    <a:pt x="189971" y="286004"/>
                  </a:lnTo>
                  <a:lnTo>
                    <a:pt x="197591" y="283870"/>
                  </a:lnTo>
                  <a:lnTo>
                    <a:pt x="211104" y="275234"/>
                  </a:lnTo>
                  <a:lnTo>
                    <a:pt x="216438" y="268935"/>
                  </a:lnTo>
                  <a:lnTo>
                    <a:pt x="216509" y="268782"/>
                  </a:lnTo>
                  <a:lnTo>
                    <a:pt x="173918" y="268782"/>
                  </a:lnTo>
                  <a:lnTo>
                    <a:pt x="167924" y="265633"/>
                  </a:lnTo>
                  <a:lnTo>
                    <a:pt x="156900" y="231140"/>
                  </a:lnTo>
                  <a:lnTo>
                    <a:pt x="157284" y="222901"/>
                  </a:lnTo>
                  <a:lnTo>
                    <a:pt x="157310" y="222348"/>
                  </a:lnTo>
                  <a:lnTo>
                    <a:pt x="158453" y="215252"/>
                  </a:lnTo>
                  <a:lnTo>
                    <a:pt x="158539" y="214719"/>
                  </a:lnTo>
                  <a:lnTo>
                    <a:pt x="160587" y="208251"/>
                  </a:lnTo>
                  <a:lnTo>
                    <a:pt x="163454" y="202946"/>
                  </a:lnTo>
                  <a:lnTo>
                    <a:pt x="167924" y="196646"/>
                  </a:lnTo>
                  <a:lnTo>
                    <a:pt x="173918" y="193497"/>
                  </a:lnTo>
                  <a:lnTo>
                    <a:pt x="216524" y="193497"/>
                  </a:lnTo>
                  <a:lnTo>
                    <a:pt x="211104" y="187096"/>
                  </a:lnTo>
                  <a:lnTo>
                    <a:pt x="204297" y="182829"/>
                  </a:lnTo>
                  <a:lnTo>
                    <a:pt x="197591" y="178460"/>
                  </a:lnTo>
                  <a:lnTo>
                    <a:pt x="189971" y="176276"/>
                  </a:lnTo>
                  <a:close/>
                </a:path>
                <a:path w="816609" h="307975">
                  <a:moveTo>
                    <a:pt x="216485" y="193497"/>
                  </a:moveTo>
                  <a:lnTo>
                    <a:pt x="189057" y="193497"/>
                  </a:lnTo>
                  <a:lnTo>
                    <a:pt x="195051" y="196646"/>
                  </a:lnTo>
                  <a:lnTo>
                    <a:pt x="199420" y="202946"/>
                  </a:lnTo>
                  <a:lnTo>
                    <a:pt x="202354" y="208251"/>
                  </a:lnTo>
                  <a:lnTo>
                    <a:pt x="204449" y="214719"/>
                  </a:lnTo>
                  <a:lnTo>
                    <a:pt x="205706" y="222348"/>
                  </a:lnTo>
                  <a:lnTo>
                    <a:pt x="206126" y="231140"/>
                  </a:lnTo>
                  <a:lnTo>
                    <a:pt x="205732" y="239388"/>
                  </a:lnTo>
                  <a:lnTo>
                    <a:pt x="205706" y="239931"/>
                  </a:lnTo>
                  <a:lnTo>
                    <a:pt x="189057" y="268782"/>
                  </a:lnTo>
                  <a:lnTo>
                    <a:pt x="216509" y="268782"/>
                  </a:lnTo>
                  <a:lnTo>
                    <a:pt x="220299" y="260705"/>
                  </a:lnTo>
                  <a:lnTo>
                    <a:pt x="222832" y="254171"/>
                  </a:lnTo>
                  <a:lnTo>
                    <a:pt x="224516" y="247561"/>
                  </a:lnTo>
                  <a:lnTo>
                    <a:pt x="224642" y="247065"/>
                  </a:lnTo>
                  <a:lnTo>
                    <a:pt x="225651" y="239931"/>
                  </a:lnTo>
                  <a:lnTo>
                    <a:pt x="225728" y="239388"/>
                  </a:lnTo>
                  <a:lnTo>
                    <a:pt x="226090" y="231140"/>
                  </a:lnTo>
                  <a:lnTo>
                    <a:pt x="225728" y="222901"/>
                  </a:lnTo>
                  <a:lnTo>
                    <a:pt x="224642" y="215252"/>
                  </a:lnTo>
                  <a:lnTo>
                    <a:pt x="222847" y="208251"/>
                  </a:lnTo>
                  <a:lnTo>
                    <a:pt x="220299" y="201726"/>
                  </a:lnTo>
                  <a:lnTo>
                    <a:pt x="216485" y="193497"/>
                  </a:lnTo>
                  <a:close/>
                </a:path>
                <a:path w="816609" h="307975">
                  <a:moveTo>
                    <a:pt x="306743" y="203098"/>
                  </a:moveTo>
                  <a:lnTo>
                    <a:pt x="287693" y="203098"/>
                  </a:lnTo>
                  <a:lnTo>
                    <a:pt x="287693" y="284480"/>
                  </a:lnTo>
                  <a:lnTo>
                    <a:pt x="306743" y="284480"/>
                  </a:lnTo>
                  <a:lnTo>
                    <a:pt x="306743" y="251866"/>
                  </a:lnTo>
                  <a:lnTo>
                    <a:pt x="344093" y="251866"/>
                  </a:lnTo>
                  <a:lnTo>
                    <a:pt x="336918" y="242265"/>
                  </a:lnTo>
                  <a:lnTo>
                    <a:pt x="341634" y="236016"/>
                  </a:lnTo>
                  <a:lnTo>
                    <a:pt x="306743" y="236016"/>
                  </a:lnTo>
                  <a:lnTo>
                    <a:pt x="306743" y="203098"/>
                  </a:lnTo>
                  <a:close/>
                </a:path>
                <a:path w="816609" h="307975">
                  <a:moveTo>
                    <a:pt x="344093" y="251866"/>
                  </a:moveTo>
                  <a:lnTo>
                    <a:pt x="321525" y="251866"/>
                  </a:lnTo>
                  <a:lnTo>
                    <a:pt x="346062" y="284480"/>
                  </a:lnTo>
                  <a:lnTo>
                    <a:pt x="368465" y="284480"/>
                  </a:lnTo>
                  <a:lnTo>
                    <a:pt x="344093" y="251866"/>
                  </a:lnTo>
                  <a:close/>
                </a:path>
                <a:path w="816609" h="307975">
                  <a:moveTo>
                    <a:pt x="366483" y="203098"/>
                  </a:moveTo>
                  <a:lnTo>
                    <a:pt x="346062" y="203098"/>
                  </a:lnTo>
                  <a:lnTo>
                    <a:pt x="321983" y="236016"/>
                  </a:lnTo>
                  <a:lnTo>
                    <a:pt x="341634" y="236016"/>
                  </a:lnTo>
                  <a:lnTo>
                    <a:pt x="366483" y="203098"/>
                  </a:lnTo>
                  <a:close/>
                </a:path>
                <a:path w="816609" h="307975">
                  <a:moveTo>
                    <a:pt x="444385" y="203098"/>
                  </a:moveTo>
                  <a:lnTo>
                    <a:pt x="381901" y="203098"/>
                  </a:lnTo>
                  <a:lnTo>
                    <a:pt x="381901" y="284480"/>
                  </a:lnTo>
                  <a:lnTo>
                    <a:pt x="400951" y="284480"/>
                  </a:lnTo>
                  <a:lnTo>
                    <a:pt x="400951" y="219252"/>
                  </a:lnTo>
                  <a:lnTo>
                    <a:pt x="444385" y="219252"/>
                  </a:lnTo>
                  <a:lnTo>
                    <a:pt x="444385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210800" y="47178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391292" y="5027834"/>
              <a:ext cx="3759009" cy="34843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370820" y="5533391"/>
              <a:ext cx="3434041" cy="57947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0210800" y="55880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20300" y="3505200"/>
              <a:ext cx="4584700" cy="9779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613292" y="5328926"/>
              <a:ext cx="615472" cy="31404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937500" y="6451600"/>
              <a:ext cx="6794500" cy="3644900"/>
            </a:xfrm>
            <a:custGeom>
              <a:avLst/>
              <a:gdLst/>
              <a:ahLst/>
              <a:cxnLst/>
              <a:rect l="l" t="t" r="r" b="b"/>
              <a:pathLst>
                <a:path w="6794500" h="3644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454400"/>
                  </a:lnTo>
                  <a:lnTo>
                    <a:pt x="5031" y="3498079"/>
                  </a:lnTo>
                  <a:lnTo>
                    <a:pt x="19362" y="3538177"/>
                  </a:lnTo>
                  <a:lnTo>
                    <a:pt x="41850" y="3573548"/>
                  </a:lnTo>
                  <a:lnTo>
                    <a:pt x="71351" y="3603049"/>
                  </a:lnTo>
                  <a:lnTo>
                    <a:pt x="106722" y="3625537"/>
                  </a:lnTo>
                  <a:lnTo>
                    <a:pt x="146820" y="3639868"/>
                  </a:lnTo>
                  <a:lnTo>
                    <a:pt x="190500" y="3644900"/>
                  </a:lnTo>
                  <a:lnTo>
                    <a:pt x="6604000" y="3644900"/>
                  </a:lnTo>
                  <a:lnTo>
                    <a:pt x="6647678" y="3639868"/>
                  </a:lnTo>
                  <a:lnTo>
                    <a:pt x="6687775" y="3625537"/>
                  </a:lnTo>
                  <a:lnTo>
                    <a:pt x="6723146" y="3603049"/>
                  </a:lnTo>
                  <a:lnTo>
                    <a:pt x="6752648" y="3573548"/>
                  </a:lnTo>
                  <a:lnTo>
                    <a:pt x="6775136" y="3538177"/>
                  </a:lnTo>
                  <a:lnTo>
                    <a:pt x="6789468" y="3498079"/>
                  </a:lnTo>
                  <a:lnTo>
                    <a:pt x="6794500" y="3454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937500" y="63246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145602" y="6695452"/>
              <a:ext cx="1417955" cy="2967355"/>
            </a:xfrm>
            <a:custGeom>
              <a:avLst/>
              <a:gdLst/>
              <a:ahLst/>
              <a:cxnLst/>
              <a:rect l="l" t="t" r="r" b="b"/>
              <a:pathLst>
                <a:path w="1417954" h="2967354">
                  <a:moveTo>
                    <a:pt x="110058" y="0"/>
                  </a:moveTo>
                  <a:lnTo>
                    <a:pt x="0" y="0"/>
                  </a:lnTo>
                  <a:lnTo>
                    <a:pt x="0" y="124460"/>
                  </a:lnTo>
                  <a:lnTo>
                    <a:pt x="22758" y="124460"/>
                  </a:lnTo>
                  <a:lnTo>
                    <a:pt x="22758" y="19558"/>
                  </a:lnTo>
                  <a:lnTo>
                    <a:pt x="87299" y="19558"/>
                  </a:lnTo>
                  <a:lnTo>
                    <a:pt x="87299" y="124460"/>
                  </a:lnTo>
                  <a:lnTo>
                    <a:pt x="110058" y="124460"/>
                  </a:lnTo>
                  <a:lnTo>
                    <a:pt x="110058" y="19558"/>
                  </a:lnTo>
                  <a:lnTo>
                    <a:pt x="110058" y="0"/>
                  </a:lnTo>
                  <a:close/>
                </a:path>
                <a:path w="1417954" h="2967354">
                  <a:moveTo>
                    <a:pt x="243471" y="76987"/>
                  </a:moveTo>
                  <a:lnTo>
                    <a:pt x="234835" y="47294"/>
                  </a:lnTo>
                  <a:lnTo>
                    <a:pt x="233095" y="44208"/>
                  </a:lnTo>
                  <a:lnTo>
                    <a:pt x="230822" y="41960"/>
                  </a:lnTo>
                  <a:lnTo>
                    <a:pt x="227355" y="38519"/>
                  </a:lnTo>
                  <a:lnTo>
                    <a:pt x="220891" y="34988"/>
                  </a:lnTo>
                  <a:lnTo>
                    <a:pt x="220891" y="68097"/>
                  </a:lnTo>
                  <a:lnTo>
                    <a:pt x="220891" y="85877"/>
                  </a:lnTo>
                  <a:lnTo>
                    <a:pt x="218224" y="93052"/>
                  </a:lnTo>
                  <a:lnTo>
                    <a:pt x="212890" y="98501"/>
                  </a:lnTo>
                  <a:lnTo>
                    <a:pt x="207670" y="103949"/>
                  </a:lnTo>
                  <a:lnTo>
                    <a:pt x="200977" y="106680"/>
                  </a:lnTo>
                  <a:lnTo>
                    <a:pt x="187464" y="106680"/>
                  </a:lnTo>
                  <a:lnTo>
                    <a:pt x="182664" y="105498"/>
                  </a:lnTo>
                  <a:lnTo>
                    <a:pt x="164528" y="82918"/>
                  </a:lnTo>
                  <a:lnTo>
                    <a:pt x="164528" y="71056"/>
                  </a:lnTo>
                  <a:lnTo>
                    <a:pt x="165773" y="65849"/>
                  </a:lnTo>
                  <a:lnTo>
                    <a:pt x="170751" y="56832"/>
                  </a:lnTo>
                  <a:lnTo>
                    <a:pt x="174129" y="53403"/>
                  </a:lnTo>
                  <a:lnTo>
                    <a:pt x="178396" y="51028"/>
                  </a:lnTo>
                  <a:lnTo>
                    <a:pt x="182664" y="48539"/>
                  </a:lnTo>
                  <a:lnTo>
                    <a:pt x="187464" y="47294"/>
                  </a:lnTo>
                  <a:lnTo>
                    <a:pt x="200977" y="47294"/>
                  </a:lnTo>
                  <a:lnTo>
                    <a:pt x="207670" y="50025"/>
                  </a:lnTo>
                  <a:lnTo>
                    <a:pt x="212890" y="55473"/>
                  </a:lnTo>
                  <a:lnTo>
                    <a:pt x="218224" y="60921"/>
                  </a:lnTo>
                  <a:lnTo>
                    <a:pt x="220891" y="68097"/>
                  </a:lnTo>
                  <a:lnTo>
                    <a:pt x="220891" y="34988"/>
                  </a:lnTo>
                  <a:lnTo>
                    <a:pt x="195287" y="28448"/>
                  </a:lnTo>
                  <a:lnTo>
                    <a:pt x="188772" y="28448"/>
                  </a:lnTo>
                  <a:lnTo>
                    <a:pt x="182778" y="29578"/>
                  </a:lnTo>
                  <a:lnTo>
                    <a:pt x="171996" y="34074"/>
                  </a:lnTo>
                  <a:lnTo>
                    <a:pt x="167487" y="37452"/>
                  </a:lnTo>
                  <a:lnTo>
                    <a:pt x="163817" y="41960"/>
                  </a:lnTo>
                  <a:lnTo>
                    <a:pt x="163817" y="29578"/>
                  </a:lnTo>
                  <a:lnTo>
                    <a:pt x="142659" y="29578"/>
                  </a:lnTo>
                  <a:lnTo>
                    <a:pt x="142659" y="158953"/>
                  </a:lnTo>
                  <a:lnTo>
                    <a:pt x="164884" y="158953"/>
                  </a:lnTo>
                  <a:lnTo>
                    <a:pt x="164884" y="112903"/>
                  </a:lnTo>
                  <a:lnTo>
                    <a:pt x="170980" y="118503"/>
                  </a:lnTo>
                  <a:lnTo>
                    <a:pt x="178079" y="122504"/>
                  </a:lnTo>
                  <a:lnTo>
                    <a:pt x="186182" y="124904"/>
                  </a:lnTo>
                  <a:lnTo>
                    <a:pt x="195287" y="125704"/>
                  </a:lnTo>
                  <a:lnTo>
                    <a:pt x="202031" y="125323"/>
                  </a:lnTo>
                  <a:lnTo>
                    <a:pt x="230098" y="112903"/>
                  </a:lnTo>
                  <a:lnTo>
                    <a:pt x="233095" y="109943"/>
                  </a:lnTo>
                  <a:lnTo>
                    <a:pt x="234937" y="106680"/>
                  </a:lnTo>
                  <a:lnTo>
                    <a:pt x="237248" y="102590"/>
                  </a:lnTo>
                  <a:lnTo>
                    <a:pt x="239966" y="96786"/>
                  </a:lnTo>
                  <a:lnTo>
                    <a:pt x="241909" y="90589"/>
                  </a:lnTo>
                  <a:lnTo>
                    <a:pt x="243078" y="83985"/>
                  </a:lnTo>
                  <a:lnTo>
                    <a:pt x="243471" y="76987"/>
                  </a:lnTo>
                  <a:close/>
                </a:path>
                <a:path w="1417954" h="2967354">
                  <a:moveTo>
                    <a:pt x="358584" y="76987"/>
                  </a:moveTo>
                  <a:lnTo>
                    <a:pt x="349313" y="47294"/>
                  </a:lnTo>
                  <a:lnTo>
                    <a:pt x="347738" y="44564"/>
                  </a:lnTo>
                  <a:lnTo>
                    <a:pt x="341744" y="38823"/>
                  </a:lnTo>
                  <a:lnTo>
                    <a:pt x="336181" y="35826"/>
                  </a:lnTo>
                  <a:lnTo>
                    <a:pt x="336181" y="68097"/>
                  </a:lnTo>
                  <a:lnTo>
                    <a:pt x="336181" y="85877"/>
                  </a:lnTo>
                  <a:lnTo>
                    <a:pt x="333514" y="93052"/>
                  </a:lnTo>
                  <a:lnTo>
                    <a:pt x="322846" y="103949"/>
                  </a:lnTo>
                  <a:lnTo>
                    <a:pt x="316090" y="106680"/>
                  </a:lnTo>
                  <a:lnTo>
                    <a:pt x="299732" y="106680"/>
                  </a:lnTo>
                  <a:lnTo>
                    <a:pt x="292976" y="103949"/>
                  </a:lnTo>
                  <a:lnTo>
                    <a:pt x="287642" y="98501"/>
                  </a:lnTo>
                  <a:lnTo>
                    <a:pt x="282422" y="93052"/>
                  </a:lnTo>
                  <a:lnTo>
                    <a:pt x="279819" y="85877"/>
                  </a:lnTo>
                  <a:lnTo>
                    <a:pt x="279819" y="68097"/>
                  </a:lnTo>
                  <a:lnTo>
                    <a:pt x="282422" y="60921"/>
                  </a:lnTo>
                  <a:lnTo>
                    <a:pt x="287642" y="55473"/>
                  </a:lnTo>
                  <a:lnTo>
                    <a:pt x="292976" y="50025"/>
                  </a:lnTo>
                  <a:lnTo>
                    <a:pt x="299732" y="47294"/>
                  </a:lnTo>
                  <a:lnTo>
                    <a:pt x="316090" y="47294"/>
                  </a:lnTo>
                  <a:lnTo>
                    <a:pt x="322846" y="50025"/>
                  </a:lnTo>
                  <a:lnTo>
                    <a:pt x="333514" y="60921"/>
                  </a:lnTo>
                  <a:lnTo>
                    <a:pt x="336181" y="68097"/>
                  </a:lnTo>
                  <a:lnTo>
                    <a:pt x="336181" y="35826"/>
                  </a:lnTo>
                  <a:lnTo>
                    <a:pt x="307911" y="28448"/>
                  </a:lnTo>
                  <a:lnTo>
                    <a:pt x="300888" y="28841"/>
                  </a:lnTo>
                  <a:lnTo>
                    <a:pt x="263817" y="51917"/>
                  </a:lnTo>
                  <a:lnTo>
                    <a:pt x="257416" y="76987"/>
                  </a:lnTo>
                  <a:lnTo>
                    <a:pt x="257810" y="83832"/>
                  </a:lnTo>
                  <a:lnTo>
                    <a:pt x="281952" y="119481"/>
                  </a:lnTo>
                  <a:lnTo>
                    <a:pt x="307911" y="125704"/>
                  </a:lnTo>
                  <a:lnTo>
                    <a:pt x="315010" y="125310"/>
                  </a:lnTo>
                  <a:lnTo>
                    <a:pt x="349415" y="106680"/>
                  </a:lnTo>
                  <a:lnTo>
                    <a:pt x="352005" y="102235"/>
                  </a:lnTo>
                  <a:lnTo>
                    <a:pt x="354876" y="96456"/>
                  </a:lnTo>
                  <a:lnTo>
                    <a:pt x="356933" y="90322"/>
                  </a:lnTo>
                  <a:lnTo>
                    <a:pt x="358165" y="83832"/>
                  </a:lnTo>
                  <a:lnTo>
                    <a:pt x="358584" y="76987"/>
                  </a:lnTo>
                  <a:close/>
                </a:path>
                <a:path w="1417954" h="2967354">
                  <a:moveTo>
                    <a:pt x="471563" y="29514"/>
                  </a:moveTo>
                  <a:lnTo>
                    <a:pt x="380530" y="29514"/>
                  </a:lnTo>
                  <a:lnTo>
                    <a:pt x="380530" y="124460"/>
                  </a:lnTo>
                  <a:lnTo>
                    <a:pt x="402755" y="124460"/>
                  </a:lnTo>
                  <a:lnTo>
                    <a:pt x="402755" y="48361"/>
                  </a:lnTo>
                  <a:lnTo>
                    <a:pt x="449516" y="48361"/>
                  </a:lnTo>
                  <a:lnTo>
                    <a:pt x="449516" y="124460"/>
                  </a:lnTo>
                  <a:lnTo>
                    <a:pt x="471563" y="124460"/>
                  </a:lnTo>
                  <a:lnTo>
                    <a:pt x="471563" y="48361"/>
                  </a:lnTo>
                  <a:lnTo>
                    <a:pt x="471563" y="29514"/>
                  </a:lnTo>
                  <a:close/>
                </a:path>
                <a:path w="1417954" h="2967354">
                  <a:moveTo>
                    <a:pt x="536270" y="2927096"/>
                  </a:moveTo>
                  <a:lnTo>
                    <a:pt x="485978" y="2927096"/>
                  </a:lnTo>
                  <a:lnTo>
                    <a:pt x="514477" y="2899968"/>
                  </a:lnTo>
                  <a:lnTo>
                    <a:pt x="521385" y="2893466"/>
                  </a:lnTo>
                  <a:lnTo>
                    <a:pt x="526059" y="2887675"/>
                  </a:lnTo>
                  <a:lnTo>
                    <a:pt x="530936" y="2877515"/>
                  </a:lnTo>
                  <a:lnTo>
                    <a:pt x="532155" y="2872079"/>
                  </a:lnTo>
                  <a:lnTo>
                    <a:pt x="532155" y="2856839"/>
                  </a:lnTo>
                  <a:lnTo>
                    <a:pt x="530313" y="2852877"/>
                  </a:lnTo>
                  <a:lnTo>
                    <a:pt x="528701" y="2849372"/>
                  </a:lnTo>
                  <a:lnTo>
                    <a:pt x="494055" y="2835656"/>
                  </a:lnTo>
                  <a:lnTo>
                    <a:pt x="485317" y="2835656"/>
                  </a:lnTo>
                  <a:lnTo>
                    <a:pt x="477393" y="2837230"/>
                  </a:lnTo>
                  <a:lnTo>
                    <a:pt x="463270" y="2843428"/>
                  </a:lnTo>
                  <a:lnTo>
                    <a:pt x="457682" y="2847746"/>
                  </a:lnTo>
                  <a:lnTo>
                    <a:pt x="453517" y="2853334"/>
                  </a:lnTo>
                  <a:lnTo>
                    <a:pt x="467385" y="2864002"/>
                  </a:lnTo>
                  <a:lnTo>
                    <a:pt x="472198" y="2859125"/>
                  </a:lnTo>
                  <a:lnTo>
                    <a:pt x="477977" y="2855658"/>
                  </a:lnTo>
                  <a:lnTo>
                    <a:pt x="484695" y="2853563"/>
                  </a:lnTo>
                  <a:lnTo>
                    <a:pt x="492379" y="2852877"/>
                  </a:lnTo>
                  <a:lnTo>
                    <a:pt x="498881" y="2852877"/>
                  </a:lnTo>
                  <a:lnTo>
                    <a:pt x="503809" y="2854198"/>
                  </a:lnTo>
                  <a:lnTo>
                    <a:pt x="510514" y="2859481"/>
                  </a:lnTo>
                  <a:lnTo>
                    <a:pt x="512191" y="2863291"/>
                  </a:lnTo>
                  <a:lnTo>
                    <a:pt x="512064" y="2872079"/>
                  </a:lnTo>
                  <a:lnTo>
                    <a:pt x="511327" y="2875026"/>
                  </a:lnTo>
                  <a:lnTo>
                    <a:pt x="509600" y="2878480"/>
                  </a:lnTo>
                  <a:lnTo>
                    <a:pt x="507974" y="2881833"/>
                  </a:lnTo>
                  <a:lnTo>
                    <a:pt x="504774" y="2885795"/>
                  </a:lnTo>
                  <a:lnTo>
                    <a:pt x="457631" y="2930601"/>
                  </a:lnTo>
                  <a:lnTo>
                    <a:pt x="457631" y="2943860"/>
                  </a:lnTo>
                  <a:lnTo>
                    <a:pt x="536270" y="2943860"/>
                  </a:lnTo>
                  <a:lnTo>
                    <a:pt x="536270" y="2927096"/>
                  </a:lnTo>
                  <a:close/>
                </a:path>
                <a:path w="1417954" h="2967354">
                  <a:moveTo>
                    <a:pt x="550900" y="2309164"/>
                  </a:moveTo>
                  <a:lnTo>
                    <a:pt x="529564" y="2309164"/>
                  </a:lnTo>
                  <a:lnTo>
                    <a:pt x="529564" y="2284476"/>
                  </a:lnTo>
                  <a:lnTo>
                    <a:pt x="518896" y="2284476"/>
                  </a:lnTo>
                  <a:lnTo>
                    <a:pt x="518896" y="2309164"/>
                  </a:lnTo>
                  <a:lnTo>
                    <a:pt x="472567" y="2309164"/>
                  </a:lnTo>
                  <a:lnTo>
                    <a:pt x="527126" y="2240280"/>
                  </a:lnTo>
                  <a:lnTo>
                    <a:pt x="514934" y="2240280"/>
                  </a:lnTo>
                  <a:lnTo>
                    <a:pt x="458393" y="2310993"/>
                  </a:lnTo>
                  <a:lnTo>
                    <a:pt x="458393" y="2318918"/>
                  </a:lnTo>
                  <a:lnTo>
                    <a:pt x="518591" y="2318918"/>
                  </a:lnTo>
                  <a:lnTo>
                    <a:pt x="518591" y="2346960"/>
                  </a:lnTo>
                  <a:lnTo>
                    <a:pt x="529564" y="2346960"/>
                  </a:lnTo>
                  <a:lnTo>
                    <a:pt x="529564" y="2318918"/>
                  </a:lnTo>
                  <a:lnTo>
                    <a:pt x="550900" y="2318918"/>
                  </a:lnTo>
                  <a:lnTo>
                    <a:pt x="550900" y="2309164"/>
                  </a:lnTo>
                  <a:close/>
                </a:path>
                <a:path w="1417954" h="2967354">
                  <a:moveTo>
                    <a:pt x="573570" y="2928518"/>
                  </a:moveTo>
                  <a:lnTo>
                    <a:pt x="572401" y="2925470"/>
                  </a:lnTo>
                  <a:lnTo>
                    <a:pt x="567728" y="2920796"/>
                  </a:lnTo>
                  <a:lnTo>
                    <a:pt x="564781" y="2919628"/>
                  </a:lnTo>
                  <a:lnTo>
                    <a:pt x="557669" y="2919628"/>
                  </a:lnTo>
                  <a:lnTo>
                    <a:pt x="554723" y="2920796"/>
                  </a:lnTo>
                  <a:lnTo>
                    <a:pt x="550049" y="2925470"/>
                  </a:lnTo>
                  <a:lnTo>
                    <a:pt x="548881" y="2928518"/>
                  </a:lnTo>
                  <a:lnTo>
                    <a:pt x="548881" y="2934919"/>
                  </a:lnTo>
                  <a:lnTo>
                    <a:pt x="556044" y="2943555"/>
                  </a:lnTo>
                  <a:lnTo>
                    <a:pt x="549948" y="2966872"/>
                  </a:lnTo>
                  <a:lnTo>
                    <a:pt x="562292" y="2966872"/>
                  </a:lnTo>
                  <a:lnTo>
                    <a:pt x="570064" y="2945384"/>
                  </a:lnTo>
                  <a:lnTo>
                    <a:pt x="571487" y="2941828"/>
                  </a:lnTo>
                  <a:lnTo>
                    <a:pt x="572363" y="2939288"/>
                  </a:lnTo>
                  <a:lnTo>
                    <a:pt x="572808" y="2937459"/>
                  </a:lnTo>
                  <a:lnTo>
                    <a:pt x="573316" y="2935630"/>
                  </a:lnTo>
                  <a:lnTo>
                    <a:pt x="573570" y="2933903"/>
                  </a:lnTo>
                  <a:lnTo>
                    <a:pt x="573570" y="2928518"/>
                  </a:lnTo>
                  <a:close/>
                </a:path>
                <a:path w="1417954" h="2967354">
                  <a:moveTo>
                    <a:pt x="581075" y="2659367"/>
                  </a:moveTo>
                  <a:lnTo>
                    <a:pt x="571779" y="2659367"/>
                  </a:lnTo>
                  <a:lnTo>
                    <a:pt x="525907" y="2738475"/>
                  </a:lnTo>
                  <a:lnTo>
                    <a:pt x="492340" y="2681173"/>
                  </a:lnTo>
                  <a:lnTo>
                    <a:pt x="479577" y="2659367"/>
                  </a:lnTo>
                  <a:lnTo>
                    <a:pt x="470281" y="2659367"/>
                  </a:lnTo>
                  <a:lnTo>
                    <a:pt x="470281" y="2766060"/>
                  </a:lnTo>
                  <a:lnTo>
                    <a:pt x="481101" y="2766060"/>
                  </a:lnTo>
                  <a:lnTo>
                    <a:pt x="481101" y="2681173"/>
                  </a:lnTo>
                  <a:lnTo>
                    <a:pt x="523011" y="2752483"/>
                  </a:lnTo>
                  <a:lnTo>
                    <a:pt x="528345" y="2752483"/>
                  </a:lnTo>
                  <a:lnTo>
                    <a:pt x="536524" y="2738475"/>
                  </a:lnTo>
                  <a:lnTo>
                    <a:pt x="570255" y="2680703"/>
                  </a:lnTo>
                  <a:lnTo>
                    <a:pt x="570255" y="2766060"/>
                  </a:lnTo>
                  <a:lnTo>
                    <a:pt x="581075" y="2766060"/>
                  </a:lnTo>
                  <a:lnTo>
                    <a:pt x="581075" y="2680703"/>
                  </a:lnTo>
                  <a:lnTo>
                    <a:pt x="581075" y="2659367"/>
                  </a:lnTo>
                  <a:close/>
                </a:path>
                <a:path w="1417954" h="2967354">
                  <a:moveTo>
                    <a:pt x="596506" y="29514"/>
                  </a:moveTo>
                  <a:lnTo>
                    <a:pt x="576237" y="29514"/>
                  </a:lnTo>
                  <a:lnTo>
                    <a:pt x="523786" y="92100"/>
                  </a:lnTo>
                  <a:lnTo>
                    <a:pt x="523786" y="29514"/>
                  </a:lnTo>
                  <a:lnTo>
                    <a:pt x="501561" y="29514"/>
                  </a:lnTo>
                  <a:lnTo>
                    <a:pt x="501561" y="124460"/>
                  </a:lnTo>
                  <a:lnTo>
                    <a:pt x="522008" y="124460"/>
                  </a:lnTo>
                  <a:lnTo>
                    <a:pt x="549033" y="92100"/>
                  </a:lnTo>
                  <a:lnTo>
                    <a:pt x="574281" y="61874"/>
                  </a:lnTo>
                  <a:lnTo>
                    <a:pt x="574281" y="124460"/>
                  </a:lnTo>
                  <a:lnTo>
                    <a:pt x="596506" y="124460"/>
                  </a:lnTo>
                  <a:lnTo>
                    <a:pt x="596506" y="61874"/>
                  </a:lnTo>
                  <a:lnTo>
                    <a:pt x="596506" y="29514"/>
                  </a:lnTo>
                  <a:close/>
                </a:path>
                <a:path w="1417954" h="2967354">
                  <a:moveTo>
                    <a:pt x="646163" y="2293620"/>
                  </a:moveTo>
                  <a:lnTo>
                    <a:pt x="637019" y="2256586"/>
                  </a:lnTo>
                  <a:lnTo>
                    <a:pt x="634885" y="2253945"/>
                  </a:lnTo>
                  <a:lnTo>
                    <a:pt x="634885" y="2284272"/>
                  </a:lnTo>
                  <a:lnTo>
                    <a:pt x="634885" y="2302967"/>
                  </a:lnTo>
                  <a:lnTo>
                    <a:pt x="633564" y="2310942"/>
                  </a:lnTo>
                  <a:lnTo>
                    <a:pt x="628281" y="2324150"/>
                  </a:lnTo>
                  <a:lnTo>
                    <a:pt x="624573" y="2329180"/>
                  </a:lnTo>
                  <a:lnTo>
                    <a:pt x="619798" y="2332634"/>
                  </a:lnTo>
                  <a:lnTo>
                    <a:pt x="615124" y="2336088"/>
                  </a:lnTo>
                  <a:lnTo>
                    <a:pt x="609688" y="2337816"/>
                  </a:lnTo>
                  <a:lnTo>
                    <a:pt x="597293" y="2337816"/>
                  </a:lnTo>
                  <a:lnTo>
                    <a:pt x="572096" y="2302967"/>
                  </a:lnTo>
                  <a:lnTo>
                    <a:pt x="572096" y="2284272"/>
                  </a:lnTo>
                  <a:lnTo>
                    <a:pt x="591807" y="2251151"/>
                  </a:lnTo>
                  <a:lnTo>
                    <a:pt x="597293" y="2249424"/>
                  </a:lnTo>
                  <a:lnTo>
                    <a:pt x="609688" y="2249424"/>
                  </a:lnTo>
                  <a:lnTo>
                    <a:pt x="615124" y="2251151"/>
                  </a:lnTo>
                  <a:lnTo>
                    <a:pt x="619798" y="2254605"/>
                  </a:lnTo>
                  <a:lnTo>
                    <a:pt x="624573" y="2258060"/>
                  </a:lnTo>
                  <a:lnTo>
                    <a:pt x="628281" y="2263089"/>
                  </a:lnTo>
                  <a:lnTo>
                    <a:pt x="633564" y="2276297"/>
                  </a:lnTo>
                  <a:lnTo>
                    <a:pt x="634885" y="2284272"/>
                  </a:lnTo>
                  <a:lnTo>
                    <a:pt x="634885" y="2253945"/>
                  </a:lnTo>
                  <a:lnTo>
                    <a:pt x="631939" y="2250287"/>
                  </a:lnTo>
                  <a:lnTo>
                    <a:pt x="630656" y="2249424"/>
                  </a:lnTo>
                  <a:lnTo>
                    <a:pt x="625436" y="2245918"/>
                  </a:lnTo>
                  <a:lnTo>
                    <a:pt x="619036" y="2241550"/>
                  </a:lnTo>
                  <a:lnTo>
                    <a:pt x="611720" y="2239365"/>
                  </a:lnTo>
                  <a:lnTo>
                    <a:pt x="595261" y="2239365"/>
                  </a:lnTo>
                  <a:lnTo>
                    <a:pt x="566305" y="2264816"/>
                  </a:lnTo>
                  <a:lnTo>
                    <a:pt x="560971" y="2293620"/>
                  </a:lnTo>
                  <a:lnTo>
                    <a:pt x="561301" y="2301659"/>
                  </a:lnTo>
                  <a:lnTo>
                    <a:pt x="581393" y="2341321"/>
                  </a:lnTo>
                  <a:lnTo>
                    <a:pt x="595261" y="2347874"/>
                  </a:lnTo>
                  <a:lnTo>
                    <a:pt x="611720" y="2347874"/>
                  </a:lnTo>
                  <a:lnTo>
                    <a:pt x="619036" y="2345690"/>
                  </a:lnTo>
                  <a:lnTo>
                    <a:pt x="625436" y="2341321"/>
                  </a:lnTo>
                  <a:lnTo>
                    <a:pt x="630656" y="2337816"/>
                  </a:lnTo>
                  <a:lnTo>
                    <a:pt x="645820" y="2301659"/>
                  </a:lnTo>
                  <a:lnTo>
                    <a:pt x="646163" y="2293620"/>
                  </a:lnTo>
                  <a:close/>
                </a:path>
                <a:path w="1417954" h="2967354">
                  <a:moveTo>
                    <a:pt x="663968" y="2911094"/>
                  </a:moveTo>
                  <a:lnTo>
                    <a:pt x="639394" y="2880690"/>
                  </a:lnTo>
                  <a:lnTo>
                    <a:pt x="619772" y="2878480"/>
                  </a:lnTo>
                  <a:lnTo>
                    <a:pt x="609561" y="2878480"/>
                  </a:lnTo>
                  <a:lnTo>
                    <a:pt x="611847" y="2853791"/>
                  </a:lnTo>
                  <a:lnTo>
                    <a:pt x="657720" y="2853791"/>
                  </a:lnTo>
                  <a:lnTo>
                    <a:pt x="657720" y="2837180"/>
                  </a:lnTo>
                  <a:lnTo>
                    <a:pt x="595083" y="2837180"/>
                  </a:lnTo>
                  <a:lnTo>
                    <a:pt x="589597" y="2895244"/>
                  </a:lnTo>
                  <a:lnTo>
                    <a:pt x="625817" y="2895244"/>
                  </a:lnTo>
                  <a:lnTo>
                    <a:pt x="633183" y="2896666"/>
                  </a:lnTo>
                  <a:lnTo>
                    <a:pt x="637451" y="2899511"/>
                  </a:lnTo>
                  <a:lnTo>
                    <a:pt x="641819" y="2902254"/>
                  </a:lnTo>
                  <a:lnTo>
                    <a:pt x="644004" y="2906369"/>
                  </a:lnTo>
                  <a:lnTo>
                    <a:pt x="644004" y="2916936"/>
                  </a:lnTo>
                  <a:lnTo>
                    <a:pt x="641972" y="2920949"/>
                  </a:lnTo>
                  <a:lnTo>
                    <a:pt x="633945" y="2926740"/>
                  </a:lnTo>
                  <a:lnTo>
                    <a:pt x="628459" y="2928162"/>
                  </a:lnTo>
                  <a:lnTo>
                    <a:pt x="615556" y="2928162"/>
                  </a:lnTo>
                  <a:lnTo>
                    <a:pt x="590054" y="2917647"/>
                  </a:lnTo>
                  <a:lnTo>
                    <a:pt x="581672" y="2933039"/>
                  </a:lnTo>
                  <a:lnTo>
                    <a:pt x="614133" y="2945384"/>
                  </a:lnTo>
                  <a:lnTo>
                    <a:pt x="630999" y="2945384"/>
                  </a:lnTo>
                  <a:lnTo>
                    <a:pt x="638771" y="2943860"/>
                  </a:lnTo>
                  <a:lnTo>
                    <a:pt x="651370" y="2937764"/>
                  </a:lnTo>
                  <a:lnTo>
                    <a:pt x="656094" y="2933649"/>
                  </a:lnTo>
                  <a:lnTo>
                    <a:pt x="659422" y="2928162"/>
                  </a:lnTo>
                  <a:lnTo>
                    <a:pt x="662266" y="2923489"/>
                  </a:lnTo>
                  <a:lnTo>
                    <a:pt x="662393" y="2923286"/>
                  </a:lnTo>
                  <a:lnTo>
                    <a:pt x="663930" y="2917647"/>
                  </a:lnTo>
                  <a:lnTo>
                    <a:pt x="663968" y="2911094"/>
                  </a:lnTo>
                  <a:close/>
                </a:path>
                <a:path w="1417954" h="2967354">
                  <a:moveTo>
                    <a:pt x="674471" y="2706103"/>
                  </a:moveTo>
                  <a:lnTo>
                    <a:pt x="671677" y="2698381"/>
                  </a:lnTo>
                  <a:lnTo>
                    <a:pt x="667740" y="2694724"/>
                  </a:lnTo>
                  <a:lnTo>
                    <a:pt x="666089" y="2693212"/>
                  </a:lnTo>
                  <a:lnTo>
                    <a:pt x="660501" y="2687929"/>
                  </a:lnTo>
                  <a:lnTo>
                    <a:pt x="652475" y="2685275"/>
                  </a:lnTo>
                  <a:lnTo>
                    <a:pt x="635711" y="2685275"/>
                  </a:lnTo>
                  <a:lnTo>
                    <a:pt x="629716" y="2686240"/>
                  </a:lnTo>
                  <a:lnTo>
                    <a:pt x="624027" y="2688183"/>
                  </a:lnTo>
                  <a:lnTo>
                    <a:pt x="618337" y="2689999"/>
                  </a:lnTo>
                  <a:lnTo>
                    <a:pt x="613460" y="2692654"/>
                  </a:lnTo>
                  <a:lnTo>
                    <a:pt x="609396" y="2696095"/>
                  </a:lnTo>
                  <a:lnTo>
                    <a:pt x="614273" y="2704173"/>
                  </a:lnTo>
                  <a:lnTo>
                    <a:pt x="617626" y="2701226"/>
                  </a:lnTo>
                  <a:lnTo>
                    <a:pt x="621639" y="2698940"/>
                  </a:lnTo>
                  <a:lnTo>
                    <a:pt x="626313" y="2697315"/>
                  </a:lnTo>
                  <a:lnTo>
                    <a:pt x="630986" y="2695600"/>
                  </a:lnTo>
                  <a:lnTo>
                    <a:pt x="635863" y="2694724"/>
                  </a:lnTo>
                  <a:lnTo>
                    <a:pt x="648360" y="2694724"/>
                  </a:lnTo>
                  <a:lnTo>
                    <a:pt x="653999" y="2696565"/>
                  </a:lnTo>
                  <a:lnTo>
                    <a:pt x="657860" y="2700223"/>
                  </a:lnTo>
                  <a:lnTo>
                    <a:pt x="661720" y="2703766"/>
                  </a:lnTo>
                  <a:lnTo>
                    <a:pt x="663651" y="2709011"/>
                  </a:lnTo>
                  <a:lnTo>
                    <a:pt x="663651" y="2720784"/>
                  </a:lnTo>
                  <a:lnTo>
                    <a:pt x="663651" y="2728874"/>
                  </a:lnTo>
                  <a:lnTo>
                    <a:pt x="663651" y="2741980"/>
                  </a:lnTo>
                  <a:lnTo>
                    <a:pt x="661517" y="2747264"/>
                  </a:lnTo>
                  <a:lnTo>
                    <a:pt x="644296" y="2758287"/>
                  </a:lnTo>
                  <a:lnTo>
                    <a:pt x="631799" y="2758287"/>
                  </a:lnTo>
                  <a:lnTo>
                    <a:pt x="626821" y="2756966"/>
                  </a:lnTo>
                  <a:lnTo>
                    <a:pt x="623265" y="2754312"/>
                  </a:lnTo>
                  <a:lnTo>
                    <a:pt x="619709" y="2751582"/>
                  </a:lnTo>
                  <a:lnTo>
                    <a:pt x="617931" y="2747873"/>
                  </a:lnTo>
                  <a:lnTo>
                    <a:pt x="617931" y="2733637"/>
                  </a:lnTo>
                  <a:lnTo>
                    <a:pt x="624789" y="2728874"/>
                  </a:lnTo>
                  <a:lnTo>
                    <a:pt x="663651" y="2728874"/>
                  </a:lnTo>
                  <a:lnTo>
                    <a:pt x="663651" y="2720784"/>
                  </a:lnTo>
                  <a:lnTo>
                    <a:pt x="627430" y="2720784"/>
                  </a:lnTo>
                  <a:lnTo>
                    <a:pt x="619556" y="2722867"/>
                  </a:lnTo>
                  <a:lnTo>
                    <a:pt x="614578" y="2727045"/>
                  </a:lnTo>
                  <a:lnTo>
                    <a:pt x="609701" y="2731211"/>
                  </a:lnTo>
                  <a:lnTo>
                    <a:pt x="607263" y="2736685"/>
                  </a:lnTo>
                  <a:lnTo>
                    <a:pt x="607263" y="2750515"/>
                  </a:lnTo>
                  <a:lnTo>
                    <a:pt x="609904" y="2756141"/>
                  </a:lnTo>
                  <a:lnTo>
                    <a:pt x="620471" y="2764688"/>
                  </a:lnTo>
                  <a:lnTo>
                    <a:pt x="627583" y="2766809"/>
                  </a:lnTo>
                  <a:lnTo>
                    <a:pt x="643026" y="2766809"/>
                  </a:lnTo>
                  <a:lnTo>
                    <a:pt x="648614" y="2765653"/>
                  </a:lnTo>
                  <a:lnTo>
                    <a:pt x="653288" y="2763316"/>
                  </a:lnTo>
                  <a:lnTo>
                    <a:pt x="658063" y="2760980"/>
                  </a:lnTo>
                  <a:lnTo>
                    <a:pt x="661047" y="2758287"/>
                  </a:lnTo>
                  <a:lnTo>
                    <a:pt x="661670" y="2757728"/>
                  </a:lnTo>
                  <a:lnTo>
                    <a:pt x="664108" y="2753563"/>
                  </a:lnTo>
                  <a:lnTo>
                    <a:pt x="664108" y="2766060"/>
                  </a:lnTo>
                  <a:lnTo>
                    <a:pt x="674471" y="2766060"/>
                  </a:lnTo>
                  <a:lnTo>
                    <a:pt x="674471" y="2753563"/>
                  </a:lnTo>
                  <a:lnTo>
                    <a:pt x="674471" y="2728874"/>
                  </a:lnTo>
                  <a:lnTo>
                    <a:pt x="674471" y="2706103"/>
                  </a:lnTo>
                  <a:close/>
                </a:path>
                <a:path w="1417954" h="2967354">
                  <a:moveTo>
                    <a:pt x="701611" y="29514"/>
                  </a:moveTo>
                  <a:lnTo>
                    <a:pt x="612711" y="29514"/>
                  </a:lnTo>
                  <a:lnTo>
                    <a:pt x="612711" y="48361"/>
                  </a:lnTo>
                  <a:lnTo>
                    <a:pt x="646137" y="48361"/>
                  </a:lnTo>
                  <a:lnTo>
                    <a:pt x="646137" y="124460"/>
                  </a:lnTo>
                  <a:lnTo>
                    <a:pt x="668362" y="124460"/>
                  </a:lnTo>
                  <a:lnTo>
                    <a:pt x="668362" y="48361"/>
                  </a:lnTo>
                  <a:lnTo>
                    <a:pt x="701611" y="48361"/>
                  </a:lnTo>
                  <a:lnTo>
                    <a:pt x="701611" y="29514"/>
                  </a:lnTo>
                  <a:close/>
                </a:path>
                <a:path w="1417954" h="2967354">
                  <a:moveTo>
                    <a:pt x="750074" y="2259228"/>
                  </a:moveTo>
                  <a:lnTo>
                    <a:pt x="749007" y="2255215"/>
                  </a:lnTo>
                  <a:lnTo>
                    <a:pt x="746874" y="2251557"/>
                  </a:lnTo>
                  <a:lnTo>
                    <a:pt x="744740" y="2247798"/>
                  </a:lnTo>
                  <a:lnTo>
                    <a:pt x="743369" y="2246426"/>
                  </a:lnTo>
                  <a:lnTo>
                    <a:pt x="743369" y="2258618"/>
                  </a:lnTo>
                  <a:lnTo>
                    <a:pt x="743369" y="2268677"/>
                  </a:lnTo>
                  <a:lnTo>
                    <a:pt x="741641" y="2272944"/>
                  </a:lnTo>
                  <a:lnTo>
                    <a:pt x="734834" y="2279751"/>
                  </a:lnTo>
                  <a:lnTo>
                    <a:pt x="730669" y="2281428"/>
                  </a:lnTo>
                  <a:lnTo>
                    <a:pt x="720712" y="2281428"/>
                  </a:lnTo>
                  <a:lnTo>
                    <a:pt x="716546" y="2279751"/>
                  </a:lnTo>
                  <a:lnTo>
                    <a:pt x="713193" y="2276398"/>
                  </a:lnTo>
                  <a:lnTo>
                    <a:pt x="709841" y="2272944"/>
                  </a:lnTo>
                  <a:lnTo>
                    <a:pt x="708164" y="2268677"/>
                  </a:lnTo>
                  <a:lnTo>
                    <a:pt x="708164" y="2258618"/>
                  </a:lnTo>
                  <a:lnTo>
                    <a:pt x="709841" y="2254453"/>
                  </a:lnTo>
                  <a:lnTo>
                    <a:pt x="713193" y="2251100"/>
                  </a:lnTo>
                  <a:lnTo>
                    <a:pt x="716546" y="2247646"/>
                  </a:lnTo>
                  <a:lnTo>
                    <a:pt x="720712" y="2245918"/>
                  </a:lnTo>
                  <a:lnTo>
                    <a:pt x="730669" y="2245918"/>
                  </a:lnTo>
                  <a:lnTo>
                    <a:pt x="734834" y="2247646"/>
                  </a:lnTo>
                  <a:lnTo>
                    <a:pt x="738187" y="2251100"/>
                  </a:lnTo>
                  <a:lnTo>
                    <a:pt x="741641" y="2254453"/>
                  </a:lnTo>
                  <a:lnTo>
                    <a:pt x="743369" y="2258618"/>
                  </a:lnTo>
                  <a:lnTo>
                    <a:pt x="743369" y="2246426"/>
                  </a:lnTo>
                  <a:lnTo>
                    <a:pt x="742861" y="2245918"/>
                  </a:lnTo>
                  <a:lnTo>
                    <a:pt x="741794" y="2244852"/>
                  </a:lnTo>
                  <a:lnTo>
                    <a:pt x="734275" y="2240584"/>
                  </a:lnTo>
                  <a:lnTo>
                    <a:pt x="730161" y="2239518"/>
                  </a:lnTo>
                  <a:lnTo>
                    <a:pt x="721220" y="2239518"/>
                  </a:lnTo>
                  <a:lnTo>
                    <a:pt x="704659" y="2251557"/>
                  </a:lnTo>
                  <a:lnTo>
                    <a:pt x="702525" y="2255215"/>
                  </a:lnTo>
                  <a:lnTo>
                    <a:pt x="701459" y="2259228"/>
                  </a:lnTo>
                  <a:lnTo>
                    <a:pt x="701459" y="2268067"/>
                  </a:lnTo>
                  <a:lnTo>
                    <a:pt x="721220" y="2287828"/>
                  </a:lnTo>
                  <a:lnTo>
                    <a:pt x="730161" y="2287828"/>
                  </a:lnTo>
                  <a:lnTo>
                    <a:pt x="734275" y="2286762"/>
                  </a:lnTo>
                  <a:lnTo>
                    <a:pt x="741794" y="2282494"/>
                  </a:lnTo>
                  <a:lnTo>
                    <a:pt x="742873" y="2281428"/>
                  </a:lnTo>
                  <a:lnTo>
                    <a:pt x="744740" y="2279599"/>
                  </a:lnTo>
                  <a:lnTo>
                    <a:pt x="746874" y="2275941"/>
                  </a:lnTo>
                  <a:lnTo>
                    <a:pt x="749007" y="2272182"/>
                  </a:lnTo>
                  <a:lnTo>
                    <a:pt x="750074" y="2268067"/>
                  </a:lnTo>
                  <a:lnTo>
                    <a:pt x="750074" y="2259228"/>
                  </a:lnTo>
                  <a:close/>
                </a:path>
                <a:path w="1417954" h="2967354">
                  <a:moveTo>
                    <a:pt x="774750" y="2766060"/>
                  </a:moveTo>
                  <a:lnTo>
                    <a:pt x="745540" y="2730385"/>
                  </a:lnTo>
                  <a:lnTo>
                    <a:pt x="740918" y="2724747"/>
                  </a:lnTo>
                  <a:lnTo>
                    <a:pt x="743889" y="2721089"/>
                  </a:lnTo>
                  <a:lnTo>
                    <a:pt x="772464" y="2685897"/>
                  </a:lnTo>
                  <a:lnTo>
                    <a:pt x="760730" y="2685897"/>
                  </a:lnTo>
                  <a:lnTo>
                    <a:pt x="732536" y="2721089"/>
                  </a:lnTo>
                  <a:lnTo>
                    <a:pt x="714095" y="2721089"/>
                  </a:lnTo>
                  <a:lnTo>
                    <a:pt x="714095" y="2685897"/>
                  </a:lnTo>
                  <a:lnTo>
                    <a:pt x="703275" y="2685897"/>
                  </a:lnTo>
                  <a:lnTo>
                    <a:pt x="703275" y="2766060"/>
                  </a:lnTo>
                  <a:lnTo>
                    <a:pt x="714095" y="2766060"/>
                  </a:lnTo>
                  <a:lnTo>
                    <a:pt x="714095" y="2730385"/>
                  </a:lnTo>
                  <a:lnTo>
                    <a:pt x="732383" y="2730385"/>
                  </a:lnTo>
                  <a:lnTo>
                    <a:pt x="761949" y="2766060"/>
                  </a:lnTo>
                  <a:lnTo>
                    <a:pt x="774750" y="2766060"/>
                  </a:lnTo>
                  <a:close/>
                </a:path>
                <a:path w="1417954" h="2967354">
                  <a:moveTo>
                    <a:pt x="801293" y="82143"/>
                  </a:moveTo>
                  <a:lnTo>
                    <a:pt x="798830" y="76212"/>
                  </a:lnTo>
                  <a:lnTo>
                    <a:pt x="798715" y="75920"/>
                  </a:lnTo>
                  <a:lnTo>
                    <a:pt x="798093" y="74434"/>
                  </a:lnTo>
                  <a:lnTo>
                    <a:pt x="791692" y="68986"/>
                  </a:lnTo>
                  <a:lnTo>
                    <a:pt x="786358" y="65405"/>
                  </a:lnTo>
                  <a:lnTo>
                    <a:pt x="779957" y="62852"/>
                  </a:lnTo>
                  <a:lnTo>
                    <a:pt x="778891" y="62636"/>
                  </a:lnTo>
                  <a:lnTo>
                    <a:pt x="778891" y="86410"/>
                  </a:lnTo>
                  <a:lnTo>
                    <a:pt x="778891" y="97193"/>
                  </a:lnTo>
                  <a:lnTo>
                    <a:pt x="777176" y="101346"/>
                  </a:lnTo>
                  <a:lnTo>
                    <a:pt x="770293" y="107035"/>
                  </a:lnTo>
                  <a:lnTo>
                    <a:pt x="765505" y="108343"/>
                  </a:lnTo>
                  <a:lnTo>
                    <a:pt x="739952" y="108102"/>
                  </a:lnTo>
                  <a:lnTo>
                    <a:pt x="739952" y="75920"/>
                  </a:lnTo>
                  <a:lnTo>
                    <a:pt x="771372" y="76212"/>
                  </a:lnTo>
                  <a:lnTo>
                    <a:pt x="765556" y="76212"/>
                  </a:lnTo>
                  <a:lnTo>
                    <a:pt x="770597" y="77520"/>
                  </a:lnTo>
                  <a:lnTo>
                    <a:pt x="777227" y="82499"/>
                  </a:lnTo>
                  <a:lnTo>
                    <a:pt x="778891" y="86410"/>
                  </a:lnTo>
                  <a:lnTo>
                    <a:pt x="778891" y="62636"/>
                  </a:lnTo>
                  <a:lnTo>
                    <a:pt x="772490" y="61315"/>
                  </a:lnTo>
                  <a:lnTo>
                    <a:pt x="763955" y="60807"/>
                  </a:lnTo>
                  <a:lnTo>
                    <a:pt x="739952" y="60629"/>
                  </a:lnTo>
                  <a:lnTo>
                    <a:pt x="739952" y="29514"/>
                  </a:lnTo>
                  <a:lnTo>
                    <a:pt x="717727" y="29514"/>
                  </a:lnTo>
                  <a:lnTo>
                    <a:pt x="717727" y="124460"/>
                  </a:lnTo>
                  <a:lnTo>
                    <a:pt x="760755" y="124637"/>
                  </a:lnTo>
                  <a:lnTo>
                    <a:pt x="769886" y="124180"/>
                  </a:lnTo>
                  <a:lnTo>
                    <a:pt x="797179" y="108394"/>
                  </a:lnTo>
                  <a:lnTo>
                    <a:pt x="798626" y="105968"/>
                  </a:lnTo>
                  <a:lnTo>
                    <a:pt x="800633" y="99479"/>
                  </a:lnTo>
                  <a:lnTo>
                    <a:pt x="801293" y="92100"/>
                  </a:lnTo>
                  <a:lnTo>
                    <a:pt x="801293" y="82143"/>
                  </a:lnTo>
                  <a:close/>
                </a:path>
                <a:path w="1417954" h="2967354">
                  <a:moveTo>
                    <a:pt x="804379" y="2943860"/>
                  </a:moveTo>
                  <a:lnTo>
                    <a:pt x="780008" y="2911246"/>
                  </a:lnTo>
                  <a:lnTo>
                    <a:pt x="772833" y="2901645"/>
                  </a:lnTo>
                  <a:lnTo>
                    <a:pt x="777544" y="2895396"/>
                  </a:lnTo>
                  <a:lnTo>
                    <a:pt x="802398" y="2862478"/>
                  </a:lnTo>
                  <a:lnTo>
                    <a:pt x="781977" y="2862478"/>
                  </a:lnTo>
                  <a:lnTo>
                    <a:pt x="757897" y="2895396"/>
                  </a:lnTo>
                  <a:lnTo>
                    <a:pt x="742657" y="2895396"/>
                  </a:lnTo>
                  <a:lnTo>
                    <a:pt x="742657" y="2862478"/>
                  </a:lnTo>
                  <a:lnTo>
                    <a:pt x="723607" y="2862478"/>
                  </a:lnTo>
                  <a:lnTo>
                    <a:pt x="723607" y="2943860"/>
                  </a:lnTo>
                  <a:lnTo>
                    <a:pt x="742657" y="2943860"/>
                  </a:lnTo>
                  <a:lnTo>
                    <a:pt x="742657" y="2911246"/>
                  </a:lnTo>
                  <a:lnTo>
                    <a:pt x="757440" y="2911246"/>
                  </a:lnTo>
                  <a:lnTo>
                    <a:pt x="781977" y="2943860"/>
                  </a:lnTo>
                  <a:lnTo>
                    <a:pt x="804379" y="2943860"/>
                  </a:lnTo>
                  <a:close/>
                </a:path>
                <a:path w="1417954" h="2967354">
                  <a:moveTo>
                    <a:pt x="835787" y="29514"/>
                  </a:moveTo>
                  <a:lnTo>
                    <a:pt x="813562" y="29514"/>
                  </a:lnTo>
                  <a:lnTo>
                    <a:pt x="813562" y="124460"/>
                  </a:lnTo>
                  <a:lnTo>
                    <a:pt x="835787" y="124460"/>
                  </a:lnTo>
                  <a:lnTo>
                    <a:pt x="835787" y="29514"/>
                  </a:lnTo>
                  <a:close/>
                </a:path>
                <a:path w="1417954" h="2967354">
                  <a:moveTo>
                    <a:pt x="853986" y="2701226"/>
                  </a:moveTo>
                  <a:lnTo>
                    <a:pt x="840968" y="2689402"/>
                  </a:lnTo>
                  <a:lnTo>
                    <a:pt x="835583" y="2686647"/>
                  </a:lnTo>
                  <a:lnTo>
                    <a:pt x="829437" y="2685275"/>
                  </a:lnTo>
                  <a:lnTo>
                    <a:pt x="814603" y="2685275"/>
                  </a:lnTo>
                  <a:lnTo>
                    <a:pt x="783005" y="2711145"/>
                  </a:lnTo>
                  <a:lnTo>
                    <a:pt x="781227" y="2718143"/>
                  </a:lnTo>
                  <a:lnTo>
                    <a:pt x="781227" y="2733802"/>
                  </a:lnTo>
                  <a:lnTo>
                    <a:pt x="807491" y="2765094"/>
                  </a:lnTo>
                  <a:lnTo>
                    <a:pt x="814603" y="2766809"/>
                  </a:lnTo>
                  <a:lnTo>
                    <a:pt x="829335" y="2766809"/>
                  </a:lnTo>
                  <a:lnTo>
                    <a:pt x="835482" y="2765501"/>
                  </a:lnTo>
                  <a:lnTo>
                    <a:pt x="840968" y="2762859"/>
                  </a:lnTo>
                  <a:lnTo>
                    <a:pt x="846455" y="2760116"/>
                  </a:lnTo>
                  <a:lnTo>
                    <a:pt x="849617" y="2757220"/>
                  </a:lnTo>
                  <a:lnTo>
                    <a:pt x="850671" y="2756255"/>
                  </a:lnTo>
                  <a:lnTo>
                    <a:pt x="850900" y="2755938"/>
                  </a:lnTo>
                  <a:lnTo>
                    <a:pt x="853922" y="2750972"/>
                  </a:lnTo>
                  <a:lnTo>
                    <a:pt x="845845" y="2745486"/>
                  </a:lnTo>
                  <a:lnTo>
                    <a:pt x="843203" y="2749448"/>
                  </a:lnTo>
                  <a:lnTo>
                    <a:pt x="839851" y="2752394"/>
                  </a:lnTo>
                  <a:lnTo>
                    <a:pt x="831723" y="2756255"/>
                  </a:lnTo>
                  <a:lnTo>
                    <a:pt x="827303" y="2757220"/>
                  </a:lnTo>
                  <a:lnTo>
                    <a:pt x="816737" y="2757220"/>
                  </a:lnTo>
                  <a:lnTo>
                    <a:pt x="792200" y="2732176"/>
                  </a:lnTo>
                  <a:lnTo>
                    <a:pt x="792200" y="2719870"/>
                  </a:lnTo>
                  <a:lnTo>
                    <a:pt x="816737" y="2694724"/>
                  </a:lnTo>
                  <a:lnTo>
                    <a:pt x="827303" y="2694724"/>
                  </a:lnTo>
                  <a:lnTo>
                    <a:pt x="831723" y="2695752"/>
                  </a:lnTo>
                  <a:lnTo>
                    <a:pt x="835787" y="2697784"/>
                  </a:lnTo>
                  <a:lnTo>
                    <a:pt x="839851" y="2699702"/>
                  </a:lnTo>
                  <a:lnTo>
                    <a:pt x="843203" y="2702661"/>
                  </a:lnTo>
                  <a:lnTo>
                    <a:pt x="845845" y="2706611"/>
                  </a:lnTo>
                  <a:lnTo>
                    <a:pt x="853782" y="2701226"/>
                  </a:lnTo>
                  <a:lnTo>
                    <a:pt x="853986" y="2701226"/>
                  </a:lnTo>
                  <a:close/>
                </a:path>
                <a:path w="1417954" h="2967354">
                  <a:moveTo>
                    <a:pt x="862050" y="2254910"/>
                  </a:moveTo>
                  <a:lnTo>
                    <a:pt x="857377" y="2249830"/>
                  </a:lnTo>
                  <a:lnTo>
                    <a:pt x="856767" y="2249424"/>
                  </a:lnTo>
                  <a:lnTo>
                    <a:pt x="851687" y="2245969"/>
                  </a:lnTo>
                  <a:lnTo>
                    <a:pt x="838276" y="2240686"/>
                  </a:lnTo>
                  <a:lnTo>
                    <a:pt x="830961" y="2239365"/>
                  </a:lnTo>
                  <a:lnTo>
                    <a:pt x="823036" y="2239365"/>
                  </a:lnTo>
                  <a:lnTo>
                    <a:pt x="782955" y="2254758"/>
                  </a:lnTo>
                  <a:lnTo>
                    <a:pt x="767105" y="2293620"/>
                  </a:lnTo>
                  <a:lnTo>
                    <a:pt x="767549" y="2301125"/>
                  </a:lnTo>
                  <a:lnTo>
                    <a:pt x="788238" y="2337016"/>
                  </a:lnTo>
                  <a:lnTo>
                    <a:pt x="822883" y="2347874"/>
                  </a:lnTo>
                  <a:lnTo>
                    <a:pt x="830808" y="2347874"/>
                  </a:lnTo>
                  <a:lnTo>
                    <a:pt x="838123" y="2346553"/>
                  </a:lnTo>
                  <a:lnTo>
                    <a:pt x="851636" y="2341168"/>
                  </a:lnTo>
                  <a:lnTo>
                    <a:pt x="856551" y="2337816"/>
                  </a:lnTo>
                  <a:lnTo>
                    <a:pt x="857377" y="2337257"/>
                  </a:lnTo>
                  <a:lnTo>
                    <a:pt x="862050" y="2332177"/>
                  </a:lnTo>
                  <a:lnTo>
                    <a:pt x="854887" y="2325014"/>
                  </a:lnTo>
                  <a:lnTo>
                    <a:pt x="848283" y="2330615"/>
                  </a:lnTo>
                  <a:lnTo>
                    <a:pt x="840828" y="2334615"/>
                  </a:lnTo>
                  <a:lnTo>
                    <a:pt x="832396" y="2337016"/>
                  </a:lnTo>
                  <a:lnTo>
                    <a:pt x="823341" y="2337816"/>
                  </a:lnTo>
                  <a:lnTo>
                    <a:pt x="814908" y="2337816"/>
                  </a:lnTo>
                  <a:lnTo>
                    <a:pt x="780161" y="2309469"/>
                  </a:lnTo>
                  <a:lnTo>
                    <a:pt x="778230" y="2301951"/>
                  </a:lnTo>
                  <a:lnTo>
                    <a:pt x="778230" y="2285288"/>
                  </a:lnTo>
                  <a:lnTo>
                    <a:pt x="807237" y="2251354"/>
                  </a:lnTo>
                  <a:lnTo>
                    <a:pt x="814908" y="2249424"/>
                  </a:lnTo>
                  <a:lnTo>
                    <a:pt x="823341" y="2249424"/>
                  </a:lnTo>
                  <a:lnTo>
                    <a:pt x="832485" y="2250224"/>
                  </a:lnTo>
                  <a:lnTo>
                    <a:pt x="840752" y="2252586"/>
                  </a:lnTo>
                  <a:lnTo>
                    <a:pt x="848220" y="2256536"/>
                  </a:lnTo>
                  <a:lnTo>
                    <a:pt x="854887" y="2262073"/>
                  </a:lnTo>
                  <a:lnTo>
                    <a:pt x="862050" y="2254910"/>
                  </a:lnTo>
                  <a:close/>
                </a:path>
                <a:path w="1417954" h="2967354">
                  <a:moveTo>
                    <a:pt x="880300" y="2862478"/>
                  </a:moveTo>
                  <a:lnTo>
                    <a:pt x="817816" y="2862478"/>
                  </a:lnTo>
                  <a:lnTo>
                    <a:pt x="817816" y="2943860"/>
                  </a:lnTo>
                  <a:lnTo>
                    <a:pt x="836866" y="2943860"/>
                  </a:lnTo>
                  <a:lnTo>
                    <a:pt x="836866" y="2878632"/>
                  </a:lnTo>
                  <a:lnTo>
                    <a:pt x="880300" y="2878632"/>
                  </a:lnTo>
                  <a:lnTo>
                    <a:pt x="880300" y="2862478"/>
                  </a:lnTo>
                  <a:close/>
                </a:path>
                <a:path w="1417954" h="2967354">
                  <a:moveTo>
                    <a:pt x="948791" y="2685897"/>
                  </a:moveTo>
                  <a:lnTo>
                    <a:pt x="939190" y="2685897"/>
                  </a:lnTo>
                  <a:lnTo>
                    <a:pt x="885698" y="2749588"/>
                  </a:lnTo>
                  <a:lnTo>
                    <a:pt x="885698" y="2685897"/>
                  </a:lnTo>
                  <a:lnTo>
                    <a:pt x="874877" y="2685897"/>
                  </a:lnTo>
                  <a:lnTo>
                    <a:pt x="874877" y="2766060"/>
                  </a:lnTo>
                  <a:lnTo>
                    <a:pt x="884631" y="2766060"/>
                  </a:lnTo>
                  <a:lnTo>
                    <a:pt x="898410" y="2749588"/>
                  </a:lnTo>
                  <a:lnTo>
                    <a:pt x="937971" y="2702356"/>
                  </a:lnTo>
                  <a:lnTo>
                    <a:pt x="937971" y="2766060"/>
                  </a:lnTo>
                  <a:lnTo>
                    <a:pt x="948791" y="2766060"/>
                  </a:lnTo>
                  <a:lnTo>
                    <a:pt x="948791" y="2702356"/>
                  </a:lnTo>
                  <a:lnTo>
                    <a:pt x="948791" y="2685897"/>
                  </a:lnTo>
                  <a:close/>
                </a:path>
                <a:path w="1417954" h="2967354">
                  <a:moveTo>
                    <a:pt x="952080" y="97790"/>
                  </a:moveTo>
                  <a:lnTo>
                    <a:pt x="934478" y="75031"/>
                  </a:lnTo>
                  <a:lnTo>
                    <a:pt x="939101" y="73012"/>
                  </a:lnTo>
                  <a:lnTo>
                    <a:pt x="942657" y="70231"/>
                  </a:lnTo>
                  <a:lnTo>
                    <a:pt x="943394" y="69164"/>
                  </a:lnTo>
                  <a:lnTo>
                    <a:pt x="945146" y="66675"/>
                  </a:lnTo>
                  <a:lnTo>
                    <a:pt x="947750" y="63119"/>
                  </a:lnTo>
                  <a:lnTo>
                    <a:pt x="949058" y="58915"/>
                  </a:lnTo>
                  <a:lnTo>
                    <a:pt x="949058" y="46228"/>
                  </a:lnTo>
                  <a:lnTo>
                    <a:pt x="948766" y="45694"/>
                  </a:lnTo>
                  <a:lnTo>
                    <a:pt x="945794" y="40182"/>
                  </a:lnTo>
                  <a:lnTo>
                    <a:pt x="939279" y="35915"/>
                  </a:lnTo>
                  <a:lnTo>
                    <a:pt x="933907" y="33108"/>
                  </a:lnTo>
                  <a:lnTo>
                    <a:pt x="930567" y="32067"/>
                  </a:lnTo>
                  <a:lnTo>
                    <a:pt x="930567" y="92214"/>
                  </a:lnTo>
                  <a:lnTo>
                    <a:pt x="930567" y="104305"/>
                  </a:lnTo>
                  <a:lnTo>
                    <a:pt x="924458" y="108280"/>
                  </a:lnTo>
                  <a:lnTo>
                    <a:pt x="886828" y="108280"/>
                  </a:lnTo>
                  <a:lnTo>
                    <a:pt x="886828" y="83921"/>
                  </a:lnTo>
                  <a:lnTo>
                    <a:pt x="919010" y="83921"/>
                  </a:lnTo>
                  <a:lnTo>
                    <a:pt x="923455" y="84988"/>
                  </a:lnTo>
                  <a:lnTo>
                    <a:pt x="926299" y="87122"/>
                  </a:lnTo>
                  <a:lnTo>
                    <a:pt x="929144" y="89141"/>
                  </a:lnTo>
                  <a:lnTo>
                    <a:pt x="930567" y="92214"/>
                  </a:lnTo>
                  <a:lnTo>
                    <a:pt x="930567" y="32067"/>
                  </a:lnTo>
                  <a:lnTo>
                    <a:pt x="927582" y="31115"/>
                  </a:lnTo>
                  <a:lnTo>
                    <a:pt x="927366" y="31089"/>
                  </a:lnTo>
                  <a:lnTo>
                    <a:pt x="927366" y="49542"/>
                  </a:lnTo>
                  <a:lnTo>
                    <a:pt x="927366" y="65189"/>
                  </a:lnTo>
                  <a:lnTo>
                    <a:pt x="921613" y="69164"/>
                  </a:lnTo>
                  <a:lnTo>
                    <a:pt x="886828" y="69164"/>
                  </a:lnTo>
                  <a:lnTo>
                    <a:pt x="886828" y="45694"/>
                  </a:lnTo>
                  <a:lnTo>
                    <a:pt x="921613" y="45694"/>
                  </a:lnTo>
                  <a:lnTo>
                    <a:pt x="927366" y="49542"/>
                  </a:lnTo>
                  <a:lnTo>
                    <a:pt x="927366" y="31089"/>
                  </a:lnTo>
                  <a:lnTo>
                    <a:pt x="920305" y="29908"/>
                  </a:lnTo>
                  <a:lnTo>
                    <a:pt x="912075" y="29514"/>
                  </a:lnTo>
                  <a:lnTo>
                    <a:pt x="865670" y="29514"/>
                  </a:lnTo>
                  <a:lnTo>
                    <a:pt x="865670" y="124460"/>
                  </a:lnTo>
                  <a:lnTo>
                    <a:pt x="914031" y="124460"/>
                  </a:lnTo>
                  <a:lnTo>
                    <a:pt x="951128" y="108280"/>
                  </a:lnTo>
                  <a:lnTo>
                    <a:pt x="952080" y="106324"/>
                  </a:lnTo>
                  <a:lnTo>
                    <a:pt x="952080" y="97790"/>
                  </a:lnTo>
                  <a:close/>
                </a:path>
                <a:path w="1417954" h="2967354">
                  <a:moveTo>
                    <a:pt x="1054341" y="68808"/>
                  </a:moveTo>
                  <a:lnTo>
                    <a:pt x="1053757" y="60921"/>
                  </a:lnTo>
                  <a:lnTo>
                    <a:pt x="1053630" y="59321"/>
                  </a:lnTo>
                  <a:lnTo>
                    <a:pt x="1051534" y="51117"/>
                  </a:lnTo>
                  <a:lnTo>
                    <a:pt x="1049413" y="46939"/>
                  </a:lnTo>
                  <a:lnTo>
                    <a:pt x="1048029" y="44208"/>
                  </a:lnTo>
                  <a:lnTo>
                    <a:pt x="1011135" y="28448"/>
                  </a:lnTo>
                  <a:lnTo>
                    <a:pt x="1003312" y="28448"/>
                  </a:lnTo>
                  <a:lnTo>
                    <a:pt x="995895" y="29451"/>
                  </a:lnTo>
                  <a:lnTo>
                    <a:pt x="981913" y="33489"/>
                  </a:lnTo>
                  <a:lnTo>
                    <a:pt x="975931" y="36385"/>
                  </a:lnTo>
                  <a:lnTo>
                    <a:pt x="970953" y="40182"/>
                  </a:lnTo>
                  <a:lnTo>
                    <a:pt x="979665" y="56362"/>
                  </a:lnTo>
                  <a:lnTo>
                    <a:pt x="983221" y="53403"/>
                  </a:lnTo>
                  <a:lnTo>
                    <a:pt x="987488" y="51117"/>
                  </a:lnTo>
                  <a:lnTo>
                    <a:pt x="997851" y="47764"/>
                  </a:lnTo>
                  <a:lnTo>
                    <a:pt x="1003134" y="46939"/>
                  </a:lnTo>
                  <a:lnTo>
                    <a:pt x="1016292" y="46939"/>
                  </a:lnTo>
                  <a:lnTo>
                    <a:pt x="1022159" y="48717"/>
                  </a:lnTo>
                  <a:lnTo>
                    <a:pt x="1026071" y="52273"/>
                  </a:lnTo>
                  <a:lnTo>
                    <a:pt x="1030097" y="55829"/>
                  </a:lnTo>
                  <a:lnTo>
                    <a:pt x="1032116" y="60921"/>
                  </a:lnTo>
                  <a:lnTo>
                    <a:pt x="1032116" y="68986"/>
                  </a:lnTo>
                  <a:lnTo>
                    <a:pt x="1032116" y="83743"/>
                  </a:lnTo>
                  <a:lnTo>
                    <a:pt x="1032116" y="94767"/>
                  </a:lnTo>
                  <a:lnTo>
                    <a:pt x="1030338" y="99504"/>
                  </a:lnTo>
                  <a:lnTo>
                    <a:pt x="1027252" y="103187"/>
                  </a:lnTo>
                  <a:lnTo>
                    <a:pt x="1022870" y="105791"/>
                  </a:lnTo>
                  <a:lnTo>
                    <a:pt x="1018489" y="108343"/>
                  </a:lnTo>
                  <a:lnTo>
                    <a:pt x="1018362" y="108343"/>
                  </a:lnTo>
                  <a:lnTo>
                    <a:pt x="1013675" y="109524"/>
                  </a:lnTo>
                  <a:lnTo>
                    <a:pt x="1002423" y="109524"/>
                  </a:lnTo>
                  <a:lnTo>
                    <a:pt x="997978" y="108343"/>
                  </a:lnTo>
                  <a:lnTo>
                    <a:pt x="991577" y="103593"/>
                  </a:lnTo>
                  <a:lnTo>
                    <a:pt x="989977" y="100393"/>
                  </a:lnTo>
                  <a:lnTo>
                    <a:pt x="989977" y="87947"/>
                  </a:lnTo>
                  <a:lnTo>
                    <a:pt x="996378" y="83743"/>
                  </a:lnTo>
                  <a:lnTo>
                    <a:pt x="1032116" y="83743"/>
                  </a:lnTo>
                  <a:lnTo>
                    <a:pt x="1032116" y="68986"/>
                  </a:lnTo>
                  <a:lnTo>
                    <a:pt x="1007579" y="68986"/>
                  </a:lnTo>
                  <a:lnTo>
                    <a:pt x="998029" y="69469"/>
                  </a:lnTo>
                  <a:lnTo>
                    <a:pt x="968108" y="88722"/>
                  </a:lnTo>
                  <a:lnTo>
                    <a:pt x="968108" y="102704"/>
                  </a:lnTo>
                  <a:lnTo>
                    <a:pt x="990409" y="124637"/>
                  </a:lnTo>
                  <a:lnTo>
                    <a:pt x="990765" y="124637"/>
                  </a:lnTo>
                  <a:lnTo>
                    <a:pt x="996378" y="125704"/>
                  </a:lnTo>
                  <a:lnTo>
                    <a:pt x="1010602" y="125704"/>
                  </a:lnTo>
                  <a:lnTo>
                    <a:pt x="1016647" y="124637"/>
                  </a:lnTo>
                  <a:lnTo>
                    <a:pt x="1021626" y="122504"/>
                  </a:lnTo>
                  <a:lnTo>
                    <a:pt x="1026718" y="120256"/>
                  </a:lnTo>
                  <a:lnTo>
                    <a:pt x="1030630" y="117055"/>
                  </a:lnTo>
                  <a:lnTo>
                    <a:pt x="1033360" y="112903"/>
                  </a:lnTo>
                  <a:lnTo>
                    <a:pt x="1033360" y="124637"/>
                  </a:lnTo>
                  <a:lnTo>
                    <a:pt x="1054341" y="124637"/>
                  </a:lnTo>
                  <a:lnTo>
                    <a:pt x="1054341" y="112903"/>
                  </a:lnTo>
                  <a:lnTo>
                    <a:pt x="1054341" y="109524"/>
                  </a:lnTo>
                  <a:lnTo>
                    <a:pt x="1054341" y="83743"/>
                  </a:lnTo>
                  <a:lnTo>
                    <a:pt x="1054341" y="68808"/>
                  </a:lnTo>
                  <a:close/>
                </a:path>
                <a:path w="1417954" h="2967354">
                  <a:moveTo>
                    <a:pt x="1069416" y="2685897"/>
                  </a:moveTo>
                  <a:lnTo>
                    <a:pt x="1059357" y="2685897"/>
                  </a:lnTo>
                  <a:lnTo>
                    <a:pt x="1024763" y="2743644"/>
                  </a:lnTo>
                  <a:lnTo>
                    <a:pt x="1000633" y="2702661"/>
                  </a:lnTo>
                  <a:lnTo>
                    <a:pt x="1000544" y="2702509"/>
                  </a:lnTo>
                  <a:lnTo>
                    <a:pt x="990777" y="2685897"/>
                  </a:lnTo>
                  <a:lnTo>
                    <a:pt x="979805" y="2685897"/>
                  </a:lnTo>
                  <a:lnTo>
                    <a:pt x="979805" y="2766060"/>
                  </a:lnTo>
                  <a:lnTo>
                    <a:pt x="989711" y="2766060"/>
                  </a:lnTo>
                  <a:lnTo>
                    <a:pt x="989711" y="2702509"/>
                  </a:lnTo>
                  <a:lnTo>
                    <a:pt x="1022172" y="2756306"/>
                  </a:lnTo>
                  <a:lnTo>
                    <a:pt x="1027049" y="2756306"/>
                  </a:lnTo>
                  <a:lnTo>
                    <a:pt x="1034694" y="2743644"/>
                  </a:lnTo>
                  <a:lnTo>
                    <a:pt x="1059510" y="2702661"/>
                  </a:lnTo>
                  <a:lnTo>
                    <a:pt x="1059510" y="2766060"/>
                  </a:lnTo>
                  <a:lnTo>
                    <a:pt x="1069416" y="2766060"/>
                  </a:lnTo>
                  <a:lnTo>
                    <a:pt x="1069416" y="2702661"/>
                  </a:lnTo>
                  <a:lnTo>
                    <a:pt x="1069416" y="2685897"/>
                  </a:lnTo>
                  <a:close/>
                </a:path>
                <a:path w="1417954" h="2967354">
                  <a:moveTo>
                    <a:pt x="1168323" y="2685897"/>
                  </a:moveTo>
                  <a:lnTo>
                    <a:pt x="1157655" y="2685897"/>
                  </a:lnTo>
                  <a:lnTo>
                    <a:pt x="1127480" y="2754020"/>
                  </a:lnTo>
                  <a:lnTo>
                    <a:pt x="1097305" y="2685897"/>
                  </a:lnTo>
                  <a:lnTo>
                    <a:pt x="1086027" y="2685897"/>
                  </a:lnTo>
                  <a:lnTo>
                    <a:pt x="1121841" y="2765907"/>
                  </a:lnTo>
                  <a:lnTo>
                    <a:pt x="1118336" y="2773680"/>
                  </a:lnTo>
                  <a:lnTo>
                    <a:pt x="1116101" y="2778556"/>
                  </a:lnTo>
                  <a:lnTo>
                    <a:pt x="1113663" y="2782011"/>
                  </a:lnTo>
                  <a:lnTo>
                    <a:pt x="1111021" y="2784030"/>
                  </a:lnTo>
                  <a:lnTo>
                    <a:pt x="1108481" y="2786062"/>
                  </a:lnTo>
                  <a:lnTo>
                    <a:pt x="1105382" y="2787078"/>
                  </a:lnTo>
                  <a:lnTo>
                    <a:pt x="1096035" y="2787078"/>
                  </a:lnTo>
                  <a:lnTo>
                    <a:pt x="1091158" y="2785046"/>
                  </a:lnTo>
                  <a:lnTo>
                    <a:pt x="1087094" y="2780995"/>
                  </a:lnTo>
                  <a:lnTo>
                    <a:pt x="1082065" y="2789072"/>
                  </a:lnTo>
                  <a:lnTo>
                    <a:pt x="1084503" y="2791510"/>
                  </a:lnTo>
                  <a:lnTo>
                    <a:pt x="1087399" y="2793339"/>
                  </a:lnTo>
                  <a:lnTo>
                    <a:pt x="1094105" y="2795778"/>
                  </a:lnTo>
                  <a:lnTo>
                    <a:pt x="1097711" y="2796387"/>
                  </a:lnTo>
                  <a:lnTo>
                    <a:pt x="1107567" y="2796387"/>
                  </a:lnTo>
                  <a:lnTo>
                    <a:pt x="1112697" y="2794812"/>
                  </a:lnTo>
                  <a:lnTo>
                    <a:pt x="1121232" y="2788513"/>
                  </a:lnTo>
                  <a:lnTo>
                    <a:pt x="1122235" y="2787078"/>
                  </a:lnTo>
                  <a:lnTo>
                    <a:pt x="1124991" y="2783179"/>
                  </a:lnTo>
                  <a:lnTo>
                    <a:pt x="1128242" y="2775661"/>
                  </a:lnTo>
                  <a:lnTo>
                    <a:pt x="1137907" y="2754007"/>
                  </a:lnTo>
                  <a:lnTo>
                    <a:pt x="1168323" y="2685897"/>
                  </a:lnTo>
                  <a:close/>
                </a:path>
                <a:path w="1417954" h="2967354">
                  <a:moveTo>
                    <a:pt x="1174115" y="29514"/>
                  </a:moveTo>
                  <a:lnTo>
                    <a:pt x="1151890" y="29514"/>
                  </a:lnTo>
                  <a:lnTo>
                    <a:pt x="1151890" y="68097"/>
                  </a:lnTo>
                  <a:lnTo>
                    <a:pt x="1104061" y="68097"/>
                  </a:lnTo>
                  <a:lnTo>
                    <a:pt x="1104061" y="29514"/>
                  </a:lnTo>
                  <a:lnTo>
                    <a:pt x="1081836" y="29514"/>
                  </a:lnTo>
                  <a:lnTo>
                    <a:pt x="1081836" y="124460"/>
                  </a:lnTo>
                  <a:lnTo>
                    <a:pt x="1104061" y="124460"/>
                  </a:lnTo>
                  <a:lnTo>
                    <a:pt x="1104061" y="86944"/>
                  </a:lnTo>
                  <a:lnTo>
                    <a:pt x="1151890" y="86944"/>
                  </a:lnTo>
                  <a:lnTo>
                    <a:pt x="1151890" y="124460"/>
                  </a:lnTo>
                  <a:lnTo>
                    <a:pt x="1174115" y="124460"/>
                  </a:lnTo>
                  <a:lnTo>
                    <a:pt x="1174115" y="86944"/>
                  </a:lnTo>
                  <a:lnTo>
                    <a:pt x="1174115" y="68097"/>
                  </a:lnTo>
                  <a:lnTo>
                    <a:pt x="1174115" y="29514"/>
                  </a:lnTo>
                  <a:close/>
                </a:path>
                <a:path w="1417954" h="2967354">
                  <a:moveTo>
                    <a:pt x="1274800" y="2685897"/>
                  </a:moveTo>
                  <a:lnTo>
                    <a:pt x="1264742" y="2685897"/>
                  </a:lnTo>
                  <a:lnTo>
                    <a:pt x="1230147" y="2743644"/>
                  </a:lnTo>
                  <a:lnTo>
                    <a:pt x="1206017" y="2702661"/>
                  </a:lnTo>
                  <a:lnTo>
                    <a:pt x="1205928" y="2702509"/>
                  </a:lnTo>
                  <a:lnTo>
                    <a:pt x="1196162" y="2685897"/>
                  </a:lnTo>
                  <a:lnTo>
                    <a:pt x="1185189" y="2685897"/>
                  </a:lnTo>
                  <a:lnTo>
                    <a:pt x="1185189" y="2766060"/>
                  </a:lnTo>
                  <a:lnTo>
                    <a:pt x="1195095" y="2766060"/>
                  </a:lnTo>
                  <a:lnTo>
                    <a:pt x="1195095" y="2702509"/>
                  </a:lnTo>
                  <a:lnTo>
                    <a:pt x="1227556" y="2756306"/>
                  </a:lnTo>
                  <a:lnTo>
                    <a:pt x="1232433" y="2756306"/>
                  </a:lnTo>
                  <a:lnTo>
                    <a:pt x="1240078" y="2743644"/>
                  </a:lnTo>
                  <a:lnTo>
                    <a:pt x="1264894" y="2702661"/>
                  </a:lnTo>
                  <a:lnTo>
                    <a:pt x="1264894" y="2766060"/>
                  </a:lnTo>
                  <a:lnTo>
                    <a:pt x="1274800" y="2766060"/>
                  </a:lnTo>
                  <a:lnTo>
                    <a:pt x="1274800" y="2702661"/>
                  </a:lnTo>
                  <a:lnTo>
                    <a:pt x="1274800" y="2685897"/>
                  </a:lnTo>
                  <a:close/>
                </a:path>
                <a:path w="1417954" h="2967354">
                  <a:moveTo>
                    <a:pt x="1298854" y="29514"/>
                  </a:moveTo>
                  <a:lnTo>
                    <a:pt x="1278585" y="29514"/>
                  </a:lnTo>
                  <a:lnTo>
                    <a:pt x="1226121" y="92100"/>
                  </a:lnTo>
                  <a:lnTo>
                    <a:pt x="1226121" y="29514"/>
                  </a:lnTo>
                  <a:lnTo>
                    <a:pt x="1203896" y="29514"/>
                  </a:lnTo>
                  <a:lnTo>
                    <a:pt x="1203896" y="124460"/>
                  </a:lnTo>
                  <a:lnTo>
                    <a:pt x="1224343" y="124460"/>
                  </a:lnTo>
                  <a:lnTo>
                    <a:pt x="1251381" y="92100"/>
                  </a:lnTo>
                  <a:lnTo>
                    <a:pt x="1276629" y="61874"/>
                  </a:lnTo>
                  <a:lnTo>
                    <a:pt x="1276629" y="124460"/>
                  </a:lnTo>
                  <a:lnTo>
                    <a:pt x="1298854" y="124460"/>
                  </a:lnTo>
                  <a:lnTo>
                    <a:pt x="1298854" y="61874"/>
                  </a:lnTo>
                  <a:lnTo>
                    <a:pt x="1298854" y="29514"/>
                  </a:lnTo>
                  <a:close/>
                </a:path>
                <a:path w="1417954" h="2967354">
                  <a:moveTo>
                    <a:pt x="1417612" y="76987"/>
                  </a:moveTo>
                  <a:lnTo>
                    <a:pt x="1417256" y="70446"/>
                  </a:lnTo>
                  <a:lnTo>
                    <a:pt x="1417066" y="69342"/>
                  </a:lnTo>
                  <a:lnTo>
                    <a:pt x="1416088" y="63830"/>
                  </a:lnTo>
                  <a:lnTo>
                    <a:pt x="1414183" y="57785"/>
                  </a:lnTo>
                  <a:lnTo>
                    <a:pt x="1414145" y="57645"/>
                  </a:lnTo>
                  <a:lnTo>
                    <a:pt x="1411503" y="52095"/>
                  </a:lnTo>
                  <a:lnTo>
                    <a:pt x="1408353" y="46228"/>
                  </a:lnTo>
                  <a:lnTo>
                    <a:pt x="1407490" y="44627"/>
                  </a:lnTo>
                  <a:lnTo>
                    <a:pt x="1407401" y="44450"/>
                  </a:lnTo>
                  <a:lnTo>
                    <a:pt x="1401826" y="38823"/>
                  </a:lnTo>
                  <a:lnTo>
                    <a:pt x="1396492" y="35864"/>
                  </a:lnTo>
                  <a:lnTo>
                    <a:pt x="1396492" y="69342"/>
                  </a:lnTo>
                  <a:lnTo>
                    <a:pt x="1342618" y="69342"/>
                  </a:lnTo>
                  <a:lnTo>
                    <a:pt x="1362532" y="46228"/>
                  </a:lnTo>
                  <a:lnTo>
                    <a:pt x="1376870" y="46228"/>
                  </a:lnTo>
                  <a:lnTo>
                    <a:pt x="1382915" y="48361"/>
                  </a:lnTo>
                  <a:lnTo>
                    <a:pt x="1392643" y="56896"/>
                  </a:lnTo>
                  <a:lnTo>
                    <a:pt x="1395539" y="62471"/>
                  </a:lnTo>
                  <a:lnTo>
                    <a:pt x="1396492" y="69342"/>
                  </a:lnTo>
                  <a:lnTo>
                    <a:pt x="1396492" y="35864"/>
                  </a:lnTo>
                  <a:lnTo>
                    <a:pt x="1369644" y="28448"/>
                  </a:lnTo>
                  <a:lnTo>
                    <a:pt x="1362798" y="28841"/>
                  </a:lnTo>
                  <a:lnTo>
                    <a:pt x="1326896" y="51917"/>
                  </a:lnTo>
                  <a:lnTo>
                    <a:pt x="1326794" y="52095"/>
                  </a:lnTo>
                  <a:lnTo>
                    <a:pt x="1320571" y="76987"/>
                  </a:lnTo>
                  <a:lnTo>
                    <a:pt x="1320965" y="83832"/>
                  </a:lnTo>
                  <a:lnTo>
                    <a:pt x="1345463" y="119481"/>
                  </a:lnTo>
                  <a:lnTo>
                    <a:pt x="1373022" y="125704"/>
                  </a:lnTo>
                  <a:lnTo>
                    <a:pt x="1381201" y="125704"/>
                  </a:lnTo>
                  <a:lnTo>
                    <a:pt x="1388554" y="124396"/>
                  </a:lnTo>
                  <a:lnTo>
                    <a:pt x="1401584" y="119189"/>
                  </a:lnTo>
                  <a:lnTo>
                    <a:pt x="1406982" y="115328"/>
                  </a:lnTo>
                  <a:lnTo>
                    <a:pt x="1411249" y="110236"/>
                  </a:lnTo>
                  <a:lnTo>
                    <a:pt x="1408303" y="106857"/>
                  </a:lnTo>
                  <a:lnTo>
                    <a:pt x="1399438" y="96659"/>
                  </a:lnTo>
                  <a:lnTo>
                    <a:pt x="1399184" y="96659"/>
                  </a:lnTo>
                  <a:lnTo>
                    <a:pt x="1393913" y="101053"/>
                  </a:lnTo>
                  <a:lnTo>
                    <a:pt x="1387817" y="104279"/>
                  </a:lnTo>
                  <a:lnTo>
                    <a:pt x="1381023" y="106210"/>
                  </a:lnTo>
                  <a:lnTo>
                    <a:pt x="1373555" y="106857"/>
                  </a:lnTo>
                  <a:lnTo>
                    <a:pt x="1365377" y="106857"/>
                  </a:lnTo>
                  <a:lnTo>
                    <a:pt x="1342796" y="84099"/>
                  </a:lnTo>
                  <a:lnTo>
                    <a:pt x="1417294" y="84099"/>
                  </a:lnTo>
                  <a:lnTo>
                    <a:pt x="1417535" y="81254"/>
                  </a:lnTo>
                  <a:lnTo>
                    <a:pt x="1417612" y="76987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210800" y="82611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91292" y="8568683"/>
              <a:ext cx="3504704" cy="35163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364876" y="9081719"/>
              <a:ext cx="4058183" cy="575208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0210800" y="91313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20300" y="6642100"/>
              <a:ext cx="4584700" cy="138430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7937500" y="508000"/>
              <a:ext cx="6794500" cy="2679700"/>
            </a:xfrm>
            <a:custGeom>
              <a:avLst/>
              <a:gdLst/>
              <a:ahLst/>
              <a:cxnLst/>
              <a:rect l="l" t="t" r="r" b="b"/>
              <a:pathLst>
                <a:path w="6794500" h="26797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489200"/>
                  </a:lnTo>
                  <a:lnTo>
                    <a:pt x="5031" y="2532879"/>
                  </a:lnTo>
                  <a:lnTo>
                    <a:pt x="19362" y="2572977"/>
                  </a:lnTo>
                  <a:lnTo>
                    <a:pt x="41850" y="2608348"/>
                  </a:lnTo>
                  <a:lnTo>
                    <a:pt x="71351" y="2637849"/>
                  </a:lnTo>
                  <a:lnTo>
                    <a:pt x="106722" y="2660337"/>
                  </a:lnTo>
                  <a:lnTo>
                    <a:pt x="146820" y="2674668"/>
                  </a:lnTo>
                  <a:lnTo>
                    <a:pt x="190500" y="2679700"/>
                  </a:lnTo>
                  <a:lnTo>
                    <a:pt x="6604000" y="2679700"/>
                  </a:lnTo>
                  <a:lnTo>
                    <a:pt x="6647678" y="2674668"/>
                  </a:lnTo>
                  <a:lnTo>
                    <a:pt x="6687775" y="2660337"/>
                  </a:lnTo>
                  <a:lnTo>
                    <a:pt x="6723146" y="2637849"/>
                  </a:lnTo>
                  <a:lnTo>
                    <a:pt x="6752648" y="2608348"/>
                  </a:lnTo>
                  <a:lnTo>
                    <a:pt x="6775136" y="2572977"/>
                  </a:lnTo>
                  <a:lnTo>
                    <a:pt x="6789468" y="2532879"/>
                  </a:lnTo>
                  <a:lnTo>
                    <a:pt x="6794500" y="24892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937500" y="3810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135823" y="739036"/>
              <a:ext cx="1611401" cy="164465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8603081" y="2114308"/>
              <a:ext cx="2078989" cy="868044"/>
            </a:xfrm>
            <a:custGeom>
              <a:avLst/>
              <a:gdLst/>
              <a:ahLst/>
              <a:cxnLst/>
              <a:rect l="l" t="t" r="r" b="b"/>
              <a:pathLst>
                <a:path w="2078990" h="868044">
                  <a:moveTo>
                    <a:pt x="82905" y="222554"/>
                  </a:moveTo>
                  <a:lnTo>
                    <a:pt x="82816" y="209346"/>
                  </a:lnTo>
                  <a:lnTo>
                    <a:pt x="81381" y="204063"/>
                  </a:lnTo>
                  <a:lnTo>
                    <a:pt x="78333" y="199288"/>
                  </a:lnTo>
                  <a:lnTo>
                    <a:pt x="75285" y="194411"/>
                  </a:lnTo>
                  <a:lnTo>
                    <a:pt x="74066" y="193344"/>
                  </a:lnTo>
                  <a:lnTo>
                    <a:pt x="72085" y="191604"/>
                  </a:lnTo>
                  <a:lnTo>
                    <a:pt x="72085" y="209346"/>
                  </a:lnTo>
                  <a:lnTo>
                    <a:pt x="72085" y="223367"/>
                  </a:lnTo>
                  <a:lnTo>
                    <a:pt x="69646" y="229006"/>
                  </a:lnTo>
                  <a:lnTo>
                    <a:pt x="59994" y="237439"/>
                  </a:lnTo>
                  <a:lnTo>
                    <a:pt x="53746" y="239522"/>
                  </a:lnTo>
                  <a:lnTo>
                    <a:pt x="40132" y="239522"/>
                  </a:lnTo>
                  <a:lnTo>
                    <a:pt x="17830" y="220726"/>
                  </a:lnTo>
                  <a:lnTo>
                    <a:pt x="17830" y="212293"/>
                  </a:lnTo>
                  <a:lnTo>
                    <a:pt x="34988" y="194411"/>
                  </a:lnTo>
                  <a:lnTo>
                    <a:pt x="34861" y="194411"/>
                  </a:lnTo>
                  <a:lnTo>
                    <a:pt x="39878" y="193344"/>
                  </a:lnTo>
                  <a:lnTo>
                    <a:pt x="53492" y="193344"/>
                  </a:lnTo>
                  <a:lnTo>
                    <a:pt x="60045" y="195478"/>
                  </a:lnTo>
                  <a:lnTo>
                    <a:pt x="64770" y="199593"/>
                  </a:lnTo>
                  <a:lnTo>
                    <a:pt x="69646" y="203758"/>
                  </a:lnTo>
                  <a:lnTo>
                    <a:pt x="72085" y="209346"/>
                  </a:lnTo>
                  <a:lnTo>
                    <a:pt x="72085" y="191604"/>
                  </a:lnTo>
                  <a:lnTo>
                    <a:pt x="71018" y="190652"/>
                  </a:lnTo>
                  <a:lnTo>
                    <a:pt x="60147" y="185369"/>
                  </a:lnTo>
                  <a:lnTo>
                    <a:pt x="53949" y="184048"/>
                  </a:lnTo>
                  <a:lnTo>
                    <a:pt x="39420" y="184048"/>
                  </a:lnTo>
                  <a:lnTo>
                    <a:pt x="32766" y="185674"/>
                  </a:lnTo>
                  <a:lnTo>
                    <a:pt x="26974" y="188925"/>
                  </a:lnTo>
                  <a:lnTo>
                    <a:pt x="21183" y="192074"/>
                  </a:lnTo>
                  <a:lnTo>
                    <a:pt x="16967" y="196545"/>
                  </a:lnTo>
                  <a:lnTo>
                    <a:pt x="14325" y="202336"/>
                  </a:lnTo>
                  <a:lnTo>
                    <a:pt x="14058" y="199593"/>
                  </a:lnTo>
                  <a:lnTo>
                    <a:pt x="14160" y="188925"/>
                  </a:lnTo>
                  <a:lnTo>
                    <a:pt x="14287" y="186905"/>
                  </a:lnTo>
                  <a:lnTo>
                    <a:pt x="14376" y="185369"/>
                  </a:lnTo>
                  <a:lnTo>
                    <a:pt x="35890" y="152730"/>
                  </a:lnTo>
                  <a:lnTo>
                    <a:pt x="51663" y="149910"/>
                  </a:lnTo>
                  <a:lnTo>
                    <a:pt x="60401" y="149910"/>
                  </a:lnTo>
                  <a:lnTo>
                    <a:pt x="67310" y="151587"/>
                  </a:lnTo>
                  <a:lnTo>
                    <a:pt x="72390" y="154940"/>
                  </a:lnTo>
                  <a:lnTo>
                    <a:pt x="74904" y="149910"/>
                  </a:lnTo>
                  <a:lnTo>
                    <a:pt x="76809" y="146100"/>
                  </a:lnTo>
                  <a:lnTo>
                    <a:pt x="71678" y="143560"/>
                  </a:lnTo>
                  <a:lnTo>
                    <a:pt x="65760" y="141757"/>
                  </a:lnTo>
                  <a:lnTo>
                    <a:pt x="59270" y="140703"/>
                  </a:lnTo>
                  <a:lnTo>
                    <a:pt x="59817" y="140703"/>
                  </a:lnTo>
                  <a:lnTo>
                    <a:pt x="51511" y="140309"/>
                  </a:lnTo>
                  <a:lnTo>
                    <a:pt x="44424" y="140703"/>
                  </a:lnTo>
                  <a:lnTo>
                    <a:pt x="37795" y="141909"/>
                  </a:lnTo>
                  <a:lnTo>
                    <a:pt x="6172" y="171818"/>
                  </a:lnTo>
                  <a:lnTo>
                    <a:pt x="3124" y="186905"/>
                  </a:lnTo>
                  <a:lnTo>
                    <a:pt x="3238" y="204063"/>
                  </a:lnTo>
                  <a:lnTo>
                    <a:pt x="20269" y="241007"/>
                  </a:lnTo>
                  <a:lnTo>
                    <a:pt x="46482" y="248818"/>
                  </a:lnTo>
                  <a:lnTo>
                    <a:pt x="53390" y="248818"/>
                  </a:lnTo>
                  <a:lnTo>
                    <a:pt x="59588" y="247497"/>
                  </a:lnTo>
                  <a:lnTo>
                    <a:pt x="70662" y="242112"/>
                  </a:lnTo>
                  <a:lnTo>
                    <a:pt x="73583" y="239522"/>
                  </a:lnTo>
                  <a:lnTo>
                    <a:pt x="75031" y="238252"/>
                  </a:lnTo>
                  <a:lnTo>
                    <a:pt x="81330" y="228295"/>
                  </a:lnTo>
                  <a:lnTo>
                    <a:pt x="82905" y="222554"/>
                  </a:lnTo>
                  <a:close/>
                </a:path>
                <a:path w="2078990" h="868044">
                  <a:moveTo>
                    <a:pt x="96621" y="803808"/>
                  </a:moveTo>
                  <a:lnTo>
                    <a:pt x="77724" y="803808"/>
                  </a:lnTo>
                  <a:lnTo>
                    <a:pt x="77724" y="782320"/>
                  </a:lnTo>
                  <a:lnTo>
                    <a:pt x="59131" y="782320"/>
                  </a:lnTo>
                  <a:lnTo>
                    <a:pt x="59131" y="803808"/>
                  </a:lnTo>
                  <a:lnTo>
                    <a:pt x="24231" y="803808"/>
                  </a:lnTo>
                  <a:lnTo>
                    <a:pt x="73761" y="738124"/>
                  </a:lnTo>
                  <a:lnTo>
                    <a:pt x="52578" y="738124"/>
                  </a:lnTo>
                  <a:lnTo>
                    <a:pt x="0" y="806856"/>
                  </a:lnTo>
                  <a:lnTo>
                    <a:pt x="0" y="820572"/>
                  </a:lnTo>
                  <a:lnTo>
                    <a:pt x="58521" y="820572"/>
                  </a:lnTo>
                  <a:lnTo>
                    <a:pt x="58521" y="844804"/>
                  </a:lnTo>
                  <a:lnTo>
                    <a:pt x="77724" y="844804"/>
                  </a:lnTo>
                  <a:lnTo>
                    <a:pt x="77724" y="820572"/>
                  </a:lnTo>
                  <a:lnTo>
                    <a:pt x="96621" y="820572"/>
                  </a:lnTo>
                  <a:lnTo>
                    <a:pt x="96621" y="803808"/>
                  </a:lnTo>
                  <a:close/>
                </a:path>
                <a:path w="2078990" h="868044">
                  <a:moveTo>
                    <a:pt x="123596" y="560324"/>
                  </a:moveTo>
                  <a:lnTo>
                    <a:pt x="114300" y="560324"/>
                  </a:lnTo>
                  <a:lnTo>
                    <a:pt x="68427" y="639419"/>
                  </a:lnTo>
                  <a:lnTo>
                    <a:pt x="34861" y="582117"/>
                  </a:lnTo>
                  <a:lnTo>
                    <a:pt x="22098" y="560324"/>
                  </a:lnTo>
                  <a:lnTo>
                    <a:pt x="12801" y="560324"/>
                  </a:lnTo>
                  <a:lnTo>
                    <a:pt x="12801" y="667004"/>
                  </a:lnTo>
                  <a:lnTo>
                    <a:pt x="23622" y="667004"/>
                  </a:lnTo>
                  <a:lnTo>
                    <a:pt x="23622" y="582117"/>
                  </a:lnTo>
                  <a:lnTo>
                    <a:pt x="65532" y="653440"/>
                  </a:lnTo>
                  <a:lnTo>
                    <a:pt x="70866" y="653440"/>
                  </a:lnTo>
                  <a:lnTo>
                    <a:pt x="79044" y="639419"/>
                  </a:lnTo>
                  <a:lnTo>
                    <a:pt x="112776" y="581660"/>
                  </a:lnTo>
                  <a:lnTo>
                    <a:pt x="112776" y="667004"/>
                  </a:lnTo>
                  <a:lnTo>
                    <a:pt x="123596" y="667004"/>
                  </a:lnTo>
                  <a:lnTo>
                    <a:pt x="123596" y="581660"/>
                  </a:lnTo>
                  <a:lnTo>
                    <a:pt x="123596" y="560324"/>
                  </a:lnTo>
                  <a:close/>
                </a:path>
                <a:path w="2078990" h="868044">
                  <a:moveTo>
                    <a:pt x="132308" y="829462"/>
                  </a:moveTo>
                  <a:lnTo>
                    <a:pt x="131140" y="826414"/>
                  </a:lnTo>
                  <a:lnTo>
                    <a:pt x="126466" y="821740"/>
                  </a:lnTo>
                  <a:lnTo>
                    <a:pt x="123520" y="820572"/>
                  </a:lnTo>
                  <a:lnTo>
                    <a:pt x="116408" y="820572"/>
                  </a:lnTo>
                  <a:lnTo>
                    <a:pt x="113461" y="821740"/>
                  </a:lnTo>
                  <a:lnTo>
                    <a:pt x="108788" y="826414"/>
                  </a:lnTo>
                  <a:lnTo>
                    <a:pt x="107619" y="829462"/>
                  </a:lnTo>
                  <a:lnTo>
                    <a:pt x="107619" y="835863"/>
                  </a:lnTo>
                  <a:lnTo>
                    <a:pt x="114782" y="844499"/>
                  </a:lnTo>
                  <a:lnTo>
                    <a:pt x="108686" y="867816"/>
                  </a:lnTo>
                  <a:lnTo>
                    <a:pt x="121031" y="867816"/>
                  </a:lnTo>
                  <a:lnTo>
                    <a:pt x="128803" y="846328"/>
                  </a:lnTo>
                  <a:lnTo>
                    <a:pt x="130225" y="842772"/>
                  </a:lnTo>
                  <a:lnTo>
                    <a:pt x="131114" y="840232"/>
                  </a:lnTo>
                  <a:lnTo>
                    <a:pt x="131546" y="838403"/>
                  </a:lnTo>
                  <a:lnTo>
                    <a:pt x="132054" y="836574"/>
                  </a:lnTo>
                  <a:lnTo>
                    <a:pt x="132308" y="834847"/>
                  </a:lnTo>
                  <a:lnTo>
                    <a:pt x="132308" y="829462"/>
                  </a:lnTo>
                  <a:close/>
                </a:path>
                <a:path w="2078990" h="868044">
                  <a:moveTo>
                    <a:pt x="180797" y="194564"/>
                  </a:moveTo>
                  <a:lnTo>
                    <a:pt x="171653" y="157530"/>
                  </a:lnTo>
                  <a:lnTo>
                    <a:pt x="169519" y="154889"/>
                  </a:lnTo>
                  <a:lnTo>
                    <a:pt x="169519" y="185216"/>
                  </a:lnTo>
                  <a:lnTo>
                    <a:pt x="169519" y="203911"/>
                  </a:lnTo>
                  <a:lnTo>
                    <a:pt x="168198" y="211886"/>
                  </a:lnTo>
                  <a:lnTo>
                    <a:pt x="162915" y="225094"/>
                  </a:lnTo>
                  <a:lnTo>
                    <a:pt x="159207" y="230124"/>
                  </a:lnTo>
                  <a:lnTo>
                    <a:pt x="154432" y="233578"/>
                  </a:lnTo>
                  <a:lnTo>
                    <a:pt x="149758" y="237032"/>
                  </a:lnTo>
                  <a:lnTo>
                    <a:pt x="144322" y="238760"/>
                  </a:lnTo>
                  <a:lnTo>
                    <a:pt x="131927" y="238760"/>
                  </a:lnTo>
                  <a:lnTo>
                    <a:pt x="106730" y="203911"/>
                  </a:lnTo>
                  <a:lnTo>
                    <a:pt x="106730" y="185216"/>
                  </a:lnTo>
                  <a:lnTo>
                    <a:pt x="126441" y="152095"/>
                  </a:lnTo>
                  <a:lnTo>
                    <a:pt x="131927" y="150368"/>
                  </a:lnTo>
                  <a:lnTo>
                    <a:pt x="144322" y="150368"/>
                  </a:lnTo>
                  <a:lnTo>
                    <a:pt x="149758" y="152095"/>
                  </a:lnTo>
                  <a:lnTo>
                    <a:pt x="154432" y="155549"/>
                  </a:lnTo>
                  <a:lnTo>
                    <a:pt x="159207" y="159004"/>
                  </a:lnTo>
                  <a:lnTo>
                    <a:pt x="162915" y="164033"/>
                  </a:lnTo>
                  <a:lnTo>
                    <a:pt x="168198" y="177241"/>
                  </a:lnTo>
                  <a:lnTo>
                    <a:pt x="169519" y="185216"/>
                  </a:lnTo>
                  <a:lnTo>
                    <a:pt x="169519" y="154889"/>
                  </a:lnTo>
                  <a:lnTo>
                    <a:pt x="166573" y="151231"/>
                  </a:lnTo>
                  <a:lnTo>
                    <a:pt x="165290" y="150368"/>
                  </a:lnTo>
                  <a:lnTo>
                    <a:pt x="160070" y="146862"/>
                  </a:lnTo>
                  <a:lnTo>
                    <a:pt x="153670" y="142494"/>
                  </a:lnTo>
                  <a:lnTo>
                    <a:pt x="146354" y="140309"/>
                  </a:lnTo>
                  <a:lnTo>
                    <a:pt x="129895" y="140309"/>
                  </a:lnTo>
                  <a:lnTo>
                    <a:pt x="100939" y="165760"/>
                  </a:lnTo>
                  <a:lnTo>
                    <a:pt x="95605" y="194564"/>
                  </a:lnTo>
                  <a:lnTo>
                    <a:pt x="95935" y="202603"/>
                  </a:lnTo>
                  <a:lnTo>
                    <a:pt x="116027" y="242265"/>
                  </a:lnTo>
                  <a:lnTo>
                    <a:pt x="129895" y="248818"/>
                  </a:lnTo>
                  <a:lnTo>
                    <a:pt x="146354" y="248818"/>
                  </a:lnTo>
                  <a:lnTo>
                    <a:pt x="153670" y="246634"/>
                  </a:lnTo>
                  <a:lnTo>
                    <a:pt x="160070" y="242265"/>
                  </a:lnTo>
                  <a:lnTo>
                    <a:pt x="165290" y="238760"/>
                  </a:lnTo>
                  <a:lnTo>
                    <a:pt x="180454" y="202603"/>
                  </a:lnTo>
                  <a:lnTo>
                    <a:pt x="180797" y="194564"/>
                  </a:lnTo>
                  <a:close/>
                </a:path>
                <a:path w="2078990" h="868044">
                  <a:moveTo>
                    <a:pt x="216992" y="607060"/>
                  </a:moveTo>
                  <a:lnTo>
                    <a:pt x="214198" y="599338"/>
                  </a:lnTo>
                  <a:lnTo>
                    <a:pt x="210261" y="595680"/>
                  </a:lnTo>
                  <a:lnTo>
                    <a:pt x="208610" y="594156"/>
                  </a:lnTo>
                  <a:lnTo>
                    <a:pt x="203022" y="588873"/>
                  </a:lnTo>
                  <a:lnTo>
                    <a:pt x="194995" y="586232"/>
                  </a:lnTo>
                  <a:lnTo>
                    <a:pt x="178231" y="586232"/>
                  </a:lnTo>
                  <a:lnTo>
                    <a:pt x="172237" y="587197"/>
                  </a:lnTo>
                  <a:lnTo>
                    <a:pt x="166547" y="589127"/>
                  </a:lnTo>
                  <a:lnTo>
                    <a:pt x="160858" y="590956"/>
                  </a:lnTo>
                  <a:lnTo>
                    <a:pt x="155981" y="593598"/>
                  </a:lnTo>
                  <a:lnTo>
                    <a:pt x="151917" y="597052"/>
                  </a:lnTo>
                  <a:lnTo>
                    <a:pt x="156794" y="605129"/>
                  </a:lnTo>
                  <a:lnTo>
                    <a:pt x="160147" y="602183"/>
                  </a:lnTo>
                  <a:lnTo>
                    <a:pt x="164160" y="599897"/>
                  </a:lnTo>
                  <a:lnTo>
                    <a:pt x="168833" y="598271"/>
                  </a:lnTo>
                  <a:lnTo>
                    <a:pt x="173507" y="596544"/>
                  </a:lnTo>
                  <a:lnTo>
                    <a:pt x="178384" y="595680"/>
                  </a:lnTo>
                  <a:lnTo>
                    <a:pt x="190881" y="595680"/>
                  </a:lnTo>
                  <a:lnTo>
                    <a:pt x="196519" y="597509"/>
                  </a:lnTo>
                  <a:lnTo>
                    <a:pt x="200380" y="601167"/>
                  </a:lnTo>
                  <a:lnTo>
                    <a:pt x="204241" y="604723"/>
                  </a:lnTo>
                  <a:lnTo>
                    <a:pt x="206171" y="609955"/>
                  </a:lnTo>
                  <a:lnTo>
                    <a:pt x="206171" y="621741"/>
                  </a:lnTo>
                  <a:lnTo>
                    <a:pt x="206171" y="629818"/>
                  </a:lnTo>
                  <a:lnTo>
                    <a:pt x="206171" y="642924"/>
                  </a:lnTo>
                  <a:lnTo>
                    <a:pt x="204038" y="648208"/>
                  </a:lnTo>
                  <a:lnTo>
                    <a:pt x="186817" y="659231"/>
                  </a:lnTo>
                  <a:lnTo>
                    <a:pt x="174320" y="659231"/>
                  </a:lnTo>
                  <a:lnTo>
                    <a:pt x="169341" y="657910"/>
                  </a:lnTo>
                  <a:lnTo>
                    <a:pt x="165785" y="655269"/>
                  </a:lnTo>
                  <a:lnTo>
                    <a:pt x="162229" y="652526"/>
                  </a:lnTo>
                  <a:lnTo>
                    <a:pt x="160451" y="648817"/>
                  </a:lnTo>
                  <a:lnTo>
                    <a:pt x="160451" y="634593"/>
                  </a:lnTo>
                  <a:lnTo>
                    <a:pt x="167309" y="629818"/>
                  </a:lnTo>
                  <a:lnTo>
                    <a:pt x="206171" y="629818"/>
                  </a:lnTo>
                  <a:lnTo>
                    <a:pt x="206171" y="621741"/>
                  </a:lnTo>
                  <a:lnTo>
                    <a:pt x="169951" y="621741"/>
                  </a:lnTo>
                  <a:lnTo>
                    <a:pt x="162077" y="623824"/>
                  </a:lnTo>
                  <a:lnTo>
                    <a:pt x="157099" y="627989"/>
                  </a:lnTo>
                  <a:lnTo>
                    <a:pt x="152222" y="632155"/>
                  </a:lnTo>
                  <a:lnTo>
                    <a:pt x="149783" y="637641"/>
                  </a:lnTo>
                  <a:lnTo>
                    <a:pt x="149783" y="651459"/>
                  </a:lnTo>
                  <a:lnTo>
                    <a:pt x="152425" y="657098"/>
                  </a:lnTo>
                  <a:lnTo>
                    <a:pt x="162991" y="665632"/>
                  </a:lnTo>
                  <a:lnTo>
                    <a:pt x="170103" y="667766"/>
                  </a:lnTo>
                  <a:lnTo>
                    <a:pt x="185547" y="667766"/>
                  </a:lnTo>
                  <a:lnTo>
                    <a:pt x="191135" y="666597"/>
                  </a:lnTo>
                  <a:lnTo>
                    <a:pt x="195808" y="664260"/>
                  </a:lnTo>
                  <a:lnTo>
                    <a:pt x="200583" y="661924"/>
                  </a:lnTo>
                  <a:lnTo>
                    <a:pt x="203568" y="659231"/>
                  </a:lnTo>
                  <a:lnTo>
                    <a:pt x="204190" y="658672"/>
                  </a:lnTo>
                  <a:lnTo>
                    <a:pt x="206629" y="654507"/>
                  </a:lnTo>
                  <a:lnTo>
                    <a:pt x="206629" y="667004"/>
                  </a:lnTo>
                  <a:lnTo>
                    <a:pt x="216992" y="667004"/>
                  </a:lnTo>
                  <a:lnTo>
                    <a:pt x="216992" y="654507"/>
                  </a:lnTo>
                  <a:lnTo>
                    <a:pt x="216992" y="629818"/>
                  </a:lnTo>
                  <a:lnTo>
                    <a:pt x="216992" y="607060"/>
                  </a:lnTo>
                  <a:close/>
                </a:path>
                <a:path w="2078990" h="868044">
                  <a:moveTo>
                    <a:pt x="232511" y="791464"/>
                  </a:moveTo>
                  <a:lnTo>
                    <a:pt x="222897" y="753821"/>
                  </a:lnTo>
                  <a:lnTo>
                    <a:pt x="217525" y="747420"/>
                  </a:lnTo>
                  <a:lnTo>
                    <a:pt x="212547" y="744308"/>
                  </a:lnTo>
                  <a:lnTo>
                    <a:pt x="212547" y="791464"/>
                  </a:lnTo>
                  <a:lnTo>
                    <a:pt x="212153" y="799706"/>
                  </a:lnTo>
                  <a:lnTo>
                    <a:pt x="212128" y="800252"/>
                  </a:lnTo>
                  <a:lnTo>
                    <a:pt x="210947" y="807389"/>
                  </a:lnTo>
                  <a:lnTo>
                    <a:pt x="210870" y="807885"/>
                  </a:lnTo>
                  <a:lnTo>
                    <a:pt x="208775" y="814349"/>
                  </a:lnTo>
                  <a:lnTo>
                    <a:pt x="205841" y="819658"/>
                  </a:lnTo>
                  <a:lnTo>
                    <a:pt x="201472" y="825957"/>
                  </a:lnTo>
                  <a:lnTo>
                    <a:pt x="195478" y="829106"/>
                  </a:lnTo>
                  <a:lnTo>
                    <a:pt x="180340" y="829106"/>
                  </a:lnTo>
                  <a:lnTo>
                    <a:pt x="174345" y="825957"/>
                  </a:lnTo>
                  <a:lnTo>
                    <a:pt x="169875" y="819658"/>
                  </a:lnTo>
                  <a:lnTo>
                    <a:pt x="167081" y="814489"/>
                  </a:lnTo>
                  <a:lnTo>
                    <a:pt x="167005" y="814349"/>
                  </a:lnTo>
                  <a:lnTo>
                    <a:pt x="164960" y="807885"/>
                  </a:lnTo>
                  <a:lnTo>
                    <a:pt x="163728" y="800252"/>
                  </a:lnTo>
                  <a:lnTo>
                    <a:pt x="163322" y="791464"/>
                  </a:lnTo>
                  <a:lnTo>
                    <a:pt x="163703" y="783221"/>
                  </a:lnTo>
                  <a:lnTo>
                    <a:pt x="163728" y="782662"/>
                  </a:lnTo>
                  <a:lnTo>
                    <a:pt x="180340" y="753821"/>
                  </a:lnTo>
                  <a:lnTo>
                    <a:pt x="195478" y="753821"/>
                  </a:lnTo>
                  <a:lnTo>
                    <a:pt x="212547" y="791464"/>
                  </a:lnTo>
                  <a:lnTo>
                    <a:pt x="212547" y="744308"/>
                  </a:lnTo>
                  <a:lnTo>
                    <a:pt x="210718" y="743153"/>
                  </a:lnTo>
                  <a:lnTo>
                    <a:pt x="204012" y="738784"/>
                  </a:lnTo>
                  <a:lnTo>
                    <a:pt x="196392" y="736600"/>
                  </a:lnTo>
                  <a:lnTo>
                    <a:pt x="179324" y="736600"/>
                  </a:lnTo>
                  <a:lnTo>
                    <a:pt x="171704" y="738784"/>
                  </a:lnTo>
                  <a:lnTo>
                    <a:pt x="164998" y="743153"/>
                  </a:lnTo>
                  <a:lnTo>
                    <a:pt x="158292" y="747420"/>
                  </a:lnTo>
                  <a:lnTo>
                    <a:pt x="143789" y="782662"/>
                  </a:lnTo>
                  <a:lnTo>
                    <a:pt x="143357" y="791464"/>
                  </a:lnTo>
                  <a:lnTo>
                    <a:pt x="143713" y="799706"/>
                  </a:lnTo>
                  <a:lnTo>
                    <a:pt x="158292" y="835558"/>
                  </a:lnTo>
                  <a:lnTo>
                    <a:pt x="179324" y="846328"/>
                  </a:lnTo>
                  <a:lnTo>
                    <a:pt x="196392" y="846328"/>
                  </a:lnTo>
                  <a:lnTo>
                    <a:pt x="204012" y="844194"/>
                  </a:lnTo>
                  <a:lnTo>
                    <a:pt x="217525" y="835558"/>
                  </a:lnTo>
                  <a:lnTo>
                    <a:pt x="222859" y="829259"/>
                  </a:lnTo>
                  <a:lnTo>
                    <a:pt x="222923" y="829106"/>
                  </a:lnTo>
                  <a:lnTo>
                    <a:pt x="226720" y="821029"/>
                  </a:lnTo>
                  <a:lnTo>
                    <a:pt x="229247" y="814489"/>
                  </a:lnTo>
                  <a:lnTo>
                    <a:pt x="230936" y="807885"/>
                  </a:lnTo>
                  <a:lnTo>
                    <a:pt x="231063" y="807389"/>
                  </a:lnTo>
                  <a:lnTo>
                    <a:pt x="232067" y="800252"/>
                  </a:lnTo>
                  <a:lnTo>
                    <a:pt x="232143" y="799706"/>
                  </a:lnTo>
                  <a:lnTo>
                    <a:pt x="232511" y="791464"/>
                  </a:lnTo>
                  <a:close/>
                </a:path>
                <a:path w="2078990" h="868044">
                  <a:moveTo>
                    <a:pt x="264782" y="202641"/>
                  </a:moveTo>
                  <a:lnTo>
                    <a:pt x="188582" y="202641"/>
                  </a:lnTo>
                  <a:lnTo>
                    <a:pt x="188582" y="210413"/>
                  </a:lnTo>
                  <a:lnTo>
                    <a:pt x="264782" y="210413"/>
                  </a:lnTo>
                  <a:lnTo>
                    <a:pt x="264782" y="202641"/>
                  </a:lnTo>
                  <a:close/>
                </a:path>
                <a:path w="2078990" h="868044">
                  <a:moveTo>
                    <a:pt x="317271" y="667004"/>
                  </a:moveTo>
                  <a:lnTo>
                    <a:pt x="288061" y="631342"/>
                  </a:lnTo>
                  <a:lnTo>
                    <a:pt x="283438" y="625703"/>
                  </a:lnTo>
                  <a:lnTo>
                    <a:pt x="286410" y="622046"/>
                  </a:lnTo>
                  <a:lnTo>
                    <a:pt x="314985" y="586841"/>
                  </a:lnTo>
                  <a:lnTo>
                    <a:pt x="303250" y="586841"/>
                  </a:lnTo>
                  <a:lnTo>
                    <a:pt x="275056" y="622046"/>
                  </a:lnTo>
                  <a:lnTo>
                    <a:pt x="256616" y="622046"/>
                  </a:lnTo>
                  <a:lnTo>
                    <a:pt x="256616" y="586841"/>
                  </a:lnTo>
                  <a:lnTo>
                    <a:pt x="245795" y="586841"/>
                  </a:lnTo>
                  <a:lnTo>
                    <a:pt x="245795" y="667004"/>
                  </a:lnTo>
                  <a:lnTo>
                    <a:pt x="256616" y="667004"/>
                  </a:lnTo>
                  <a:lnTo>
                    <a:pt x="256616" y="631342"/>
                  </a:lnTo>
                  <a:lnTo>
                    <a:pt x="274904" y="631342"/>
                  </a:lnTo>
                  <a:lnTo>
                    <a:pt x="304469" y="667004"/>
                  </a:lnTo>
                  <a:lnTo>
                    <a:pt x="317271" y="667004"/>
                  </a:lnTo>
                  <a:close/>
                </a:path>
                <a:path w="2078990" h="868044">
                  <a:moveTo>
                    <a:pt x="363385" y="210108"/>
                  </a:moveTo>
                  <a:lnTo>
                    <a:pt x="342049" y="210108"/>
                  </a:lnTo>
                  <a:lnTo>
                    <a:pt x="342049" y="185420"/>
                  </a:lnTo>
                  <a:lnTo>
                    <a:pt x="331381" y="185420"/>
                  </a:lnTo>
                  <a:lnTo>
                    <a:pt x="331381" y="210108"/>
                  </a:lnTo>
                  <a:lnTo>
                    <a:pt x="285051" y="210108"/>
                  </a:lnTo>
                  <a:lnTo>
                    <a:pt x="339610" y="141224"/>
                  </a:lnTo>
                  <a:lnTo>
                    <a:pt x="327418" y="141224"/>
                  </a:lnTo>
                  <a:lnTo>
                    <a:pt x="270878" y="211937"/>
                  </a:lnTo>
                  <a:lnTo>
                    <a:pt x="270878" y="219862"/>
                  </a:lnTo>
                  <a:lnTo>
                    <a:pt x="331076" y="219862"/>
                  </a:lnTo>
                  <a:lnTo>
                    <a:pt x="331076" y="247904"/>
                  </a:lnTo>
                  <a:lnTo>
                    <a:pt x="342049" y="247904"/>
                  </a:lnTo>
                  <a:lnTo>
                    <a:pt x="342049" y="219862"/>
                  </a:lnTo>
                  <a:lnTo>
                    <a:pt x="363385" y="219862"/>
                  </a:lnTo>
                  <a:lnTo>
                    <a:pt x="363385" y="210108"/>
                  </a:lnTo>
                  <a:close/>
                </a:path>
                <a:path w="2078990" h="868044">
                  <a:moveTo>
                    <a:pt x="374878" y="844804"/>
                  </a:moveTo>
                  <a:lnTo>
                    <a:pt x="350507" y="812190"/>
                  </a:lnTo>
                  <a:lnTo>
                    <a:pt x="343331" y="802589"/>
                  </a:lnTo>
                  <a:lnTo>
                    <a:pt x="348043" y="796340"/>
                  </a:lnTo>
                  <a:lnTo>
                    <a:pt x="372897" y="763422"/>
                  </a:lnTo>
                  <a:lnTo>
                    <a:pt x="352475" y="763422"/>
                  </a:lnTo>
                  <a:lnTo>
                    <a:pt x="328396" y="796340"/>
                  </a:lnTo>
                  <a:lnTo>
                    <a:pt x="313156" y="796340"/>
                  </a:lnTo>
                  <a:lnTo>
                    <a:pt x="313156" y="763422"/>
                  </a:lnTo>
                  <a:lnTo>
                    <a:pt x="294106" y="763422"/>
                  </a:lnTo>
                  <a:lnTo>
                    <a:pt x="294106" y="844804"/>
                  </a:lnTo>
                  <a:lnTo>
                    <a:pt x="313156" y="844804"/>
                  </a:lnTo>
                  <a:lnTo>
                    <a:pt x="313156" y="812190"/>
                  </a:lnTo>
                  <a:lnTo>
                    <a:pt x="327939" y="812190"/>
                  </a:lnTo>
                  <a:lnTo>
                    <a:pt x="352475" y="844804"/>
                  </a:lnTo>
                  <a:lnTo>
                    <a:pt x="374878" y="844804"/>
                  </a:lnTo>
                  <a:close/>
                </a:path>
                <a:path w="2078990" h="868044">
                  <a:moveTo>
                    <a:pt x="396506" y="602183"/>
                  </a:moveTo>
                  <a:lnTo>
                    <a:pt x="393357" y="597001"/>
                  </a:lnTo>
                  <a:lnTo>
                    <a:pt x="393077" y="596696"/>
                  </a:lnTo>
                  <a:lnTo>
                    <a:pt x="391947" y="595680"/>
                  </a:lnTo>
                  <a:lnTo>
                    <a:pt x="388975" y="592988"/>
                  </a:lnTo>
                  <a:lnTo>
                    <a:pt x="383489" y="590346"/>
                  </a:lnTo>
                  <a:lnTo>
                    <a:pt x="378104" y="587603"/>
                  </a:lnTo>
                  <a:lnTo>
                    <a:pt x="371957" y="586232"/>
                  </a:lnTo>
                  <a:lnTo>
                    <a:pt x="357124" y="586232"/>
                  </a:lnTo>
                  <a:lnTo>
                    <a:pt x="350012" y="587959"/>
                  </a:lnTo>
                  <a:lnTo>
                    <a:pt x="337515" y="594868"/>
                  </a:lnTo>
                  <a:lnTo>
                    <a:pt x="332638" y="599694"/>
                  </a:lnTo>
                  <a:lnTo>
                    <a:pt x="325526" y="612089"/>
                  </a:lnTo>
                  <a:lnTo>
                    <a:pt x="323748" y="619099"/>
                  </a:lnTo>
                  <a:lnTo>
                    <a:pt x="323748" y="634746"/>
                  </a:lnTo>
                  <a:lnTo>
                    <a:pt x="350012" y="666038"/>
                  </a:lnTo>
                  <a:lnTo>
                    <a:pt x="357124" y="667766"/>
                  </a:lnTo>
                  <a:lnTo>
                    <a:pt x="371856" y="667766"/>
                  </a:lnTo>
                  <a:lnTo>
                    <a:pt x="378002" y="666445"/>
                  </a:lnTo>
                  <a:lnTo>
                    <a:pt x="383489" y="663803"/>
                  </a:lnTo>
                  <a:lnTo>
                    <a:pt x="388975" y="661060"/>
                  </a:lnTo>
                  <a:lnTo>
                    <a:pt x="392137" y="658164"/>
                  </a:lnTo>
                  <a:lnTo>
                    <a:pt x="393192" y="657199"/>
                  </a:lnTo>
                  <a:lnTo>
                    <a:pt x="393420" y="656894"/>
                  </a:lnTo>
                  <a:lnTo>
                    <a:pt x="396443" y="651916"/>
                  </a:lnTo>
                  <a:lnTo>
                    <a:pt x="388366" y="646430"/>
                  </a:lnTo>
                  <a:lnTo>
                    <a:pt x="385724" y="650392"/>
                  </a:lnTo>
                  <a:lnTo>
                    <a:pt x="382371" y="653338"/>
                  </a:lnTo>
                  <a:lnTo>
                    <a:pt x="374243" y="657199"/>
                  </a:lnTo>
                  <a:lnTo>
                    <a:pt x="369824" y="658164"/>
                  </a:lnTo>
                  <a:lnTo>
                    <a:pt x="359257" y="658164"/>
                  </a:lnTo>
                  <a:lnTo>
                    <a:pt x="334721" y="633120"/>
                  </a:lnTo>
                  <a:lnTo>
                    <a:pt x="334721" y="620826"/>
                  </a:lnTo>
                  <a:lnTo>
                    <a:pt x="359257" y="595680"/>
                  </a:lnTo>
                  <a:lnTo>
                    <a:pt x="369824" y="595680"/>
                  </a:lnTo>
                  <a:lnTo>
                    <a:pt x="374243" y="596696"/>
                  </a:lnTo>
                  <a:lnTo>
                    <a:pt x="378307" y="598728"/>
                  </a:lnTo>
                  <a:lnTo>
                    <a:pt x="382371" y="600659"/>
                  </a:lnTo>
                  <a:lnTo>
                    <a:pt x="385724" y="603605"/>
                  </a:lnTo>
                  <a:lnTo>
                    <a:pt x="388366" y="607568"/>
                  </a:lnTo>
                  <a:lnTo>
                    <a:pt x="396303" y="602183"/>
                  </a:lnTo>
                  <a:lnTo>
                    <a:pt x="396506" y="602183"/>
                  </a:lnTo>
                  <a:close/>
                </a:path>
                <a:path w="2078990" h="868044">
                  <a:moveTo>
                    <a:pt x="450799" y="763422"/>
                  </a:moveTo>
                  <a:lnTo>
                    <a:pt x="388315" y="763422"/>
                  </a:lnTo>
                  <a:lnTo>
                    <a:pt x="388315" y="844804"/>
                  </a:lnTo>
                  <a:lnTo>
                    <a:pt x="407365" y="844804"/>
                  </a:lnTo>
                  <a:lnTo>
                    <a:pt x="407365" y="779576"/>
                  </a:lnTo>
                  <a:lnTo>
                    <a:pt x="450799" y="779576"/>
                  </a:lnTo>
                  <a:lnTo>
                    <a:pt x="450799" y="763422"/>
                  </a:lnTo>
                  <a:close/>
                </a:path>
                <a:path w="2078990" h="868044">
                  <a:moveTo>
                    <a:pt x="458660" y="194564"/>
                  </a:moveTo>
                  <a:lnTo>
                    <a:pt x="449516" y="157530"/>
                  </a:lnTo>
                  <a:lnTo>
                    <a:pt x="447382" y="154889"/>
                  </a:lnTo>
                  <a:lnTo>
                    <a:pt x="447382" y="185216"/>
                  </a:lnTo>
                  <a:lnTo>
                    <a:pt x="447382" y="203911"/>
                  </a:lnTo>
                  <a:lnTo>
                    <a:pt x="446062" y="211886"/>
                  </a:lnTo>
                  <a:lnTo>
                    <a:pt x="440778" y="225094"/>
                  </a:lnTo>
                  <a:lnTo>
                    <a:pt x="437070" y="230124"/>
                  </a:lnTo>
                  <a:lnTo>
                    <a:pt x="432295" y="233578"/>
                  </a:lnTo>
                  <a:lnTo>
                    <a:pt x="427621" y="237032"/>
                  </a:lnTo>
                  <a:lnTo>
                    <a:pt x="422186" y="238760"/>
                  </a:lnTo>
                  <a:lnTo>
                    <a:pt x="409790" y="238760"/>
                  </a:lnTo>
                  <a:lnTo>
                    <a:pt x="384594" y="203911"/>
                  </a:lnTo>
                  <a:lnTo>
                    <a:pt x="384594" y="185216"/>
                  </a:lnTo>
                  <a:lnTo>
                    <a:pt x="404304" y="152095"/>
                  </a:lnTo>
                  <a:lnTo>
                    <a:pt x="409790" y="150368"/>
                  </a:lnTo>
                  <a:lnTo>
                    <a:pt x="422186" y="150368"/>
                  </a:lnTo>
                  <a:lnTo>
                    <a:pt x="427621" y="152095"/>
                  </a:lnTo>
                  <a:lnTo>
                    <a:pt x="432295" y="155549"/>
                  </a:lnTo>
                  <a:lnTo>
                    <a:pt x="437070" y="159004"/>
                  </a:lnTo>
                  <a:lnTo>
                    <a:pt x="440778" y="164033"/>
                  </a:lnTo>
                  <a:lnTo>
                    <a:pt x="446062" y="177241"/>
                  </a:lnTo>
                  <a:lnTo>
                    <a:pt x="447382" y="185216"/>
                  </a:lnTo>
                  <a:lnTo>
                    <a:pt x="447382" y="154889"/>
                  </a:lnTo>
                  <a:lnTo>
                    <a:pt x="444436" y="151231"/>
                  </a:lnTo>
                  <a:lnTo>
                    <a:pt x="443153" y="150368"/>
                  </a:lnTo>
                  <a:lnTo>
                    <a:pt x="437934" y="146862"/>
                  </a:lnTo>
                  <a:lnTo>
                    <a:pt x="431533" y="142494"/>
                  </a:lnTo>
                  <a:lnTo>
                    <a:pt x="424218" y="140309"/>
                  </a:lnTo>
                  <a:lnTo>
                    <a:pt x="407758" y="140309"/>
                  </a:lnTo>
                  <a:lnTo>
                    <a:pt x="378802" y="165760"/>
                  </a:lnTo>
                  <a:lnTo>
                    <a:pt x="373468" y="194564"/>
                  </a:lnTo>
                  <a:lnTo>
                    <a:pt x="373799" y="202603"/>
                  </a:lnTo>
                  <a:lnTo>
                    <a:pt x="393890" y="242265"/>
                  </a:lnTo>
                  <a:lnTo>
                    <a:pt x="407758" y="248818"/>
                  </a:lnTo>
                  <a:lnTo>
                    <a:pt x="424218" y="248818"/>
                  </a:lnTo>
                  <a:lnTo>
                    <a:pt x="431533" y="246634"/>
                  </a:lnTo>
                  <a:lnTo>
                    <a:pt x="437934" y="242265"/>
                  </a:lnTo>
                  <a:lnTo>
                    <a:pt x="443153" y="238760"/>
                  </a:lnTo>
                  <a:lnTo>
                    <a:pt x="458317" y="202603"/>
                  </a:lnTo>
                  <a:lnTo>
                    <a:pt x="458660" y="194564"/>
                  </a:lnTo>
                  <a:close/>
                </a:path>
                <a:path w="2078990" h="868044">
                  <a:moveTo>
                    <a:pt x="491312" y="586841"/>
                  </a:moveTo>
                  <a:lnTo>
                    <a:pt x="481711" y="586841"/>
                  </a:lnTo>
                  <a:lnTo>
                    <a:pt x="428218" y="650544"/>
                  </a:lnTo>
                  <a:lnTo>
                    <a:pt x="428218" y="586841"/>
                  </a:lnTo>
                  <a:lnTo>
                    <a:pt x="417398" y="586841"/>
                  </a:lnTo>
                  <a:lnTo>
                    <a:pt x="417398" y="667004"/>
                  </a:lnTo>
                  <a:lnTo>
                    <a:pt x="427151" y="667004"/>
                  </a:lnTo>
                  <a:lnTo>
                    <a:pt x="440931" y="650544"/>
                  </a:lnTo>
                  <a:lnTo>
                    <a:pt x="480491" y="603300"/>
                  </a:lnTo>
                  <a:lnTo>
                    <a:pt x="480491" y="667004"/>
                  </a:lnTo>
                  <a:lnTo>
                    <a:pt x="491312" y="667004"/>
                  </a:lnTo>
                  <a:lnTo>
                    <a:pt x="491312" y="603300"/>
                  </a:lnTo>
                  <a:lnTo>
                    <a:pt x="491312" y="586841"/>
                  </a:lnTo>
                  <a:close/>
                </a:path>
                <a:path w="2078990" h="868044">
                  <a:moveTo>
                    <a:pt x="562571" y="160172"/>
                  </a:moveTo>
                  <a:lnTo>
                    <a:pt x="561505" y="156159"/>
                  </a:lnTo>
                  <a:lnTo>
                    <a:pt x="559371" y="152501"/>
                  </a:lnTo>
                  <a:lnTo>
                    <a:pt x="557237" y="148742"/>
                  </a:lnTo>
                  <a:lnTo>
                    <a:pt x="555866" y="147370"/>
                  </a:lnTo>
                  <a:lnTo>
                    <a:pt x="555866" y="159562"/>
                  </a:lnTo>
                  <a:lnTo>
                    <a:pt x="555866" y="169621"/>
                  </a:lnTo>
                  <a:lnTo>
                    <a:pt x="554139" y="173888"/>
                  </a:lnTo>
                  <a:lnTo>
                    <a:pt x="547331" y="180695"/>
                  </a:lnTo>
                  <a:lnTo>
                    <a:pt x="543166" y="182372"/>
                  </a:lnTo>
                  <a:lnTo>
                    <a:pt x="533209" y="182372"/>
                  </a:lnTo>
                  <a:lnTo>
                    <a:pt x="529043" y="180695"/>
                  </a:lnTo>
                  <a:lnTo>
                    <a:pt x="525691" y="177342"/>
                  </a:lnTo>
                  <a:lnTo>
                    <a:pt x="522338" y="173888"/>
                  </a:lnTo>
                  <a:lnTo>
                    <a:pt x="520661" y="169621"/>
                  </a:lnTo>
                  <a:lnTo>
                    <a:pt x="520661" y="159562"/>
                  </a:lnTo>
                  <a:lnTo>
                    <a:pt x="522338" y="155397"/>
                  </a:lnTo>
                  <a:lnTo>
                    <a:pt x="525691" y="152044"/>
                  </a:lnTo>
                  <a:lnTo>
                    <a:pt x="529043" y="148590"/>
                  </a:lnTo>
                  <a:lnTo>
                    <a:pt x="533209" y="146862"/>
                  </a:lnTo>
                  <a:lnTo>
                    <a:pt x="543166" y="146862"/>
                  </a:lnTo>
                  <a:lnTo>
                    <a:pt x="547331" y="148590"/>
                  </a:lnTo>
                  <a:lnTo>
                    <a:pt x="550684" y="152044"/>
                  </a:lnTo>
                  <a:lnTo>
                    <a:pt x="554139" y="155397"/>
                  </a:lnTo>
                  <a:lnTo>
                    <a:pt x="555866" y="159562"/>
                  </a:lnTo>
                  <a:lnTo>
                    <a:pt x="555866" y="147370"/>
                  </a:lnTo>
                  <a:lnTo>
                    <a:pt x="555358" y="146862"/>
                  </a:lnTo>
                  <a:lnTo>
                    <a:pt x="554291" y="145796"/>
                  </a:lnTo>
                  <a:lnTo>
                    <a:pt x="546773" y="141528"/>
                  </a:lnTo>
                  <a:lnTo>
                    <a:pt x="542658" y="140462"/>
                  </a:lnTo>
                  <a:lnTo>
                    <a:pt x="533717" y="140462"/>
                  </a:lnTo>
                  <a:lnTo>
                    <a:pt x="517156" y="152501"/>
                  </a:lnTo>
                  <a:lnTo>
                    <a:pt x="515023" y="156159"/>
                  </a:lnTo>
                  <a:lnTo>
                    <a:pt x="513956" y="160172"/>
                  </a:lnTo>
                  <a:lnTo>
                    <a:pt x="513956" y="169011"/>
                  </a:lnTo>
                  <a:lnTo>
                    <a:pt x="533717" y="188772"/>
                  </a:lnTo>
                  <a:lnTo>
                    <a:pt x="542658" y="188772"/>
                  </a:lnTo>
                  <a:lnTo>
                    <a:pt x="546773" y="187706"/>
                  </a:lnTo>
                  <a:lnTo>
                    <a:pt x="554291" y="183438"/>
                  </a:lnTo>
                  <a:lnTo>
                    <a:pt x="555371" y="182372"/>
                  </a:lnTo>
                  <a:lnTo>
                    <a:pt x="557237" y="180543"/>
                  </a:lnTo>
                  <a:lnTo>
                    <a:pt x="559371" y="176885"/>
                  </a:lnTo>
                  <a:lnTo>
                    <a:pt x="561505" y="173126"/>
                  </a:lnTo>
                  <a:lnTo>
                    <a:pt x="562571" y="169011"/>
                  </a:lnTo>
                  <a:lnTo>
                    <a:pt x="562571" y="160172"/>
                  </a:lnTo>
                  <a:close/>
                </a:path>
                <a:path w="2078990" h="868044">
                  <a:moveTo>
                    <a:pt x="611936" y="586841"/>
                  </a:moveTo>
                  <a:lnTo>
                    <a:pt x="601878" y="586841"/>
                  </a:lnTo>
                  <a:lnTo>
                    <a:pt x="567283" y="644601"/>
                  </a:lnTo>
                  <a:lnTo>
                    <a:pt x="543153" y="603605"/>
                  </a:lnTo>
                  <a:lnTo>
                    <a:pt x="543064" y="603453"/>
                  </a:lnTo>
                  <a:lnTo>
                    <a:pt x="533298" y="586841"/>
                  </a:lnTo>
                  <a:lnTo>
                    <a:pt x="522325" y="586841"/>
                  </a:lnTo>
                  <a:lnTo>
                    <a:pt x="522325" y="667004"/>
                  </a:lnTo>
                  <a:lnTo>
                    <a:pt x="532231" y="667004"/>
                  </a:lnTo>
                  <a:lnTo>
                    <a:pt x="532231" y="603453"/>
                  </a:lnTo>
                  <a:lnTo>
                    <a:pt x="564692" y="657250"/>
                  </a:lnTo>
                  <a:lnTo>
                    <a:pt x="569569" y="657250"/>
                  </a:lnTo>
                  <a:lnTo>
                    <a:pt x="577215" y="644601"/>
                  </a:lnTo>
                  <a:lnTo>
                    <a:pt x="602030" y="603605"/>
                  </a:lnTo>
                  <a:lnTo>
                    <a:pt x="602030" y="667004"/>
                  </a:lnTo>
                  <a:lnTo>
                    <a:pt x="611936" y="667004"/>
                  </a:lnTo>
                  <a:lnTo>
                    <a:pt x="611936" y="603605"/>
                  </a:lnTo>
                  <a:lnTo>
                    <a:pt x="611936" y="586841"/>
                  </a:lnTo>
                  <a:close/>
                </a:path>
                <a:path w="2078990" h="868044">
                  <a:moveTo>
                    <a:pt x="674535" y="155854"/>
                  </a:moveTo>
                  <a:lnTo>
                    <a:pt x="643445" y="140309"/>
                  </a:lnTo>
                  <a:lnTo>
                    <a:pt x="635520" y="140309"/>
                  </a:lnTo>
                  <a:lnTo>
                    <a:pt x="595439" y="155702"/>
                  </a:lnTo>
                  <a:lnTo>
                    <a:pt x="579589" y="194564"/>
                  </a:lnTo>
                  <a:lnTo>
                    <a:pt x="580047" y="202069"/>
                  </a:lnTo>
                  <a:lnTo>
                    <a:pt x="600735" y="237959"/>
                  </a:lnTo>
                  <a:lnTo>
                    <a:pt x="635368" y="248818"/>
                  </a:lnTo>
                  <a:lnTo>
                    <a:pt x="643293" y="248818"/>
                  </a:lnTo>
                  <a:lnTo>
                    <a:pt x="674535" y="233121"/>
                  </a:lnTo>
                  <a:lnTo>
                    <a:pt x="667372" y="225958"/>
                  </a:lnTo>
                  <a:lnTo>
                    <a:pt x="660781" y="231559"/>
                  </a:lnTo>
                  <a:lnTo>
                    <a:pt x="653313" y="235559"/>
                  </a:lnTo>
                  <a:lnTo>
                    <a:pt x="644893" y="237959"/>
                  </a:lnTo>
                  <a:lnTo>
                    <a:pt x="635825" y="238760"/>
                  </a:lnTo>
                  <a:lnTo>
                    <a:pt x="627392" y="238760"/>
                  </a:lnTo>
                  <a:lnTo>
                    <a:pt x="592645" y="210413"/>
                  </a:lnTo>
                  <a:lnTo>
                    <a:pt x="590715" y="202895"/>
                  </a:lnTo>
                  <a:lnTo>
                    <a:pt x="590715" y="186232"/>
                  </a:lnTo>
                  <a:lnTo>
                    <a:pt x="619721" y="152298"/>
                  </a:lnTo>
                  <a:lnTo>
                    <a:pt x="627392" y="150368"/>
                  </a:lnTo>
                  <a:lnTo>
                    <a:pt x="635825" y="150368"/>
                  </a:lnTo>
                  <a:lnTo>
                    <a:pt x="644982" y="151168"/>
                  </a:lnTo>
                  <a:lnTo>
                    <a:pt x="653237" y="153530"/>
                  </a:lnTo>
                  <a:lnTo>
                    <a:pt x="660717" y="157480"/>
                  </a:lnTo>
                  <a:lnTo>
                    <a:pt x="667372" y="163017"/>
                  </a:lnTo>
                  <a:lnTo>
                    <a:pt x="674535" y="155854"/>
                  </a:lnTo>
                  <a:close/>
                </a:path>
                <a:path w="2078990" h="868044">
                  <a:moveTo>
                    <a:pt x="710844" y="586841"/>
                  </a:moveTo>
                  <a:lnTo>
                    <a:pt x="700176" y="586841"/>
                  </a:lnTo>
                  <a:lnTo>
                    <a:pt x="670001" y="654964"/>
                  </a:lnTo>
                  <a:lnTo>
                    <a:pt x="639826" y="586841"/>
                  </a:lnTo>
                  <a:lnTo>
                    <a:pt x="628548" y="586841"/>
                  </a:lnTo>
                  <a:lnTo>
                    <a:pt x="664362" y="666851"/>
                  </a:lnTo>
                  <a:lnTo>
                    <a:pt x="660857" y="674624"/>
                  </a:lnTo>
                  <a:lnTo>
                    <a:pt x="658622" y="679500"/>
                  </a:lnTo>
                  <a:lnTo>
                    <a:pt x="656183" y="682955"/>
                  </a:lnTo>
                  <a:lnTo>
                    <a:pt x="653542" y="684987"/>
                  </a:lnTo>
                  <a:lnTo>
                    <a:pt x="651002" y="687019"/>
                  </a:lnTo>
                  <a:lnTo>
                    <a:pt x="647903" y="688035"/>
                  </a:lnTo>
                  <a:lnTo>
                    <a:pt x="638556" y="688035"/>
                  </a:lnTo>
                  <a:lnTo>
                    <a:pt x="633679" y="686003"/>
                  </a:lnTo>
                  <a:lnTo>
                    <a:pt x="629615" y="681939"/>
                  </a:lnTo>
                  <a:lnTo>
                    <a:pt x="624586" y="690016"/>
                  </a:lnTo>
                  <a:lnTo>
                    <a:pt x="627024" y="692454"/>
                  </a:lnTo>
                  <a:lnTo>
                    <a:pt x="629920" y="694283"/>
                  </a:lnTo>
                  <a:lnTo>
                    <a:pt x="636625" y="696722"/>
                  </a:lnTo>
                  <a:lnTo>
                    <a:pt x="640232" y="697331"/>
                  </a:lnTo>
                  <a:lnTo>
                    <a:pt x="650087" y="697331"/>
                  </a:lnTo>
                  <a:lnTo>
                    <a:pt x="670763" y="676605"/>
                  </a:lnTo>
                  <a:lnTo>
                    <a:pt x="680427" y="654964"/>
                  </a:lnTo>
                  <a:lnTo>
                    <a:pt x="710844" y="586841"/>
                  </a:lnTo>
                  <a:close/>
                </a:path>
                <a:path w="2078990" h="868044">
                  <a:moveTo>
                    <a:pt x="817321" y="586841"/>
                  </a:moveTo>
                  <a:lnTo>
                    <a:pt x="807262" y="586841"/>
                  </a:lnTo>
                  <a:lnTo>
                    <a:pt x="772668" y="644601"/>
                  </a:lnTo>
                  <a:lnTo>
                    <a:pt x="748538" y="603605"/>
                  </a:lnTo>
                  <a:lnTo>
                    <a:pt x="748449" y="603453"/>
                  </a:lnTo>
                  <a:lnTo>
                    <a:pt x="738682" y="586841"/>
                  </a:lnTo>
                  <a:lnTo>
                    <a:pt x="727710" y="586841"/>
                  </a:lnTo>
                  <a:lnTo>
                    <a:pt x="727710" y="667004"/>
                  </a:lnTo>
                  <a:lnTo>
                    <a:pt x="737616" y="667004"/>
                  </a:lnTo>
                  <a:lnTo>
                    <a:pt x="737616" y="603453"/>
                  </a:lnTo>
                  <a:lnTo>
                    <a:pt x="770077" y="657250"/>
                  </a:lnTo>
                  <a:lnTo>
                    <a:pt x="774954" y="657250"/>
                  </a:lnTo>
                  <a:lnTo>
                    <a:pt x="782599" y="644601"/>
                  </a:lnTo>
                  <a:lnTo>
                    <a:pt x="807415" y="603605"/>
                  </a:lnTo>
                  <a:lnTo>
                    <a:pt x="807415" y="667004"/>
                  </a:lnTo>
                  <a:lnTo>
                    <a:pt x="817321" y="667004"/>
                  </a:lnTo>
                  <a:lnTo>
                    <a:pt x="817321" y="603605"/>
                  </a:lnTo>
                  <a:lnTo>
                    <a:pt x="817321" y="586841"/>
                  </a:lnTo>
                  <a:close/>
                </a:path>
                <a:path w="2078990" h="868044">
                  <a:moveTo>
                    <a:pt x="1714093" y="17830"/>
                  </a:moveTo>
                  <a:lnTo>
                    <a:pt x="1713699" y="17373"/>
                  </a:lnTo>
                  <a:lnTo>
                    <a:pt x="1709115" y="12039"/>
                  </a:lnTo>
                  <a:lnTo>
                    <a:pt x="1703019" y="7620"/>
                  </a:lnTo>
                  <a:lnTo>
                    <a:pt x="1688592" y="1524"/>
                  </a:lnTo>
                  <a:lnTo>
                    <a:pt x="1680616" y="0"/>
                  </a:lnTo>
                  <a:lnTo>
                    <a:pt x="1671878" y="0"/>
                  </a:lnTo>
                  <a:lnTo>
                    <a:pt x="1631035" y="15544"/>
                  </a:lnTo>
                  <a:lnTo>
                    <a:pt x="1614728" y="54864"/>
                  </a:lnTo>
                  <a:lnTo>
                    <a:pt x="1615147" y="62077"/>
                  </a:lnTo>
                  <a:lnTo>
                    <a:pt x="1636331" y="98806"/>
                  </a:lnTo>
                  <a:lnTo>
                    <a:pt x="1671726" y="109728"/>
                  </a:lnTo>
                  <a:lnTo>
                    <a:pt x="1680464" y="109728"/>
                  </a:lnTo>
                  <a:lnTo>
                    <a:pt x="1688439" y="108204"/>
                  </a:lnTo>
                  <a:lnTo>
                    <a:pt x="1702968" y="102108"/>
                  </a:lnTo>
                  <a:lnTo>
                    <a:pt x="1709115" y="97688"/>
                  </a:lnTo>
                  <a:lnTo>
                    <a:pt x="1713699" y="92354"/>
                  </a:lnTo>
                  <a:lnTo>
                    <a:pt x="1714093" y="91897"/>
                  </a:lnTo>
                  <a:lnTo>
                    <a:pt x="1701292" y="79705"/>
                  </a:lnTo>
                  <a:lnTo>
                    <a:pt x="1695157" y="85242"/>
                  </a:lnTo>
                  <a:lnTo>
                    <a:pt x="1688376" y="89192"/>
                  </a:lnTo>
                  <a:lnTo>
                    <a:pt x="1680908" y="91567"/>
                  </a:lnTo>
                  <a:lnTo>
                    <a:pt x="1672793" y="92354"/>
                  </a:lnTo>
                  <a:lnTo>
                    <a:pt x="1665478" y="92354"/>
                  </a:lnTo>
                  <a:lnTo>
                    <a:pt x="1634794" y="62509"/>
                  </a:lnTo>
                  <a:lnTo>
                    <a:pt x="1634794" y="47218"/>
                  </a:lnTo>
                  <a:lnTo>
                    <a:pt x="1636318" y="41198"/>
                  </a:lnTo>
                  <a:lnTo>
                    <a:pt x="1642783" y="29870"/>
                  </a:lnTo>
                  <a:lnTo>
                    <a:pt x="1647342" y="25400"/>
                  </a:lnTo>
                  <a:lnTo>
                    <a:pt x="1653133" y="22250"/>
                  </a:lnTo>
                  <a:lnTo>
                    <a:pt x="1658924" y="18999"/>
                  </a:lnTo>
                  <a:lnTo>
                    <a:pt x="1665478" y="17373"/>
                  </a:lnTo>
                  <a:lnTo>
                    <a:pt x="1672793" y="17373"/>
                  </a:lnTo>
                  <a:lnTo>
                    <a:pt x="1680908" y="18148"/>
                  </a:lnTo>
                  <a:lnTo>
                    <a:pt x="1688376" y="20497"/>
                  </a:lnTo>
                  <a:lnTo>
                    <a:pt x="1695157" y="24396"/>
                  </a:lnTo>
                  <a:lnTo>
                    <a:pt x="1701292" y="29870"/>
                  </a:lnTo>
                  <a:lnTo>
                    <a:pt x="1714093" y="17830"/>
                  </a:lnTo>
                  <a:close/>
                </a:path>
                <a:path w="2078990" h="868044">
                  <a:moveTo>
                    <a:pt x="1807083" y="59486"/>
                  </a:moveTo>
                  <a:lnTo>
                    <a:pt x="1805203" y="52324"/>
                  </a:lnTo>
                  <a:lnTo>
                    <a:pt x="1801444" y="46024"/>
                  </a:lnTo>
                  <a:lnTo>
                    <a:pt x="1799132" y="42062"/>
                  </a:lnTo>
                  <a:lnTo>
                    <a:pt x="1797786" y="39725"/>
                  </a:lnTo>
                  <a:lnTo>
                    <a:pt x="1792655" y="34798"/>
                  </a:lnTo>
                  <a:lnTo>
                    <a:pt x="1787880" y="32232"/>
                  </a:lnTo>
                  <a:lnTo>
                    <a:pt x="1787880" y="59893"/>
                  </a:lnTo>
                  <a:lnTo>
                    <a:pt x="1787880" y="75133"/>
                  </a:lnTo>
                  <a:lnTo>
                    <a:pt x="1785594" y="81280"/>
                  </a:lnTo>
                  <a:lnTo>
                    <a:pt x="1776450" y="90627"/>
                  </a:lnTo>
                  <a:lnTo>
                    <a:pt x="1770659" y="92964"/>
                  </a:lnTo>
                  <a:lnTo>
                    <a:pt x="1756638" y="92964"/>
                  </a:lnTo>
                  <a:lnTo>
                    <a:pt x="1750847" y="90627"/>
                  </a:lnTo>
                  <a:lnTo>
                    <a:pt x="1746275" y="85953"/>
                  </a:lnTo>
                  <a:lnTo>
                    <a:pt x="1741805" y="81280"/>
                  </a:lnTo>
                  <a:lnTo>
                    <a:pt x="1739569" y="75133"/>
                  </a:lnTo>
                  <a:lnTo>
                    <a:pt x="1739569" y="59893"/>
                  </a:lnTo>
                  <a:lnTo>
                    <a:pt x="1741805" y="53746"/>
                  </a:lnTo>
                  <a:lnTo>
                    <a:pt x="1746275" y="49072"/>
                  </a:lnTo>
                  <a:lnTo>
                    <a:pt x="1750847" y="44399"/>
                  </a:lnTo>
                  <a:lnTo>
                    <a:pt x="1756638" y="42062"/>
                  </a:lnTo>
                  <a:lnTo>
                    <a:pt x="1770659" y="42062"/>
                  </a:lnTo>
                  <a:lnTo>
                    <a:pt x="1776450" y="44399"/>
                  </a:lnTo>
                  <a:lnTo>
                    <a:pt x="1785594" y="53746"/>
                  </a:lnTo>
                  <a:lnTo>
                    <a:pt x="1787880" y="59893"/>
                  </a:lnTo>
                  <a:lnTo>
                    <a:pt x="1787880" y="32232"/>
                  </a:lnTo>
                  <a:lnTo>
                    <a:pt x="1779447" y="27686"/>
                  </a:lnTo>
                  <a:lnTo>
                    <a:pt x="1771980" y="25908"/>
                  </a:lnTo>
                  <a:lnTo>
                    <a:pt x="1755419" y="25908"/>
                  </a:lnTo>
                  <a:lnTo>
                    <a:pt x="1722196" y="52324"/>
                  </a:lnTo>
                  <a:lnTo>
                    <a:pt x="1720367" y="59486"/>
                  </a:lnTo>
                  <a:lnTo>
                    <a:pt x="1720367" y="75539"/>
                  </a:lnTo>
                  <a:lnTo>
                    <a:pt x="1748002" y="107492"/>
                  </a:lnTo>
                  <a:lnTo>
                    <a:pt x="1755419" y="109270"/>
                  </a:lnTo>
                  <a:lnTo>
                    <a:pt x="1771980" y="109270"/>
                  </a:lnTo>
                  <a:lnTo>
                    <a:pt x="1779447" y="107492"/>
                  </a:lnTo>
                  <a:lnTo>
                    <a:pt x="1792655" y="100380"/>
                  </a:lnTo>
                  <a:lnTo>
                    <a:pt x="1797786" y="95453"/>
                  </a:lnTo>
                  <a:lnTo>
                    <a:pt x="1799221" y="92964"/>
                  </a:lnTo>
                  <a:lnTo>
                    <a:pt x="1801444" y="89154"/>
                  </a:lnTo>
                  <a:lnTo>
                    <a:pt x="1805203" y="82753"/>
                  </a:lnTo>
                  <a:lnTo>
                    <a:pt x="1807083" y="75539"/>
                  </a:lnTo>
                  <a:lnTo>
                    <a:pt x="1807083" y="59486"/>
                  </a:lnTo>
                  <a:close/>
                </a:path>
                <a:path w="2078990" h="868044">
                  <a:moveTo>
                    <a:pt x="1899958" y="75387"/>
                  </a:moveTo>
                  <a:lnTo>
                    <a:pt x="1898472" y="73456"/>
                  </a:lnTo>
                  <a:lnTo>
                    <a:pt x="1894928" y="68884"/>
                  </a:lnTo>
                  <a:lnTo>
                    <a:pt x="1884870" y="65836"/>
                  </a:lnTo>
                  <a:lnTo>
                    <a:pt x="1888832" y="64109"/>
                  </a:lnTo>
                  <a:lnTo>
                    <a:pt x="1891880" y="61722"/>
                  </a:lnTo>
                  <a:lnTo>
                    <a:pt x="1892528" y="60807"/>
                  </a:lnTo>
                  <a:lnTo>
                    <a:pt x="1894014" y="58674"/>
                  </a:lnTo>
                  <a:lnTo>
                    <a:pt x="1896249" y="55626"/>
                  </a:lnTo>
                  <a:lnTo>
                    <a:pt x="1897367" y="52019"/>
                  </a:lnTo>
                  <a:lnTo>
                    <a:pt x="1897367" y="41148"/>
                  </a:lnTo>
                  <a:lnTo>
                    <a:pt x="1897126" y="40690"/>
                  </a:lnTo>
                  <a:lnTo>
                    <a:pt x="1894573" y="35966"/>
                  </a:lnTo>
                  <a:lnTo>
                    <a:pt x="1883397" y="28651"/>
                  </a:lnTo>
                  <a:lnTo>
                    <a:pt x="1881517" y="28219"/>
                  </a:lnTo>
                  <a:lnTo>
                    <a:pt x="1881517" y="80568"/>
                  </a:lnTo>
                  <a:lnTo>
                    <a:pt x="1881517" y="90932"/>
                  </a:lnTo>
                  <a:lnTo>
                    <a:pt x="1876285" y="94335"/>
                  </a:lnTo>
                  <a:lnTo>
                    <a:pt x="1844027" y="94335"/>
                  </a:lnTo>
                  <a:lnTo>
                    <a:pt x="1844027" y="73456"/>
                  </a:lnTo>
                  <a:lnTo>
                    <a:pt x="1871611" y="73456"/>
                  </a:lnTo>
                  <a:lnTo>
                    <a:pt x="1875421" y="74371"/>
                  </a:lnTo>
                  <a:lnTo>
                    <a:pt x="1877860" y="76200"/>
                  </a:lnTo>
                  <a:lnTo>
                    <a:pt x="1880298" y="77927"/>
                  </a:lnTo>
                  <a:lnTo>
                    <a:pt x="1881517" y="80568"/>
                  </a:lnTo>
                  <a:lnTo>
                    <a:pt x="1881517" y="28219"/>
                  </a:lnTo>
                  <a:lnTo>
                    <a:pt x="1878774" y="27571"/>
                  </a:lnTo>
                  <a:lnTo>
                    <a:pt x="1878774" y="43992"/>
                  </a:lnTo>
                  <a:lnTo>
                    <a:pt x="1878774" y="57404"/>
                  </a:lnTo>
                  <a:lnTo>
                    <a:pt x="1873846" y="60807"/>
                  </a:lnTo>
                  <a:lnTo>
                    <a:pt x="1844027" y="60807"/>
                  </a:lnTo>
                  <a:lnTo>
                    <a:pt x="1844027" y="40690"/>
                  </a:lnTo>
                  <a:lnTo>
                    <a:pt x="1873846" y="40690"/>
                  </a:lnTo>
                  <a:lnTo>
                    <a:pt x="1878774" y="43992"/>
                  </a:lnTo>
                  <a:lnTo>
                    <a:pt x="1878774" y="27571"/>
                  </a:lnTo>
                  <a:lnTo>
                    <a:pt x="1875624" y="26822"/>
                  </a:lnTo>
                  <a:lnTo>
                    <a:pt x="1825891" y="26822"/>
                  </a:lnTo>
                  <a:lnTo>
                    <a:pt x="1825891" y="108204"/>
                  </a:lnTo>
                  <a:lnTo>
                    <a:pt x="1878114" y="108204"/>
                  </a:lnTo>
                  <a:lnTo>
                    <a:pt x="1886242" y="106222"/>
                  </a:lnTo>
                  <a:lnTo>
                    <a:pt x="1897214" y="98298"/>
                  </a:lnTo>
                  <a:lnTo>
                    <a:pt x="1899145" y="94335"/>
                  </a:lnTo>
                  <a:lnTo>
                    <a:pt x="1899958" y="92659"/>
                  </a:lnTo>
                  <a:lnTo>
                    <a:pt x="1899958" y="75387"/>
                  </a:lnTo>
                  <a:close/>
                </a:path>
                <a:path w="2078990" h="868044">
                  <a:moveTo>
                    <a:pt x="1996452" y="59639"/>
                  </a:moveTo>
                  <a:lnTo>
                    <a:pt x="1994712" y="52476"/>
                  </a:lnTo>
                  <a:lnTo>
                    <a:pt x="1994674" y="52324"/>
                  </a:lnTo>
                  <a:lnTo>
                    <a:pt x="1991207" y="46177"/>
                  </a:lnTo>
                  <a:lnTo>
                    <a:pt x="1988489" y="41148"/>
                  </a:lnTo>
                  <a:lnTo>
                    <a:pt x="1987753" y="39776"/>
                  </a:lnTo>
                  <a:lnTo>
                    <a:pt x="1987664" y="39624"/>
                  </a:lnTo>
                  <a:lnTo>
                    <a:pt x="1982889" y="34798"/>
                  </a:lnTo>
                  <a:lnTo>
                    <a:pt x="1978317" y="32258"/>
                  </a:lnTo>
                  <a:lnTo>
                    <a:pt x="1978317" y="60960"/>
                  </a:lnTo>
                  <a:lnTo>
                    <a:pt x="1932139" y="60960"/>
                  </a:lnTo>
                  <a:lnTo>
                    <a:pt x="1949208" y="41148"/>
                  </a:lnTo>
                  <a:lnTo>
                    <a:pt x="1961502" y="41148"/>
                  </a:lnTo>
                  <a:lnTo>
                    <a:pt x="1966683" y="42976"/>
                  </a:lnTo>
                  <a:lnTo>
                    <a:pt x="1975015" y="50292"/>
                  </a:lnTo>
                  <a:lnTo>
                    <a:pt x="1977504" y="55067"/>
                  </a:lnTo>
                  <a:lnTo>
                    <a:pt x="1978317" y="60960"/>
                  </a:lnTo>
                  <a:lnTo>
                    <a:pt x="1978317" y="32258"/>
                  </a:lnTo>
                  <a:lnTo>
                    <a:pt x="1976488" y="31242"/>
                  </a:lnTo>
                  <a:lnTo>
                    <a:pt x="1970290" y="27686"/>
                  </a:lnTo>
                  <a:lnTo>
                    <a:pt x="1963229" y="25908"/>
                  </a:lnTo>
                  <a:lnTo>
                    <a:pt x="1947278" y="25908"/>
                  </a:lnTo>
                  <a:lnTo>
                    <a:pt x="1940064" y="27686"/>
                  </a:lnTo>
                  <a:lnTo>
                    <a:pt x="1927263" y="34798"/>
                  </a:lnTo>
                  <a:lnTo>
                    <a:pt x="1922233" y="39776"/>
                  </a:lnTo>
                  <a:lnTo>
                    <a:pt x="1918665" y="46024"/>
                  </a:lnTo>
                  <a:lnTo>
                    <a:pt x="1915109" y="52324"/>
                  </a:lnTo>
                  <a:lnTo>
                    <a:pt x="1915020" y="52476"/>
                  </a:lnTo>
                  <a:lnTo>
                    <a:pt x="1913242" y="59639"/>
                  </a:lnTo>
                  <a:lnTo>
                    <a:pt x="1913242" y="75539"/>
                  </a:lnTo>
                  <a:lnTo>
                    <a:pt x="1941385" y="107492"/>
                  </a:lnTo>
                  <a:lnTo>
                    <a:pt x="1949259" y="109270"/>
                  </a:lnTo>
                  <a:lnTo>
                    <a:pt x="1965210" y="109270"/>
                  </a:lnTo>
                  <a:lnTo>
                    <a:pt x="1971509" y="108153"/>
                  </a:lnTo>
                  <a:lnTo>
                    <a:pt x="1982685" y="103682"/>
                  </a:lnTo>
                  <a:lnTo>
                    <a:pt x="1987308" y="100380"/>
                  </a:lnTo>
                  <a:lnTo>
                    <a:pt x="1990966" y="96012"/>
                  </a:lnTo>
                  <a:lnTo>
                    <a:pt x="1988451" y="93116"/>
                  </a:lnTo>
                  <a:lnTo>
                    <a:pt x="1980844" y="84378"/>
                  </a:lnTo>
                  <a:lnTo>
                    <a:pt x="1980653" y="84378"/>
                  </a:lnTo>
                  <a:lnTo>
                    <a:pt x="1974964" y="90170"/>
                  </a:lnTo>
                  <a:lnTo>
                    <a:pt x="1967598" y="93116"/>
                  </a:lnTo>
                  <a:lnTo>
                    <a:pt x="1951647" y="93116"/>
                  </a:lnTo>
                  <a:lnTo>
                    <a:pt x="1945754" y="91389"/>
                  </a:lnTo>
                  <a:lnTo>
                    <a:pt x="1940979" y="87934"/>
                  </a:lnTo>
                  <a:lnTo>
                    <a:pt x="1936305" y="84378"/>
                  </a:lnTo>
                  <a:lnTo>
                    <a:pt x="1933409" y="79603"/>
                  </a:lnTo>
                  <a:lnTo>
                    <a:pt x="1932292" y="73609"/>
                  </a:lnTo>
                  <a:lnTo>
                    <a:pt x="1996147" y="73609"/>
                  </a:lnTo>
                  <a:lnTo>
                    <a:pt x="1996351" y="71170"/>
                  </a:lnTo>
                  <a:lnTo>
                    <a:pt x="1996452" y="60960"/>
                  </a:lnTo>
                  <a:lnTo>
                    <a:pt x="1996452" y="59639"/>
                  </a:lnTo>
                  <a:close/>
                </a:path>
                <a:path w="2078990" h="868044">
                  <a:moveTo>
                    <a:pt x="2078774" y="26822"/>
                  </a:moveTo>
                  <a:lnTo>
                    <a:pt x="2002574" y="26822"/>
                  </a:lnTo>
                  <a:lnTo>
                    <a:pt x="2002574" y="42976"/>
                  </a:lnTo>
                  <a:lnTo>
                    <a:pt x="2031225" y="42976"/>
                  </a:lnTo>
                  <a:lnTo>
                    <a:pt x="2031225" y="108204"/>
                  </a:lnTo>
                  <a:lnTo>
                    <a:pt x="2050275" y="108204"/>
                  </a:lnTo>
                  <a:lnTo>
                    <a:pt x="2050275" y="42976"/>
                  </a:lnTo>
                  <a:lnTo>
                    <a:pt x="2078774" y="42976"/>
                  </a:lnTo>
                  <a:lnTo>
                    <a:pt x="2078774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221163" y="2424327"/>
              <a:ext cx="4237507" cy="55239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020300" y="698500"/>
              <a:ext cx="4584700" cy="11811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371" y="10154920"/>
            <a:ext cx="132180" cy="107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81000" y="355600"/>
            <a:ext cx="6794500" cy="10337800"/>
            <a:chOff x="381000" y="355600"/>
            <a:chExt cx="6794500" cy="10337800"/>
          </a:xfrm>
        </p:grpSpPr>
        <p:sp>
          <p:nvSpPr>
            <p:cNvPr id="4" name="object 4"/>
            <p:cNvSpPr/>
            <p:nvPr/>
          </p:nvSpPr>
          <p:spPr>
            <a:xfrm>
              <a:off x="381000" y="2552700"/>
              <a:ext cx="6794500" cy="4572000"/>
            </a:xfrm>
            <a:custGeom>
              <a:avLst/>
              <a:gdLst/>
              <a:ahLst/>
              <a:cxnLst/>
              <a:rect l="l" t="t" r="r" b="b"/>
              <a:pathLst>
                <a:path w="6794500" h="45720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4381500"/>
                  </a:lnTo>
                  <a:lnTo>
                    <a:pt x="5031" y="4425179"/>
                  </a:lnTo>
                  <a:lnTo>
                    <a:pt x="19362" y="4465277"/>
                  </a:lnTo>
                  <a:lnTo>
                    <a:pt x="41850" y="4500648"/>
                  </a:lnTo>
                  <a:lnTo>
                    <a:pt x="71351" y="4530149"/>
                  </a:lnTo>
                  <a:lnTo>
                    <a:pt x="106722" y="4552637"/>
                  </a:lnTo>
                  <a:lnTo>
                    <a:pt x="146820" y="4566968"/>
                  </a:lnTo>
                  <a:lnTo>
                    <a:pt x="190500" y="4572000"/>
                  </a:lnTo>
                  <a:lnTo>
                    <a:pt x="6604000" y="4572000"/>
                  </a:lnTo>
                  <a:lnTo>
                    <a:pt x="6647678" y="4566968"/>
                  </a:lnTo>
                  <a:lnTo>
                    <a:pt x="6687775" y="4552637"/>
                  </a:lnTo>
                  <a:lnTo>
                    <a:pt x="6723146" y="4530149"/>
                  </a:lnTo>
                  <a:lnTo>
                    <a:pt x="6752648" y="4500648"/>
                  </a:lnTo>
                  <a:lnTo>
                    <a:pt x="6775136" y="4465277"/>
                  </a:lnTo>
                  <a:lnTo>
                    <a:pt x="6789468" y="4425179"/>
                  </a:lnTo>
                  <a:lnTo>
                    <a:pt x="6794500" y="43815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2400300"/>
              <a:ext cx="1917700" cy="5003800"/>
            </a:xfrm>
            <a:custGeom>
              <a:avLst/>
              <a:gdLst/>
              <a:ahLst/>
              <a:cxnLst/>
              <a:rect l="l" t="t" r="r" b="b"/>
              <a:pathLst>
                <a:path w="1917700" h="5003800">
                  <a:moveTo>
                    <a:pt x="1917700" y="0"/>
                  </a:moveTo>
                  <a:lnTo>
                    <a:pt x="0" y="0"/>
                  </a:lnTo>
                  <a:lnTo>
                    <a:pt x="0" y="5003800"/>
                  </a:lnTo>
                  <a:lnTo>
                    <a:pt x="1917700" y="50038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3811" y="2796539"/>
              <a:ext cx="1290320" cy="4123054"/>
            </a:xfrm>
            <a:custGeom>
              <a:avLst/>
              <a:gdLst/>
              <a:ahLst/>
              <a:cxnLst/>
              <a:rect l="l" t="t" r="r" b="b"/>
              <a:pathLst>
                <a:path w="1290320" h="4123054">
                  <a:moveTo>
                    <a:pt x="99745" y="215900"/>
                  </a:moveTo>
                  <a:lnTo>
                    <a:pt x="15290" y="215900"/>
                  </a:lnTo>
                  <a:lnTo>
                    <a:pt x="15290" y="340360"/>
                  </a:lnTo>
                  <a:lnTo>
                    <a:pt x="38049" y="340360"/>
                  </a:lnTo>
                  <a:lnTo>
                    <a:pt x="37871" y="235458"/>
                  </a:lnTo>
                  <a:lnTo>
                    <a:pt x="99568" y="235458"/>
                  </a:lnTo>
                  <a:lnTo>
                    <a:pt x="99745" y="215900"/>
                  </a:lnTo>
                  <a:close/>
                </a:path>
                <a:path w="1290320" h="4123054">
                  <a:moveTo>
                    <a:pt x="118592" y="124460"/>
                  </a:moveTo>
                  <a:lnTo>
                    <a:pt x="86944" y="79121"/>
                  </a:lnTo>
                  <a:lnTo>
                    <a:pt x="73431" y="59740"/>
                  </a:lnTo>
                  <a:lnTo>
                    <a:pt x="86106" y="41605"/>
                  </a:lnTo>
                  <a:lnTo>
                    <a:pt x="115214" y="0"/>
                  </a:lnTo>
                  <a:lnTo>
                    <a:pt x="88188" y="0"/>
                  </a:lnTo>
                  <a:lnTo>
                    <a:pt x="58851" y="41605"/>
                  </a:lnTo>
                  <a:lnTo>
                    <a:pt x="29514" y="0"/>
                  </a:lnTo>
                  <a:lnTo>
                    <a:pt x="2844" y="0"/>
                  </a:lnTo>
                  <a:lnTo>
                    <a:pt x="44983" y="60629"/>
                  </a:lnTo>
                  <a:lnTo>
                    <a:pt x="0" y="124460"/>
                  </a:lnTo>
                  <a:lnTo>
                    <a:pt x="26670" y="124460"/>
                  </a:lnTo>
                  <a:lnTo>
                    <a:pt x="58851" y="79121"/>
                  </a:lnTo>
                  <a:lnTo>
                    <a:pt x="91211" y="124460"/>
                  </a:lnTo>
                  <a:lnTo>
                    <a:pt x="118592" y="124460"/>
                  </a:lnTo>
                  <a:close/>
                </a:path>
                <a:path w="1290320" h="4123054">
                  <a:moveTo>
                    <a:pt x="197675" y="245414"/>
                  </a:moveTo>
                  <a:lnTo>
                    <a:pt x="177406" y="245414"/>
                  </a:lnTo>
                  <a:lnTo>
                    <a:pt x="124955" y="308000"/>
                  </a:lnTo>
                  <a:lnTo>
                    <a:pt x="124955" y="245414"/>
                  </a:lnTo>
                  <a:lnTo>
                    <a:pt x="102730" y="245414"/>
                  </a:lnTo>
                  <a:lnTo>
                    <a:pt x="102730" y="340360"/>
                  </a:lnTo>
                  <a:lnTo>
                    <a:pt x="123177" y="340360"/>
                  </a:lnTo>
                  <a:lnTo>
                    <a:pt x="150202" y="308000"/>
                  </a:lnTo>
                  <a:lnTo>
                    <a:pt x="175450" y="277774"/>
                  </a:lnTo>
                  <a:lnTo>
                    <a:pt x="175450" y="340360"/>
                  </a:lnTo>
                  <a:lnTo>
                    <a:pt x="197675" y="340360"/>
                  </a:lnTo>
                  <a:lnTo>
                    <a:pt x="197675" y="277774"/>
                  </a:lnTo>
                  <a:lnTo>
                    <a:pt x="197675" y="245414"/>
                  </a:lnTo>
                  <a:close/>
                </a:path>
                <a:path w="1290320" h="4123054">
                  <a:moveTo>
                    <a:pt x="220040" y="29514"/>
                  </a:moveTo>
                  <a:lnTo>
                    <a:pt x="143230" y="29514"/>
                  </a:lnTo>
                  <a:lnTo>
                    <a:pt x="141630" y="66141"/>
                  </a:lnTo>
                  <a:lnTo>
                    <a:pt x="141160" y="75501"/>
                  </a:lnTo>
                  <a:lnTo>
                    <a:pt x="140563" y="82740"/>
                  </a:lnTo>
                  <a:lnTo>
                    <a:pt x="139852" y="87833"/>
                  </a:lnTo>
                  <a:lnTo>
                    <a:pt x="139344" y="92075"/>
                  </a:lnTo>
                  <a:lnTo>
                    <a:pt x="129959" y="106146"/>
                  </a:lnTo>
                  <a:lnTo>
                    <a:pt x="124269" y="106146"/>
                  </a:lnTo>
                  <a:lnTo>
                    <a:pt x="122847" y="105968"/>
                  </a:lnTo>
                  <a:lnTo>
                    <a:pt x="121183" y="105613"/>
                  </a:lnTo>
                  <a:lnTo>
                    <a:pt x="120142" y="123812"/>
                  </a:lnTo>
                  <a:lnTo>
                    <a:pt x="120116" y="124282"/>
                  </a:lnTo>
                  <a:lnTo>
                    <a:pt x="124980" y="125590"/>
                  </a:lnTo>
                  <a:lnTo>
                    <a:pt x="129070" y="126238"/>
                  </a:lnTo>
                  <a:lnTo>
                    <a:pt x="139496" y="126238"/>
                  </a:lnTo>
                  <a:lnTo>
                    <a:pt x="145072" y="123812"/>
                  </a:lnTo>
                  <a:lnTo>
                    <a:pt x="153250" y="113969"/>
                  </a:lnTo>
                  <a:lnTo>
                    <a:pt x="156159" y="107276"/>
                  </a:lnTo>
                  <a:lnTo>
                    <a:pt x="156375" y="106146"/>
                  </a:lnTo>
                  <a:lnTo>
                    <a:pt x="157810" y="98856"/>
                  </a:lnTo>
                  <a:lnTo>
                    <a:pt x="162255" y="48361"/>
                  </a:lnTo>
                  <a:lnTo>
                    <a:pt x="197815" y="48361"/>
                  </a:lnTo>
                  <a:lnTo>
                    <a:pt x="197815" y="124460"/>
                  </a:lnTo>
                  <a:lnTo>
                    <a:pt x="220040" y="124460"/>
                  </a:lnTo>
                  <a:lnTo>
                    <a:pt x="220040" y="48361"/>
                  </a:lnTo>
                  <a:lnTo>
                    <a:pt x="220040" y="29514"/>
                  </a:lnTo>
                  <a:close/>
                </a:path>
                <a:path w="1290320" h="4123054">
                  <a:moveTo>
                    <a:pt x="300469" y="245414"/>
                  </a:moveTo>
                  <a:lnTo>
                    <a:pt x="227571" y="245414"/>
                  </a:lnTo>
                  <a:lnTo>
                    <a:pt x="227571" y="340360"/>
                  </a:lnTo>
                  <a:lnTo>
                    <a:pt x="249796" y="340360"/>
                  </a:lnTo>
                  <a:lnTo>
                    <a:pt x="249796" y="264261"/>
                  </a:lnTo>
                  <a:lnTo>
                    <a:pt x="300469" y="264261"/>
                  </a:lnTo>
                  <a:lnTo>
                    <a:pt x="300469" y="245414"/>
                  </a:lnTo>
                  <a:close/>
                </a:path>
                <a:path w="1290320" h="4123054">
                  <a:moveTo>
                    <a:pt x="342963" y="76987"/>
                  </a:moveTo>
                  <a:lnTo>
                    <a:pt x="326136" y="38823"/>
                  </a:lnTo>
                  <a:lnTo>
                    <a:pt x="320560" y="35826"/>
                  </a:lnTo>
                  <a:lnTo>
                    <a:pt x="320560" y="68097"/>
                  </a:lnTo>
                  <a:lnTo>
                    <a:pt x="320560" y="85877"/>
                  </a:lnTo>
                  <a:lnTo>
                    <a:pt x="317893" y="93052"/>
                  </a:lnTo>
                  <a:lnTo>
                    <a:pt x="307225" y="103949"/>
                  </a:lnTo>
                  <a:lnTo>
                    <a:pt x="300469" y="106680"/>
                  </a:lnTo>
                  <a:lnTo>
                    <a:pt x="284111" y="106680"/>
                  </a:lnTo>
                  <a:lnTo>
                    <a:pt x="277355" y="103949"/>
                  </a:lnTo>
                  <a:lnTo>
                    <a:pt x="272021" y="98501"/>
                  </a:lnTo>
                  <a:lnTo>
                    <a:pt x="266801" y="93052"/>
                  </a:lnTo>
                  <a:lnTo>
                    <a:pt x="264198" y="85877"/>
                  </a:lnTo>
                  <a:lnTo>
                    <a:pt x="264198" y="68097"/>
                  </a:lnTo>
                  <a:lnTo>
                    <a:pt x="266801" y="60921"/>
                  </a:lnTo>
                  <a:lnTo>
                    <a:pt x="272021" y="55473"/>
                  </a:lnTo>
                  <a:lnTo>
                    <a:pt x="277355" y="50025"/>
                  </a:lnTo>
                  <a:lnTo>
                    <a:pt x="284111" y="47294"/>
                  </a:lnTo>
                  <a:lnTo>
                    <a:pt x="300469" y="47294"/>
                  </a:lnTo>
                  <a:lnTo>
                    <a:pt x="307225" y="50025"/>
                  </a:lnTo>
                  <a:lnTo>
                    <a:pt x="317893" y="60921"/>
                  </a:lnTo>
                  <a:lnTo>
                    <a:pt x="320560" y="68097"/>
                  </a:lnTo>
                  <a:lnTo>
                    <a:pt x="320560" y="35826"/>
                  </a:lnTo>
                  <a:lnTo>
                    <a:pt x="292290" y="28448"/>
                  </a:lnTo>
                  <a:lnTo>
                    <a:pt x="285267" y="28841"/>
                  </a:lnTo>
                  <a:lnTo>
                    <a:pt x="248196" y="51917"/>
                  </a:lnTo>
                  <a:lnTo>
                    <a:pt x="241795" y="76987"/>
                  </a:lnTo>
                  <a:lnTo>
                    <a:pt x="242201" y="83832"/>
                  </a:lnTo>
                  <a:lnTo>
                    <a:pt x="266331" y="119481"/>
                  </a:lnTo>
                  <a:lnTo>
                    <a:pt x="292290" y="125704"/>
                  </a:lnTo>
                  <a:lnTo>
                    <a:pt x="299389" y="125310"/>
                  </a:lnTo>
                  <a:lnTo>
                    <a:pt x="333806" y="106680"/>
                  </a:lnTo>
                  <a:lnTo>
                    <a:pt x="342557" y="83832"/>
                  </a:lnTo>
                  <a:lnTo>
                    <a:pt x="342963" y="76987"/>
                  </a:lnTo>
                  <a:close/>
                </a:path>
                <a:path w="1290320" h="4123054">
                  <a:moveTo>
                    <a:pt x="411594" y="245414"/>
                  </a:moveTo>
                  <a:lnTo>
                    <a:pt x="391325" y="245414"/>
                  </a:lnTo>
                  <a:lnTo>
                    <a:pt x="338874" y="308000"/>
                  </a:lnTo>
                  <a:lnTo>
                    <a:pt x="338874" y="245414"/>
                  </a:lnTo>
                  <a:lnTo>
                    <a:pt x="316649" y="245414"/>
                  </a:lnTo>
                  <a:lnTo>
                    <a:pt x="316649" y="340360"/>
                  </a:lnTo>
                  <a:lnTo>
                    <a:pt x="337096" y="340360"/>
                  </a:lnTo>
                  <a:lnTo>
                    <a:pt x="364121" y="308000"/>
                  </a:lnTo>
                  <a:lnTo>
                    <a:pt x="389369" y="277774"/>
                  </a:lnTo>
                  <a:lnTo>
                    <a:pt x="389369" y="340360"/>
                  </a:lnTo>
                  <a:lnTo>
                    <a:pt x="411594" y="340360"/>
                  </a:lnTo>
                  <a:lnTo>
                    <a:pt x="411594" y="277774"/>
                  </a:lnTo>
                  <a:lnTo>
                    <a:pt x="411594" y="245414"/>
                  </a:lnTo>
                  <a:close/>
                </a:path>
                <a:path w="1290320" h="4123054">
                  <a:moveTo>
                    <a:pt x="455955" y="29514"/>
                  </a:moveTo>
                  <a:lnTo>
                    <a:pt x="364921" y="29514"/>
                  </a:lnTo>
                  <a:lnTo>
                    <a:pt x="364921" y="124460"/>
                  </a:lnTo>
                  <a:lnTo>
                    <a:pt x="387146" y="124460"/>
                  </a:lnTo>
                  <a:lnTo>
                    <a:pt x="387146" y="48361"/>
                  </a:lnTo>
                  <a:lnTo>
                    <a:pt x="433908" y="48361"/>
                  </a:lnTo>
                  <a:lnTo>
                    <a:pt x="433908" y="124460"/>
                  </a:lnTo>
                  <a:lnTo>
                    <a:pt x="455955" y="124460"/>
                  </a:lnTo>
                  <a:lnTo>
                    <a:pt x="455955" y="48361"/>
                  </a:lnTo>
                  <a:lnTo>
                    <a:pt x="455955" y="29514"/>
                  </a:lnTo>
                  <a:close/>
                </a:path>
                <a:path w="1290320" h="4123054">
                  <a:moveTo>
                    <a:pt x="530364" y="292887"/>
                  </a:moveTo>
                  <a:lnTo>
                    <a:pt x="520230" y="260527"/>
                  </a:lnTo>
                  <a:lnTo>
                    <a:pt x="520141" y="260350"/>
                  </a:lnTo>
                  <a:lnTo>
                    <a:pt x="514565" y="254723"/>
                  </a:lnTo>
                  <a:lnTo>
                    <a:pt x="509231" y="251764"/>
                  </a:lnTo>
                  <a:lnTo>
                    <a:pt x="509231" y="285242"/>
                  </a:lnTo>
                  <a:lnTo>
                    <a:pt x="455358" y="285242"/>
                  </a:lnTo>
                  <a:lnTo>
                    <a:pt x="475272" y="262128"/>
                  </a:lnTo>
                  <a:lnTo>
                    <a:pt x="489610" y="262128"/>
                  </a:lnTo>
                  <a:lnTo>
                    <a:pt x="495655" y="264261"/>
                  </a:lnTo>
                  <a:lnTo>
                    <a:pt x="505383" y="272796"/>
                  </a:lnTo>
                  <a:lnTo>
                    <a:pt x="508279" y="278371"/>
                  </a:lnTo>
                  <a:lnTo>
                    <a:pt x="509231" y="285242"/>
                  </a:lnTo>
                  <a:lnTo>
                    <a:pt x="509231" y="251764"/>
                  </a:lnTo>
                  <a:lnTo>
                    <a:pt x="482384" y="244348"/>
                  </a:lnTo>
                  <a:lnTo>
                    <a:pt x="475538" y="244741"/>
                  </a:lnTo>
                  <a:lnTo>
                    <a:pt x="439635" y="267817"/>
                  </a:lnTo>
                  <a:lnTo>
                    <a:pt x="439534" y="267995"/>
                  </a:lnTo>
                  <a:lnTo>
                    <a:pt x="436880" y="273558"/>
                  </a:lnTo>
                  <a:lnTo>
                    <a:pt x="436816" y="273685"/>
                  </a:lnTo>
                  <a:lnTo>
                    <a:pt x="434873" y="279730"/>
                  </a:lnTo>
                  <a:lnTo>
                    <a:pt x="433705" y="286131"/>
                  </a:lnTo>
                  <a:lnTo>
                    <a:pt x="433311" y="292887"/>
                  </a:lnTo>
                  <a:lnTo>
                    <a:pt x="433717" y="299732"/>
                  </a:lnTo>
                  <a:lnTo>
                    <a:pt x="458203" y="335381"/>
                  </a:lnTo>
                  <a:lnTo>
                    <a:pt x="485762" y="341604"/>
                  </a:lnTo>
                  <a:lnTo>
                    <a:pt x="493941" y="341604"/>
                  </a:lnTo>
                  <a:lnTo>
                    <a:pt x="501294" y="340296"/>
                  </a:lnTo>
                  <a:lnTo>
                    <a:pt x="514324" y="335089"/>
                  </a:lnTo>
                  <a:lnTo>
                    <a:pt x="519722" y="331228"/>
                  </a:lnTo>
                  <a:lnTo>
                    <a:pt x="523989" y="326136"/>
                  </a:lnTo>
                  <a:lnTo>
                    <a:pt x="521055" y="322757"/>
                  </a:lnTo>
                  <a:lnTo>
                    <a:pt x="512178" y="312559"/>
                  </a:lnTo>
                  <a:lnTo>
                    <a:pt x="511937" y="312559"/>
                  </a:lnTo>
                  <a:lnTo>
                    <a:pt x="506666" y="316953"/>
                  </a:lnTo>
                  <a:lnTo>
                    <a:pt x="500570" y="320179"/>
                  </a:lnTo>
                  <a:lnTo>
                    <a:pt x="493776" y="322110"/>
                  </a:lnTo>
                  <a:lnTo>
                    <a:pt x="486295" y="322757"/>
                  </a:lnTo>
                  <a:lnTo>
                    <a:pt x="478116" y="322757"/>
                  </a:lnTo>
                  <a:lnTo>
                    <a:pt x="455536" y="299999"/>
                  </a:lnTo>
                  <a:lnTo>
                    <a:pt x="530034" y="299999"/>
                  </a:lnTo>
                  <a:lnTo>
                    <a:pt x="530275" y="297154"/>
                  </a:lnTo>
                  <a:lnTo>
                    <a:pt x="530364" y="292887"/>
                  </a:lnTo>
                  <a:close/>
                </a:path>
                <a:path w="1290320" h="4123054">
                  <a:moveTo>
                    <a:pt x="556348" y="4043184"/>
                  </a:moveTo>
                  <a:lnTo>
                    <a:pt x="545528" y="4006913"/>
                  </a:lnTo>
                  <a:lnTo>
                    <a:pt x="544245" y="4005084"/>
                  </a:lnTo>
                  <a:lnTo>
                    <a:pt x="537603" y="3999077"/>
                  </a:lnTo>
                  <a:lnTo>
                    <a:pt x="533425" y="3996817"/>
                  </a:lnTo>
                  <a:lnTo>
                    <a:pt x="533425" y="4030180"/>
                  </a:lnTo>
                  <a:lnTo>
                    <a:pt x="531393" y="4034548"/>
                  </a:lnTo>
                  <a:lnTo>
                    <a:pt x="527329" y="4038003"/>
                  </a:lnTo>
                  <a:lnTo>
                    <a:pt x="523240" y="4041559"/>
                  </a:lnTo>
                  <a:lnTo>
                    <a:pt x="523062" y="4041559"/>
                  </a:lnTo>
                  <a:lnTo>
                    <a:pt x="518185" y="4043184"/>
                  </a:lnTo>
                  <a:lnTo>
                    <a:pt x="505282" y="4043184"/>
                  </a:lnTo>
                  <a:lnTo>
                    <a:pt x="500100" y="4041559"/>
                  </a:lnTo>
                  <a:lnTo>
                    <a:pt x="492379" y="4035056"/>
                  </a:lnTo>
                  <a:lnTo>
                    <a:pt x="490448" y="4030637"/>
                  </a:lnTo>
                  <a:lnTo>
                    <a:pt x="490448" y="4019562"/>
                  </a:lnTo>
                  <a:lnTo>
                    <a:pt x="492264" y="4015448"/>
                  </a:lnTo>
                  <a:lnTo>
                    <a:pt x="492379" y="4015194"/>
                  </a:lnTo>
                  <a:lnTo>
                    <a:pt x="496239" y="4011942"/>
                  </a:lnTo>
                  <a:lnTo>
                    <a:pt x="500037" y="4008640"/>
                  </a:lnTo>
                  <a:lnTo>
                    <a:pt x="502386" y="4007828"/>
                  </a:lnTo>
                  <a:lnTo>
                    <a:pt x="505129" y="4006913"/>
                  </a:lnTo>
                  <a:lnTo>
                    <a:pt x="518236" y="4006913"/>
                  </a:lnTo>
                  <a:lnTo>
                    <a:pt x="523621" y="4008640"/>
                  </a:lnTo>
                  <a:lnTo>
                    <a:pt x="527481" y="4012095"/>
                  </a:lnTo>
                  <a:lnTo>
                    <a:pt x="531444" y="4015448"/>
                  </a:lnTo>
                  <a:lnTo>
                    <a:pt x="533349" y="4019562"/>
                  </a:lnTo>
                  <a:lnTo>
                    <a:pt x="533425" y="4030180"/>
                  </a:lnTo>
                  <a:lnTo>
                    <a:pt x="533425" y="3996817"/>
                  </a:lnTo>
                  <a:lnTo>
                    <a:pt x="529729" y="3994797"/>
                  </a:lnTo>
                  <a:lnTo>
                    <a:pt x="520611" y="3992219"/>
                  </a:lnTo>
                  <a:lnTo>
                    <a:pt x="510260" y="3991368"/>
                  </a:lnTo>
                  <a:lnTo>
                    <a:pt x="502945" y="3991368"/>
                  </a:lnTo>
                  <a:lnTo>
                    <a:pt x="496341" y="3992791"/>
                  </a:lnTo>
                  <a:lnTo>
                    <a:pt x="484555" y="3998480"/>
                  </a:lnTo>
                  <a:lnTo>
                    <a:pt x="479882" y="4002544"/>
                  </a:lnTo>
                  <a:lnTo>
                    <a:pt x="476427" y="4007828"/>
                  </a:lnTo>
                  <a:lnTo>
                    <a:pt x="472973" y="4013009"/>
                  </a:lnTo>
                  <a:lnTo>
                    <a:pt x="471246" y="4019054"/>
                  </a:lnTo>
                  <a:lnTo>
                    <a:pt x="471246" y="4032466"/>
                  </a:lnTo>
                  <a:lnTo>
                    <a:pt x="500964" y="4058729"/>
                  </a:lnTo>
                  <a:lnTo>
                    <a:pt x="514070" y="4058729"/>
                  </a:lnTo>
                  <a:lnTo>
                    <a:pt x="536397" y="4047693"/>
                  </a:lnTo>
                  <a:lnTo>
                    <a:pt x="536194" y="4051262"/>
                  </a:lnTo>
                  <a:lnTo>
                    <a:pt x="536155" y="4052024"/>
                  </a:lnTo>
                  <a:lnTo>
                    <a:pt x="536041" y="4054056"/>
                  </a:lnTo>
                  <a:lnTo>
                    <a:pt x="535927" y="4056138"/>
                  </a:lnTo>
                  <a:lnTo>
                    <a:pt x="503707" y="4084485"/>
                  </a:lnTo>
                  <a:lnTo>
                    <a:pt x="495477" y="4084485"/>
                  </a:lnTo>
                  <a:lnTo>
                    <a:pt x="488721" y="4082758"/>
                  </a:lnTo>
                  <a:lnTo>
                    <a:pt x="483438" y="4079303"/>
                  </a:lnTo>
                  <a:lnTo>
                    <a:pt x="476123" y="4094238"/>
                  </a:lnTo>
                  <a:lnTo>
                    <a:pt x="498678" y="4101096"/>
                  </a:lnTo>
                  <a:lnTo>
                    <a:pt x="504164" y="4101096"/>
                  </a:lnTo>
                  <a:lnTo>
                    <a:pt x="541997" y="4086352"/>
                  </a:lnTo>
                  <a:lnTo>
                    <a:pt x="543521" y="4084485"/>
                  </a:lnTo>
                  <a:lnTo>
                    <a:pt x="546265" y="4081132"/>
                  </a:lnTo>
                  <a:lnTo>
                    <a:pt x="556272" y="4047693"/>
                  </a:lnTo>
                  <a:lnTo>
                    <a:pt x="556348" y="4043184"/>
                  </a:lnTo>
                  <a:close/>
                </a:path>
                <a:path w="1290320" h="4123054">
                  <a:moveTo>
                    <a:pt x="578929" y="76987"/>
                  </a:moveTo>
                  <a:lnTo>
                    <a:pt x="562102" y="38823"/>
                  </a:lnTo>
                  <a:lnTo>
                    <a:pt x="556526" y="35826"/>
                  </a:lnTo>
                  <a:lnTo>
                    <a:pt x="556526" y="68097"/>
                  </a:lnTo>
                  <a:lnTo>
                    <a:pt x="556526" y="85877"/>
                  </a:lnTo>
                  <a:lnTo>
                    <a:pt x="553859" y="93052"/>
                  </a:lnTo>
                  <a:lnTo>
                    <a:pt x="543191" y="103949"/>
                  </a:lnTo>
                  <a:lnTo>
                    <a:pt x="536435" y="106680"/>
                  </a:lnTo>
                  <a:lnTo>
                    <a:pt x="520077" y="106680"/>
                  </a:lnTo>
                  <a:lnTo>
                    <a:pt x="513321" y="103949"/>
                  </a:lnTo>
                  <a:lnTo>
                    <a:pt x="507987" y="98501"/>
                  </a:lnTo>
                  <a:lnTo>
                    <a:pt x="502767" y="93052"/>
                  </a:lnTo>
                  <a:lnTo>
                    <a:pt x="500164" y="85877"/>
                  </a:lnTo>
                  <a:lnTo>
                    <a:pt x="500164" y="68097"/>
                  </a:lnTo>
                  <a:lnTo>
                    <a:pt x="502767" y="60921"/>
                  </a:lnTo>
                  <a:lnTo>
                    <a:pt x="507987" y="55473"/>
                  </a:lnTo>
                  <a:lnTo>
                    <a:pt x="513321" y="50025"/>
                  </a:lnTo>
                  <a:lnTo>
                    <a:pt x="520077" y="47294"/>
                  </a:lnTo>
                  <a:lnTo>
                    <a:pt x="536435" y="47294"/>
                  </a:lnTo>
                  <a:lnTo>
                    <a:pt x="543191" y="50025"/>
                  </a:lnTo>
                  <a:lnTo>
                    <a:pt x="553859" y="60921"/>
                  </a:lnTo>
                  <a:lnTo>
                    <a:pt x="556526" y="68097"/>
                  </a:lnTo>
                  <a:lnTo>
                    <a:pt x="556526" y="35826"/>
                  </a:lnTo>
                  <a:lnTo>
                    <a:pt x="528256" y="28448"/>
                  </a:lnTo>
                  <a:lnTo>
                    <a:pt x="521233" y="28841"/>
                  </a:lnTo>
                  <a:lnTo>
                    <a:pt x="484162" y="51917"/>
                  </a:lnTo>
                  <a:lnTo>
                    <a:pt x="477761" y="76987"/>
                  </a:lnTo>
                  <a:lnTo>
                    <a:pt x="478167" y="83832"/>
                  </a:lnTo>
                  <a:lnTo>
                    <a:pt x="502297" y="119481"/>
                  </a:lnTo>
                  <a:lnTo>
                    <a:pt x="528256" y="125704"/>
                  </a:lnTo>
                  <a:lnTo>
                    <a:pt x="535355" y="125310"/>
                  </a:lnTo>
                  <a:lnTo>
                    <a:pt x="569772" y="106680"/>
                  </a:lnTo>
                  <a:lnTo>
                    <a:pt x="578523" y="83832"/>
                  </a:lnTo>
                  <a:lnTo>
                    <a:pt x="578929" y="76987"/>
                  </a:lnTo>
                  <a:close/>
                </a:path>
                <a:path w="1290320" h="4123054">
                  <a:moveTo>
                    <a:pt x="592429" y="4084231"/>
                  </a:moveTo>
                  <a:lnTo>
                    <a:pt x="591261" y="4081183"/>
                  </a:lnTo>
                  <a:lnTo>
                    <a:pt x="586587" y="4076509"/>
                  </a:lnTo>
                  <a:lnTo>
                    <a:pt x="583641" y="4075341"/>
                  </a:lnTo>
                  <a:lnTo>
                    <a:pt x="576529" y="4075341"/>
                  </a:lnTo>
                  <a:lnTo>
                    <a:pt x="573582" y="4076509"/>
                  </a:lnTo>
                  <a:lnTo>
                    <a:pt x="568909" y="4081183"/>
                  </a:lnTo>
                  <a:lnTo>
                    <a:pt x="567740" y="4084231"/>
                  </a:lnTo>
                  <a:lnTo>
                    <a:pt x="567740" y="4090632"/>
                  </a:lnTo>
                  <a:lnTo>
                    <a:pt x="574903" y="4099268"/>
                  </a:lnTo>
                  <a:lnTo>
                    <a:pt x="568807" y="4122585"/>
                  </a:lnTo>
                  <a:lnTo>
                    <a:pt x="581152" y="4122585"/>
                  </a:lnTo>
                  <a:lnTo>
                    <a:pt x="588924" y="4101096"/>
                  </a:lnTo>
                  <a:lnTo>
                    <a:pt x="590346" y="4097540"/>
                  </a:lnTo>
                  <a:lnTo>
                    <a:pt x="591235" y="4095000"/>
                  </a:lnTo>
                  <a:lnTo>
                    <a:pt x="591667" y="4093172"/>
                  </a:lnTo>
                  <a:lnTo>
                    <a:pt x="592175" y="4091343"/>
                  </a:lnTo>
                  <a:lnTo>
                    <a:pt x="592429" y="4089616"/>
                  </a:lnTo>
                  <a:lnTo>
                    <a:pt x="592429" y="4084231"/>
                  </a:lnTo>
                  <a:close/>
                </a:path>
                <a:path w="1290320" h="4123054">
                  <a:moveTo>
                    <a:pt x="596366" y="3815092"/>
                  </a:moveTo>
                  <a:lnTo>
                    <a:pt x="587070" y="3815092"/>
                  </a:lnTo>
                  <a:lnTo>
                    <a:pt x="541197" y="3894188"/>
                  </a:lnTo>
                  <a:lnTo>
                    <a:pt x="507631" y="3836886"/>
                  </a:lnTo>
                  <a:lnTo>
                    <a:pt x="494868" y="3815092"/>
                  </a:lnTo>
                  <a:lnTo>
                    <a:pt x="485571" y="3815092"/>
                  </a:lnTo>
                  <a:lnTo>
                    <a:pt x="485571" y="3921772"/>
                  </a:lnTo>
                  <a:lnTo>
                    <a:pt x="496392" y="3921772"/>
                  </a:lnTo>
                  <a:lnTo>
                    <a:pt x="496392" y="3836886"/>
                  </a:lnTo>
                  <a:lnTo>
                    <a:pt x="538302" y="3908209"/>
                  </a:lnTo>
                  <a:lnTo>
                    <a:pt x="543636" y="3908209"/>
                  </a:lnTo>
                  <a:lnTo>
                    <a:pt x="551815" y="3894188"/>
                  </a:lnTo>
                  <a:lnTo>
                    <a:pt x="585546" y="3836428"/>
                  </a:lnTo>
                  <a:lnTo>
                    <a:pt x="585546" y="3921772"/>
                  </a:lnTo>
                  <a:lnTo>
                    <a:pt x="596366" y="3921772"/>
                  </a:lnTo>
                  <a:lnTo>
                    <a:pt x="596366" y="3836428"/>
                  </a:lnTo>
                  <a:lnTo>
                    <a:pt x="596366" y="3815092"/>
                  </a:lnTo>
                  <a:close/>
                </a:path>
                <a:path w="1290320" h="4123054">
                  <a:moveTo>
                    <a:pt x="646976" y="245414"/>
                  </a:moveTo>
                  <a:lnTo>
                    <a:pt x="624751" y="245414"/>
                  </a:lnTo>
                  <a:lnTo>
                    <a:pt x="624751" y="283997"/>
                  </a:lnTo>
                  <a:lnTo>
                    <a:pt x="576922" y="283997"/>
                  </a:lnTo>
                  <a:lnTo>
                    <a:pt x="576922" y="245414"/>
                  </a:lnTo>
                  <a:lnTo>
                    <a:pt x="554697" y="245414"/>
                  </a:lnTo>
                  <a:lnTo>
                    <a:pt x="554697" y="340360"/>
                  </a:lnTo>
                  <a:lnTo>
                    <a:pt x="576922" y="340360"/>
                  </a:lnTo>
                  <a:lnTo>
                    <a:pt x="576922" y="302844"/>
                  </a:lnTo>
                  <a:lnTo>
                    <a:pt x="624751" y="302844"/>
                  </a:lnTo>
                  <a:lnTo>
                    <a:pt x="624751" y="340360"/>
                  </a:lnTo>
                  <a:lnTo>
                    <a:pt x="646976" y="340360"/>
                  </a:lnTo>
                  <a:lnTo>
                    <a:pt x="646976" y="302844"/>
                  </a:lnTo>
                  <a:lnTo>
                    <a:pt x="646976" y="283997"/>
                  </a:lnTo>
                  <a:lnTo>
                    <a:pt x="646976" y="245414"/>
                  </a:lnTo>
                  <a:close/>
                </a:path>
                <a:path w="1290320" h="4123054">
                  <a:moveTo>
                    <a:pt x="689762" y="3861828"/>
                  </a:moveTo>
                  <a:lnTo>
                    <a:pt x="686968" y="3854107"/>
                  </a:lnTo>
                  <a:lnTo>
                    <a:pt x="683031" y="3850449"/>
                  </a:lnTo>
                  <a:lnTo>
                    <a:pt x="681380" y="3848925"/>
                  </a:lnTo>
                  <a:lnTo>
                    <a:pt x="675792" y="3843642"/>
                  </a:lnTo>
                  <a:lnTo>
                    <a:pt x="667766" y="3841000"/>
                  </a:lnTo>
                  <a:lnTo>
                    <a:pt x="651002" y="3841000"/>
                  </a:lnTo>
                  <a:lnTo>
                    <a:pt x="645007" y="3841966"/>
                  </a:lnTo>
                  <a:lnTo>
                    <a:pt x="639318" y="3843896"/>
                  </a:lnTo>
                  <a:lnTo>
                    <a:pt x="633628" y="3845725"/>
                  </a:lnTo>
                  <a:lnTo>
                    <a:pt x="628751" y="3848366"/>
                  </a:lnTo>
                  <a:lnTo>
                    <a:pt x="624687" y="3851821"/>
                  </a:lnTo>
                  <a:lnTo>
                    <a:pt x="629564" y="3859898"/>
                  </a:lnTo>
                  <a:lnTo>
                    <a:pt x="632917" y="3856952"/>
                  </a:lnTo>
                  <a:lnTo>
                    <a:pt x="636930" y="3854666"/>
                  </a:lnTo>
                  <a:lnTo>
                    <a:pt x="641604" y="3853040"/>
                  </a:lnTo>
                  <a:lnTo>
                    <a:pt x="646277" y="3851313"/>
                  </a:lnTo>
                  <a:lnTo>
                    <a:pt x="651154" y="3850449"/>
                  </a:lnTo>
                  <a:lnTo>
                    <a:pt x="663651" y="3850449"/>
                  </a:lnTo>
                  <a:lnTo>
                    <a:pt x="669290" y="3852278"/>
                  </a:lnTo>
                  <a:lnTo>
                    <a:pt x="673150" y="3855936"/>
                  </a:lnTo>
                  <a:lnTo>
                    <a:pt x="677011" y="3859492"/>
                  </a:lnTo>
                  <a:lnTo>
                    <a:pt x="678942" y="3864724"/>
                  </a:lnTo>
                  <a:lnTo>
                    <a:pt x="678942" y="3876510"/>
                  </a:lnTo>
                  <a:lnTo>
                    <a:pt x="678942" y="3884587"/>
                  </a:lnTo>
                  <a:lnTo>
                    <a:pt x="678942" y="3897693"/>
                  </a:lnTo>
                  <a:lnTo>
                    <a:pt x="676808" y="3902976"/>
                  </a:lnTo>
                  <a:lnTo>
                    <a:pt x="659587" y="3914000"/>
                  </a:lnTo>
                  <a:lnTo>
                    <a:pt x="647090" y="3914000"/>
                  </a:lnTo>
                  <a:lnTo>
                    <a:pt x="642112" y="3912679"/>
                  </a:lnTo>
                  <a:lnTo>
                    <a:pt x="638556" y="3910038"/>
                  </a:lnTo>
                  <a:lnTo>
                    <a:pt x="635000" y="3907294"/>
                  </a:lnTo>
                  <a:lnTo>
                    <a:pt x="633222" y="3903586"/>
                  </a:lnTo>
                  <a:lnTo>
                    <a:pt x="633222" y="3889362"/>
                  </a:lnTo>
                  <a:lnTo>
                    <a:pt x="640080" y="3884587"/>
                  </a:lnTo>
                  <a:lnTo>
                    <a:pt x="678942" y="3884587"/>
                  </a:lnTo>
                  <a:lnTo>
                    <a:pt x="678942" y="3876510"/>
                  </a:lnTo>
                  <a:lnTo>
                    <a:pt x="642721" y="3876510"/>
                  </a:lnTo>
                  <a:lnTo>
                    <a:pt x="634847" y="3878592"/>
                  </a:lnTo>
                  <a:lnTo>
                    <a:pt x="629869" y="3882758"/>
                  </a:lnTo>
                  <a:lnTo>
                    <a:pt x="624992" y="3886924"/>
                  </a:lnTo>
                  <a:lnTo>
                    <a:pt x="622554" y="3892410"/>
                  </a:lnTo>
                  <a:lnTo>
                    <a:pt x="622554" y="3906228"/>
                  </a:lnTo>
                  <a:lnTo>
                    <a:pt x="625195" y="3911866"/>
                  </a:lnTo>
                  <a:lnTo>
                    <a:pt x="635762" y="3920401"/>
                  </a:lnTo>
                  <a:lnTo>
                    <a:pt x="642874" y="3922534"/>
                  </a:lnTo>
                  <a:lnTo>
                    <a:pt x="658317" y="3922534"/>
                  </a:lnTo>
                  <a:lnTo>
                    <a:pt x="663905" y="3921366"/>
                  </a:lnTo>
                  <a:lnTo>
                    <a:pt x="668578" y="3919029"/>
                  </a:lnTo>
                  <a:lnTo>
                    <a:pt x="673354" y="3916692"/>
                  </a:lnTo>
                  <a:lnTo>
                    <a:pt x="676338" y="3914000"/>
                  </a:lnTo>
                  <a:lnTo>
                    <a:pt x="676960" y="3913441"/>
                  </a:lnTo>
                  <a:lnTo>
                    <a:pt x="679399" y="3909276"/>
                  </a:lnTo>
                  <a:lnTo>
                    <a:pt x="679399" y="3921772"/>
                  </a:lnTo>
                  <a:lnTo>
                    <a:pt x="689762" y="3921772"/>
                  </a:lnTo>
                  <a:lnTo>
                    <a:pt x="689762" y="3909276"/>
                  </a:lnTo>
                  <a:lnTo>
                    <a:pt x="689762" y="3884587"/>
                  </a:lnTo>
                  <a:lnTo>
                    <a:pt x="689762" y="3861828"/>
                  </a:lnTo>
                  <a:close/>
                </a:path>
                <a:path w="1290320" h="4123054">
                  <a:moveTo>
                    <a:pt x="692619" y="4046232"/>
                  </a:moveTo>
                  <a:lnTo>
                    <a:pt x="683018" y="4008590"/>
                  </a:lnTo>
                  <a:lnTo>
                    <a:pt x="677633" y="4002189"/>
                  </a:lnTo>
                  <a:lnTo>
                    <a:pt x="672655" y="3999077"/>
                  </a:lnTo>
                  <a:lnTo>
                    <a:pt x="672655" y="4046232"/>
                  </a:lnTo>
                  <a:lnTo>
                    <a:pt x="672261" y="4054475"/>
                  </a:lnTo>
                  <a:lnTo>
                    <a:pt x="655586" y="4083875"/>
                  </a:lnTo>
                  <a:lnTo>
                    <a:pt x="640448" y="4083875"/>
                  </a:lnTo>
                  <a:lnTo>
                    <a:pt x="634453" y="4080726"/>
                  </a:lnTo>
                  <a:lnTo>
                    <a:pt x="629983" y="4074426"/>
                  </a:lnTo>
                  <a:lnTo>
                    <a:pt x="627202" y="4069257"/>
                  </a:lnTo>
                  <a:lnTo>
                    <a:pt x="627126" y="4069118"/>
                  </a:lnTo>
                  <a:lnTo>
                    <a:pt x="625068" y="4062653"/>
                  </a:lnTo>
                  <a:lnTo>
                    <a:pt x="623849" y="4055021"/>
                  </a:lnTo>
                  <a:lnTo>
                    <a:pt x="623430" y="4046232"/>
                  </a:lnTo>
                  <a:lnTo>
                    <a:pt x="623824" y="4037990"/>
                  </a:lnTo>
                  <a:lnTo>
                    <a:pt x="623849" y="4037431"/>
                  </a:lnTo>
                  <a:lnTo>
                    <a:pt x="624992" y="4030345"/>
                  </a:lnTo>
                  <a:lnTo>
                    <a:pt x="625068" y="4029811"/>
                  </a:lnTo>
                  <a:lnTo>
                    <a:pt x="627126" y="4023334"/>
                  </a:lnTo>
                  <a:lnTo>
                    <a:pt x="629983" y="4018038"/>
                  </a:lnTo>
                  <a:lnTo>
                    <a:pt x="634453" y="4011739"/>
                  </a:lnTo>
                  <a:lnTo>
                    <a:pt x="640448" y="4008590"/>
                  </a:lnTo>
                  <a:lnTo>
                    <a:pt x="655586" y="4008590"/>
                  </a:lnTo>
                  <a:lnTo>
                    <a:pt x="672655" y="4046232"/>
                  </a:lnTo>
                  <a:lnTo>
                    <a:pt x="672655" y="3999077"/>
                  </a:lnTo>
                  <a:lnTo>
                    <a:pt x="670826" y="3997922"/>
                  </a:lnTo>
                  <a:lnTo>
                    <a:pt x="664121" y="3993553"/>
                  </a:lnTo>
                  <a:lnTo>
                    <a:pt x="656501" y="3991368"/>
                  </a:lnTo>
                  <a:lnTo>
                    <a:pt x="639432" y="3991368"/>
                  </a:lnTo>
                  <a:lnTo>
                    <a:pt x="631812" y="3993553"/>
                  </a:lnTo>
                  <a:lnTo>
                    <a:pt x="625106" y="3997922"/>
                  </a:lnTo>
                  <a:lnTo>
                    <a:pt x="618401" y="4002189"/>
                  </a:lnTo>
                  <a:lnTo>
                    <a:pt x="603910" y="4037431"/>
                  </a:lnTo>
                  <a:lnTo>
                    <a:pt x="603465" y="4046232"/>
                  </a:lnTo>
                  <a:lnTo>
                    <a:pt x="603834" y="4054475"/>
                  </a:lnTo>
                  <a:lnTo>
                    <a:pt x="613054" y="4083875"/>
                  </a:lnTo>
                  <a:lnTo>
                    <a:pt x="613117" y="4084028"/>
                  </a:lnTo>
                  <a:lnTo>
                    <a:pt x="618401" y="4090327"/>
                  </a:lnTo>
                  <a:lnTo>
                    <a:pt x="625106" y="4094696"/>
                  </a:lnTo>
                  <a:lnTo>
                    <a:pt x="631812" y="4098963"/>
                  </a:lnTo>
                  <a:lnTo>
                    <a:pt x="639432" y="4101096"/>
                  </a:lnTo>
                  <a:lnTo>
                    <a:pt x="656501" y="4101096"/>
                  </a:lnTo>
                  <a:lnTo>
                    <a:pt x="686828" y="4075798"/>
                  </a:lnTo>
                  <a:lnTo>
                    <a:pt x="691045" y="4062653"/>
                  </a:lnTo>
                  <a:lnTo>
                    <a:pt x="691172" y="4062158"/>
                  </a:lnTo>
                  <a:lnTo>
                    <a:pt x="692188" y="4055021"/>
                  </a:lnTo>
                  <a:lnTo>
                    <a:pt x="692264" y="4054475"/>
                  </a:lnTo>
                  <a:lnTo>
                    <a:pt x="692619" y="4046232"/>
                  </a:lnTo>
                  <a:close/>
                </a:path>
                <a:path w="1290320" h="4123054">
                  <a:moveTo>
                    <a:pt x="695121" y="124460"/>
                  </a:moveTo>
                  <a:lnTo>
                    <a:pt x="666686" y="86410"/>
                  </a:lnTo>
                  <a:lnTo>
                    <a:pt x="658317" y="75209"/>
                  </a:lnTo>
                  <a:lnTo>
                    <a:pt x="663816" y="67919"/>
                  </a:lnTo>
                  <a:lnTo>
                    <a:pt x="692810" y="29514"/>
                  </a:lnTo>
                  <a:lnTo>
                    <a:pt x="668985" y="29514"/>
                  </a:lnTo>
                  <a:lnTo>
                    <a:pt x="640892" y="67919"/>
                  </a:lnTo>
                  <a:lnTo>
                    <a:pt x="623112" y="67919"/>
                  </a:lnTo>
                  <a:lnTo>
                    <a:pt x="623112" y="29514"/>
                  </a:lnTo>
                  <a:lnTo>
                    <a:pt x="600887" y="29514"/>
                  </a:lnTo>
                  <a:lnTo>
                    <a:pt x="600887" y="124460"/>
                  </a:lnTo>
                  <a:lnTo>
                    <a:pt x="623112" y="124460"/>
                  </a:lnTo>
                  <a:lnTo>
                    <a:pt x="623112" y="86410"/>
                  </a:lnTo>
                  <a:lnTo>
                    <a:pt x="640359" y="86410"/>
                  </a:lnTo>
                  <a:lnTo>
                    <a:pt x="668985" y="124460"/>
                  </a:lnTo>
                  <a:lnTo>
                    <a:pt x="695121" y="124460"/>
                  </a:lnTo>
                  <a:close/>
                </a:path>
                <a:path w="1290320" h="4123054">
                  <a:moveTo>
                    <a:pt x="755345" y="284708"/>
                  </a:moveTo>
                  <a:lnTo>
                    <a:pt x="754773" y="276821"/>
                  </a:lnTo>
                  <a:lnTo>
                    <a:pt x="754646" y="275221"/>
                  </a:lnTo>
                  <a:lnTo>
                    <a:pt x="752551" y="267017"/>
                  </a:lnTo>
                  <a:lnTo>
                    <a:pt x="750430" y="262839"/>
                  </a:lnTo>
                  <a:lnTo>
                    <a:pt x="749046" y="260108"/>
                  </a:lnTo>
                  <a:lnTo>
                    <a:pt x="712139" y="244348"/>
                  </a:lnTo>
                  <a:lnTo>
                    <a:pt x="704316" y="244348"/>
                  </a:lnTo>
                  <a:lnTo>
                    <a:pt x="696912" y="245351"/>
                  </a:lnTo>
                  <a:lnTo>
                    <a:pt x="682929" y="249389"/>
                  </a:lnTo>
                  <a:lnTo>
                    <a:pt x="676935" y="252285"/>
                  </a:lnTo>
                  <a:lnTo>
                    <a:pt x="671957" y="256082"/>
                  </a:lnTo>
                  <a:lnTo>
                    <a:pt x="680669" y="272262"/>
                  </a:lnTo>
                  <a:lnTo>
                    <a:pt x="684225" y="269303"/>
                  </a:lnTo>
                  <a:lnTo>
                    <a:pt x="688505" y="267017"/>
                  </a:lnTo>
                  <a:lnTo>
                    <a:pt x="698868" y="263664"/>
                  </a:lnTo>
                  <a:lnTo>
                    <a:pt x="704138" y="262839"/>
                  </a:lnTo>
                  <a:lnTo>
                    <a:pt x="717296" y="262839"/>
                  </a:lnTo>
                  <a:lnTo>
                    <a:pt x="723163" y="264617"/>
                  </a:lnTo>
                  <a:lnTo>
                    <a:pt x="727075" y="268173"/>
                  </a:lnTo>
                  <a:lnTo>
                    <a:pt x="731113" y="271729"/>
                  </a:lnTo>
                  <a:lnTo>
                    <a:pt x="733120" y="276821"/>
                  </a:lnTo>
                  <a:lnTo>
                    <a:pt x="733120" y="284886"/>
                  </a:lnTo>
                  <a:lnTo>
                    <a:pt x="733120" y="299643"/>
                  </a:lnTo>
                  <a:lnTo>
                    <a:pt x="733120" y="310667"/>
                  </a:lnTo>
                  <a:lnTo>
                    <a:pt x="731342" y="315404"/>
                  </a:lnTo>
                  <a:lnTo>
                    <a:pt x="728268" y="319087"/>
                  </a:lnTo>
                  <a:lnTo>
                    <a:pt x="723874" y="321691"/>
                  </a:lnTo>
                  <a:lnTo>
                    <a:pt x="719505" y="324243"/>
                  </a:lnTo>
                  <a:lnTo>
                    <a:pt x="719378" y="324243"/>
                  </a:lnTo>
                  <a:lnTo>
                    <a:pt x="714692" y="325424"/>
                  </a:lnTo>
                  <a:lnTo>
                    <a:pt x="703427" y="325424"/>
                  </a:lnTo>
                  <a:lnTo>
                    <a:pt x="698982" y="324243"/>
                  </a:lnTo>
                  <a:lnTo>
                    <a:pt x="692581" y="319493"/>
                  </a:lnTo>
                  <a:lnTo>
                    <a:pt x="690981" y="316293"/>
                  </a:lnTo>
                  <a:lnTo>
                    <a:pt x="690981" y="303847"/>
                  </a:lnTo>
                  <a:lnTo>
                    <a:pt x="697382" y="299643"/>
                  </a:lnTo>
                  <a:lnTo>
                    <a:pt x="733120" y="299643"/>
                  </a:lnTo>
                  <a:lnTo>
                    <a:pt x="733120" y="284886"/>
                  </a:lnTo>
                  <a:lnTo>
                    <a:pt x="708583" y="284886"/>
                  </a:lnTo>
                  <a:lnTo>
                    <a:pt x="699046" y="285381"/>
                  </a:lnTo>
                  <a:lnTo>
                    <a:pt x="669112" y="304622"/>
                  </a:lnTo>
                  <a:lnTo>
                    <a:pt x="669112" y="318604"/>
                  </a:lnTo>
                  <a:lnTo>
                    <a:pt x="691426" y="340537"/>
                  </a:lnTo>
                  <a:lnTo>
                    <a:pt x="691781" y="340537"/>
                  </a:lnTo>
                  <a:lnTo>
                    <a:pt x="697382" y="341604"/>
                  </a:lnTo>
                  <a:lnTo>
                    <a:pt x="711606" y="341604"/>
                  </a:lnTo>
                  <a:lnTo>
                    <a:pt x="717651" y="340537"/>
                  </a:lnTo>
                  <a:lnTo>
                    <a:pt x="722630" y="338404"/>
                  </a:lnTo>
                  <a:lnTo>
                    <a:pt x="727735" y="336156"/>
                  </a:lnTo>
                  <a:lnTo>
                    <a:pt x="731647" y="332955"/>
                  </a:lnTo>
                  <a:lnTo>
                    <a:pt x="734364" y="328803"/>
                  </a:lnTo>
                  <a:lnTo>
                    <a:pt x="734364" y="340537"/>
                  </a:lnTo>
                  <a:lnTo>
                    <a:pt x="755345" y="340537"/>
                  </a:lnTo>
                  <a:lnTo>
                    <a:pt x="755345" y="328803"/>
                  </a:lnTo>
                  <a:lnTo>
                    <a:pt x="755345" y="325424"/>
                  </a:lnTo>
                  <a:lnTo>
                    <a:pt x="755345" y="299643"/>
                  </a:lnTo>
                  <a:lnTo>
                    <a:pt x="755345" y="284708"/>
                  </a:lnTo>
                  <a:close/>
                </a:path>
                <a:path w="1290320" h="4123054">
                  <a:moveTo>
                    <a:pt x="790041" y="3921772"/>
                  </a:moveTo>
                  <a:lnTo>
                    <a:pt x="760831" y="3886111"/>
                  </a:lnTo>
                  <a:lnTo>
                    <a:pt x="756208" y="3880472"/>
                  </a:lnTo>
                  <a:lnTo>
                    <a:pt x="759180" y="3876814"/>
                  </a:lnTo>
                  <a:lnTo>
                    <a:pt x="787755" y="3841610"/>
                  </a:lnTo>
                  <a:lnTo>
                    <a:pt x="776020" y="3841610"/>
                  </a:lnTo>
                  <a:lnTo>
                    <a:pt x="747826" y="3876814"/>
                  </a:lnTo>
                  <a:lnTo>
                    <a:pt x="729386" y="3876814"/>
                  </a:lnTo>
                  <a:lnTo>
                    <a:pt x="729386" y="3841610"/>
                  </a:lnTo>
                  <a:lnTo>
                    <a:pt x="718566" y="3841610"/>
                  </a:lnTo>
                  <a:lnTo>
                    <a:pt x="718566" y="3921772"/>
                  </a:lnTo>
                  <a:lnTo>
                    <a:pt x="729386" y="3921772"/>
                  </a:lnTo>
                  <a:lnTo>
                    <a:pt x="729386" y="3886111"/>
                  </a:lnTo>
                  <a:lnTo>
                    <a:pt x="747674" y="3886111"/>
                  </a:lnTo>
                  <a:lnTo>
                    <a:pt x="777240" y="3921772"/>
                  </a:lnTo>
                  <a:lnTo>
                    <a:pt x="790041" y="3921772"/>
                  </a:lnTo>
                  <a:close/>
                </a:path>
                <a:path w="1290320" h="4123054">
                  <a:moveTo>
                    <a:pt x="834999" y="4099572"/>
                  </a:moveTo>
                  <a:lnTo>
                    <a:pt x="810628" y="4066959"/>
                  </a:lnTo>
                  <a:lnTo>
                    <a:pt x="803452" y="4057358"/>
                  </a:lnTo>
                  <a:lnTo>
                    <a:pt x="808164" y="4051109"/>
                  </a:lnTo>
                  <a:lnTo>
                    <a:pt x="833018" y="4018191"/>
                  </a:lnTo>
                  <a:lnTo>
                    <a:pt x="812596" y="4018191"/>
                  </a:lnTo>
                  <a:lnTo>
                    <a:pt x="788517" y="4051109"/>
                  </a:lnTo>
                  <a:lnTo>
                    <a:pt x="773277" y="4051109"/>
                  </a:lnTo>
                  <a:lnTo>
                    <a:pt x="773277" y="4018191"/>
                  </a:lnTo>
                  <a:lnTo>
                    <a:pt x="754227" y="4018191"/>
                  </a:lnTo>
                  <a:lnTo>
                    <a:pt x="754227" y="4099572"/>
                  </a:lnTo>
                  <a:lnTo>
                    <a:pt x="773277" y="4099572"/>
                  </a:lnTo>
                  <a:lnTo>
                    <a:pt x="773277" y="4066959"/>
                  </a:lnTo>
                  <a:lnTo>
                    <a:pt x="788060" y="4066959"/>
                  </a:lnTo>
                  <a:lnTo>
                    <a:pt x="812596" y="4099572"/>
                  </a:lnTo>
                  <a:lnTo>
                    <a:pt x="834999" y="4099572"/>
                  </a:lnTo>
                  <a:close/>
                </a:path>
                <a:path w="1290320" h="4123054">
                  <a:moveTo>
                    <a:pt x="869276" y="3856952"/>
                  </a:moveTo>
                  <a:lnTo>
                    <a:pt x="866127" y="3851770"/>
                  </a:lnTo>
                  <a:lnTo>
                    <a:pt x="865847" y="3851465"/>
                  </a:lnTo>
                  <a:lnTo>
                    <a:pt x="864717" y="3850449"/>
                  </a:lnTo>
                  <a:lnTo>
                    <a:pt x="861745" y="3847757"/>
                  </a:lnTo>
                  <a:lnTo>
                    <a:pt x="856259" y="3845115"/>
                  </a:lnTo>
                  <a:lnTo>
                    <a:pt x="850874" y="3842372"/>
                  </a:lnTo>
                  <a:lnTo>
                    <a:pt x="844727" y="3841000"/>
                  </a:lnTo>
                  <a:lnTo>
                    <a:pt x="829894" y="3841000"/>
                  </a:lnTo>
                  <a:lnTo>
                    <a:pt x="822782" y="3842728"/>
                  </a:lnTo>
                  <a:lnTo>
                    <a:pt x="810285" y="3849636"/>
                  </a:lnTo>
                  <a:lnTo>
                    <a:pt x="805408" y="3854462"/>
                  </a:lnTo>
                  <a:lnTo>
                    <a:pt x="798296" y="3866858"/>
                  </a:lnTo>
                  <a:lnTo>
                    <a:pt x="796518" y="3873868"/>
                  </a:lnTo>
                  <a:lnTo>
                    <a:pt x="796518" y="3889514"/>
                  </a:lnTo>
                  <a:lnTo>
                    <a:pt x="822782" y="3920807"/>
                  </a:lnTo>
                  <a:lnTo>
                    <a:pt x="829894" y="3922534"/>
                  </a:lnTo>
                  <a:lnTo>
                    <a:pt x="844626" y="3922534"/>
                  </a:lnTo>
                  <a:lnTo>
                    <a:pt x="850773" y="3921214"/>
                  </a:lnTo>
                  <a:lnTo>
                    <a:pt x="856259" y="3918572"/>
                  </a:lnTo>
                  <a:lnTo>
                    <a:pt x="861745" y="3915829"/>
                  </a:lnTo>
                  <a:lnTo>
                    <a:pt x="864908" y="3912933"/>
                  </a:lnTo>
                  <a:lnTo>
                    <a:pt x="865962" y="3911968"/>
                  </a:lnTo>
                  <a:lnTo>
                    <a:pt x="866190" y="3911663"/>
                  </a:lnTo>
                  <a:lnTo>
                    <a:pt x="869213" y="3906685"/>
                  </a:lnTo>
                  <a:lnTo>
                    <a:pt x="861136" y="3901198"/>
                  </a:lnTo>
                  <a:lnTo>
                    <a:pt x="858494" y="3905161"/>
                  </a:lnTo>
                  <a:lnTo>
                    <a:pt x="855141" y="3908107"/>
                  </a:lnTo>
                  <a:lnTo>
                    <a:pt x="847013" y="3911968"/>
                  </a:lnTo>
                  <a:lnTo>
                    <a:pt x="842594" y="3912933"/>
                  </a:lnTo>
                  <a:lnTo>
                    <a:pt x="832027" y="3912933"/>
                  </a:lnTo>
                  <a:lnTo>
                    <a:pt x="807491" y="3887889"/>
                  </a:lnTo>
                  <a:lnTo>
                    <a:pt x="807491" y="3875595"/>
                  </a:lnTo>
                  <a:lnTo>
                    <a:pt x="832027" y="3850449"/>
                  </a:lnTo>
                  <a:lnTo>
                    <a:pt x="842594" y="3850449"/>
                  </a:lnTo>
                  <a:lnTo>
                    <a:pt x="847013" y="3851465"/>
                  </a:lnTo>
                  <a:lnTo>
                    <a:pt x="851077" y="3853497"/>
                  </a:lnTo>
                  <a:lnTo>
                    <a:pt x="855141" y="3855428"/>
                  </a:lnTo>
                  <a:lnTo>
                    <a:pt x="858494" y="3858374"/>
                  </a:lnTo>
                  <a:lnTo>
                    <a:pt x="861136" y="3862336"/>
                  </a:lnTo>
                  <a:lnTo>
                    <a:pt x="869073" y="3856952"/>
                  </a:lnTo>
                  <a:lnTo>
                    <a:pt x="869276" y="3856952"/>
                  </a:lnTo>
                  <a:close/>
                </a:path>
                <a:path w="1290320" h="4123054">
                  <a:moveTo>
                    <a:pt x="910920" y="4018191"/>
                  </a:moveTo>
                  <a:lnTo>
                    <a:pt x="848436" y="4018191"/>
                  </a:lnTo>
                  <a:lnTo>
                    <a:pt x="848436" y="4099572"/>
                  </a:lnTo>
                  <a:lnTo>
                    <a:pt x="867486" y="4099572"/>
                  </a:lnTo>
                  <a:lnTo>
                    <a:pt x="867486" y="4034345"/>
                  </a:lnTo>
                  <a:lnTo>
                    <a:pt x="910920" y="4034345"/>
                  </a:lnTo>
                  <a:lnTo>
                    <a:pt x="910920" y="4018191"/>
                  </a:lnTo>
                  <a:close/>
                </a:path>
                <a:path w="1290320" h="4123054">
                  <a:moveTo>
                    <a:pt x="964082" y="3841610"/>
                  </a:moveTo>
                  <a:lnTo>
                    <a:pt x="954481" y="3841610"/>
                  </a:lnTo>
                  <a:lnTo>
                    <a:pt x="900988" y="3905313"/>
                  </a:lnTo>
                  <a:lnTo>
                    <a:pt x="900988" y="3841610"/>
                  </a:lnTo>
                  <a:lnTo>
                    <a:pt x="890168" y="3841610"/>
                  </a:lnTo>
                  <a:lnTo>
                    <a:pt x="890168" y="3921772"/>
                  </a:lnTo>
                  <a:lnTo>
                    <a:pt x="899922" y="3921772"/>
                  </a:lnTo>
                  <a:lnTo>
                    <a:pt x="913701" y="3905313"/>
                  </a:lnTo>
                  <a:lnTo>
                    <a:pt x="953262" y="3858069"/>
                  </a:lnTo>
                  <a:lnTo>
                    <a:pt x="953262" y="3921772"/>
                  </a:lnTo>
                  <a:lnTo>
                    <a:pt x="964082" y="3921772"/>
                  </a:lnTo>
                  <a:lnTo>
                    <a:pt x="964082" y="3858069"/>
                  </a:lnTo>
                  <a:lnTo>
                    <a:pt x="964082" y="3841610"/>
                  </a:lnTo>
                  <a:close/>
                </a:path>
                <a:path w="1290320" h="4123054">
                  <a:moveTo>
                    <a:pt x="1084707" y="3841610"/>
                  </a:moveTo>
                  <a:lnTo>
                    <a:pt x="1074648" y="3841610"/>
                  </a:lnTo>
                  <a:lnTo>
                    <a:pt x="1040053" y="3899370"/>
                  </a:lnTo>
                  <a:lnTo>
                    <a:pt x="1015923" y="3858374"/>
                  </a:lnTo>
                  <a:lnTo>
                    <a:pt x="1015834" y="3858222"/>
                  </a:lnTo>
                  <a:lnTo>
                    <a:pt x="1006068" y="3841610"/>
                  </a:lnTo>
                  <a:lnTo>
                    <a:pt x="995095" y="3841610"/>
                  </a:lnTo>
                  <a:lnTo>
                    <a:pt x="995095" y="3921772"/>
                  </a:lnTo>
                  <a:lnTo>
                    <a:pt x="1005001" y="3921772"/>
                  </a:lnTo>
                  <a:lnTo>
                    <a:pt x="1005001" y="3858222"/>
                  </a:lnTo>
                  <a:lnTo>
                    <a:pt x="1037463" y="3912019"/>
                  </a:lnTo>
                  <a:lnTo>
                    <a:pt x="1042339" y="3912019"/>
                  </a:lnTo>
                  <a:lnTo>
                    <a:pt x="1049985" y="3899370"/>
                  </a:lnTo>
                  <a:lnTo>
                    <a:pt x="1074801" y="3858374"/>
                  </a:lnTo>
                  <a:lnTo>
                    <a:pt x="1074801" y="3921772"/>
                  </a:lnTo>
                  <a:lnTo>
                    <a:pt x="1084707" y="3921772"/>
                  </a:lnTo>
                  <a:lnTo>
                    <a:pt x="1084707" y="3858374"/>
                  </a:lnTo>
                  <a:lnTo>
                    <a:pt x="1084707" y="3841610"/>
                  </a:lnTo>
                  <a:close/>
                </a:path>
                <a:path w="1290320" h="4123054">
                  <a:moveTo>
                    <a:pt x="1183614" y="3841610"/>
                  </a:moveTo>
                  <a:lnTo>
                    <a:pt x="1172946" y="3841610"/>
                  </a:lnTo>
                  <a:lnTo>
                    <a:pt x="1142771" y="3909733"/>
                  </a:lnTo>
                  <a:lnTo>
                    <a:pt x="1112596" y="3841610"/>
                  </a:lnTo>
                  <a:lnTo>
                    <a:pt x="1101318" y="3841610"/>
                  </a:lnTo>
                  <a:lnTo>
                    <a:pt x="1137132" y="3921620"/>
                  </a:lnTo>
                  <a:lnTo>
                    <a:pt x="1133627" y="3929392"/>
                  </a:lnTo>
                  <a:lnTo>
                    <a:pt x="1131392" y="3934269"/>
                  </a:lnTo>
                  <a:lnTo>
                    <a:pt x="1128953" y="3937724"/>
                  </a:lnTo>
                  <a:lnTo>
                    <a:pt x="1126312" y="3939756"/>
                  </a:lnTo>
                  <a:lnTo>
                    <a:pt x="1123772" y="3941788"/>
                  </a:lnTo>
                  <a:lnTo>
                    <a:pt x="1120673" y="3942804"/>
                  </a:lnTo>
                  <a:lnTo>
                    <a:pt x="1111326" y="3942804"/>
                  </a:lnTo>
                  <a:lnTo>
                    <a:pt x="1106449" y="3940772"/>
                  </a:lnTo>
                  <a:lnTo>
                    <a:pt x="1102385" y="3936708"/>
                  </a:lnTo>
                  <a:lnTo>
                    <a:pt x="1097356" y="3944785"/>
                  </a:lnTo>
                  <a:lnTo>
                    <a:pt x="1099794" y="3947223"/>
                  </a:lnTo>
                  <a:lnTo>
                    <a:pt x="1102690" y="3949052"/>
                  </a:lnTo>
                  <a:lnTo>
                    <a:pt x="1109395" y="3951490"/>
                  </a:lnTo>
                  <a:lnTo>
                    <a:pt x="1113002" y="3952100"/>
                  </a:lnTo>
                  <a:lnTo>
                    <a:pt x="1122857" y="3952100"/>
                  </a:lnTo>
                  <a:lnTo>
                    <a:pt x="1143533" y="3931374"/>
                  </a:lnTo>
                  <a:lnTo>
                    <a:pt x="1153198" y="3909733"/>
                  </a:lnTo>
                  <a:lnTo>
                    <a:pt x="1183614" y="3841610"/>
                  </a:lnTo>
                  <a:close/>
                </a:path>
                <a:path w="1290320" h="4123054">
                  <a:moveTo>
                    <a:pt x="1290091" y="3841610"/>
                  </a:moveTo>
                  <a:lnTo>
                    <a:pt x="1280033" y="3841610"/>
                  </a:lnTo>
                  <a:lnTo>
                    <a:pt x="1245438" y="3899370"/>
                  </a:lnTo>
                  <a:lnTo>
                    <a:pt x="1221308" y="3858374"/>
                  </a:lnTo>
                  <a:lnTo>
                    <a:pt x="1221219" y="3858222"/>
                  </a:lnTo>
                  <a:lnTo>
                    <a:pt x="1211453" y="3841610"/>
                  </a:lnTo>
                  <a:lnTo>
                    <a:pt x="1200480" y="3841610"/>
                  </a:lnTo>
                  <a:lnTo>
                    <a:pt x="1200480" y="3921772"/>
                  </a:lnTo>
                  <a:lnTo>
                    <a:pt x="1210386" y="3921772"/>
                  </a:lnTo>
                  <a:lnTo>
                    <a:pt x="1210386" y="3858222"/>
                  </a:lnTo>
                  <a:lnTo>
                    <a:pt x="1242847" y="3912019"/>
                  </a:lnTo>
                  <a:lnTo>
                    <a:pt x="1247724" y="3912019"/>
                  </a:lnTo>
                  <a:lnTo>
                    <a:pt x="1255369" y="3899370"/>
                  </a:lnTo>
                  <a:lnTo>
                    <a:pt x="1280185" y="3858374"/>
                  </a:lnTo>
                  <a:lnTo>
                    <a:pt x="1280185" y="3921772"/>
                  </a:lnTo>
                  <a:lnTo>
                    <a:pt x="1290091" y="3921772"/>
                  </a:lnTo>
                  <a:lnTo>
                    <a:pt x="1290091" y="3858374"/>
                  </a:lnTo>
                  <a:lnTo>
                    <a:pt x="1290091" y="384161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54300" y="45654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6562" y="4884426"/>
              <a:ext cx="3990733" cy="33944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5539" y="5387693"/>
              <a:ext cx="3341751" cy="35763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654300" y="54356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03956" y="5901683"/>
              <a:ext cx="3943870" cy="101203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54300" y="59563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63800" y="2743200"/>
              <a:ext cx="4584700" cy="15875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6124" y="6191606"/>
              <a:ext cx="667115" cy="10850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81000" y="7251700"/>
              <a:ext cx="6794500" cy="2476500"/>
            </a:xfrm>
            <a:custGeom>
              <a:avLst/>
              <a:gdLst/>
              <a:ahLst/>
              <a:cxnLst/>
              <a:rect l="l" t="t" r="r" b="b"/>
              <a:pathLst>
                <a:path w="6794500" h="24765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286000"/>
                  </a:lnTo>
                  <a:lnTo>
                    <a:pt x="5031" y="2329679"/>
                  </a:lnTo>
                  <a:lnTo>
                    <a:pt x="19362" y="2369777"/>
                  </a:lnTo>
                  <a:lnTo>
                    <a:pt x="41850" y="2405148"/>
                  </a:lnTo>
                  <a:lnTo>
                    <a:pt x="71351" y="2434649"/>
                  </a:lnTo>
                  <a:lnTo>
                    <a:pt x="106722" y="2457137"/>
                  </a:lnTo>
                  <a:lnTo>
                    <a:pt x="146820" y="2471468"/>
                  </a:lnTo>
                  <a:lnTo>
                    <a:pt x="190500" y="2476500"/>
                  </a:lnTo>
                  <a:lnTo>
                    <a:pt x="6604000" y="2476500"/>
                  </a:lnTo>
                  <a:lnTo>
                    <a:pt x="6647678" y="2471468"/>
                  </a:lnTo>
                  <a:lnTo>
                    <a:pt x="6687775" y="2457137"/>
                  </a:lnTo>
                  <a:lnTo>
                    <a:pt x="6723146" y="2434649"/>
                  </a:lnTo>
                  <a:lnTo>
                    <a:pt x="6752648" y="2405148"/>
                  </a:lnTo>
                  <a:lnTo>
                    <a:pt x="6775136" y="2369777"/>
                  </a:lnTo>
                  <a:lnTo>
                    <a:pt x="6789468" y="2329679"/>
                  </a:lnTo>
                  <a:lnTo>
                    <a:pt x="6794500" y="22860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1000" y="7099300"/>
              <a:ext cx="1917700" cy="3594100"/>
            </a:xfrm>
            <a:custGeom>
              <a:avLst/>
              <a:gdLst/>
              <a:ahLst/>
              <a:cxnLst/>
              <a:rect l="l" t="t" r="r" b="b"/>
              <a:pathLst>
                <a:path w="1917700" h="3594100">
                  <a:moveTo>
                    <a:pt x="1917700" y="0"/>
                  </a:moveTo>
                  <a:lnTo>
                    <a:pt x="0" y="0"/>
                  </a:lnTo>
                  <a:lnTo>
                    <a:pt x="0" y="3594100"/>
                  </a:lnTo>
                  <a:lnTo>
                    <a:pt x="1917700" y="3594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3989" y="7495544"/>
              <a:ext cx="1475278" cy="37485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46581" y="9215119"/>
              <a:ext cx="817880" cy="307975"/>
            </a:xfrm>
            <a:custGeom>
              <a:avLst/>
              <a:gdLst/>
              <a:ahLst/>
              <a:cxnLst/>
              <a:rect l="l" t="t" r="r" b="b"/>
              <a:pathLst>
                <a:path w="817880" h="307975">
                  <a:moveTo>
                    <a:pt x="22097" y="0"/>
                  </a:moveTo>
                  <a:lnTo>
                    <a:pt x="12801" y="0"/>
                  </a:lnTo>
                  <a:lnTo>
                    <a:pt x="12801" y="106679"/>
                  </a:lnTo>
                  <a:lnTo>
                    <a:pt x="23621" y="106679"/>
                  </a:lnTo>
                  <a:lnTo>
                    <a:pt x="23621" y="21793"/>
                  </a:lnTo>
                  <a:lnTo>
                    <a:pt x="34863" y="21793"/>
                  </a:lnTo>
                  <a:lnTo>
                    <a:pt x="22097" y="0"/>
                  </a:lnTo>
                  <a:close/>
                </a:path>
                <a:path w="817880" h="307975">
                  <a:moveTo>
                    <a:pt x="123596" y="21335"/>
                  </a:moveTo>
                  <a:lnTo>
                    <a:pt x="112775" y="21335"/>
                  </a:lnTo>
                  <a:lnTo>
                    <a:pt x="112775" y="106679"/>
                  </a:lnTo>
                  <a:lnTo>
                    <a:pt x="123596" y="106679"/>
                  </a:lnTo>
                  <a:lnTo>
                    <a:pt x="123596" y="21335"/>
                  </a:lnTo>
                  <a:close/>
                </a:path>
                <a:path w="817880" h="307975">
                  <a:moveTo>
                    <a:pt x="34863" y="21793"/>
                  </a:moveTo>
                  <a:lnTo>
                    <a:pt x="23621" y="21793"/>
                  </a:lnTo>
                  <a:lnTo>
                    <a:pt x="65531" y="93116"/>
                  </a:lnTo>
                  <a:lnTo>
                    <a:pt x="70865" y="93116"/>
                  </a:lnTo>
                  <a:lnTo>
                    <a:pt x="79052" y="79095"/>
                  </a:lnTo>
                  <a:lnTo>
                    <a:pt x="68427" y="79095"/>
                  </a:lnTo>
                  <a:lnTo>
                    <a:pt x="34863" y="21793"/>
                  </a:lnTo>
                  <a:close/>
                </a:path>
                <a:path w="817880" h="307975">
                  <a:moveTo>
                    <a:pt x="123596" y="0"/>
                  </a:moveTo>
                  <a:lnTo>
                    <a:pt x="114299" y="0"/>
                  </a:lnTo>
                  <a:lnTo>
                    <a:pt x="68427" y="79095"/>
                  </a:lnTo>
                  <a:lnTo>
                    <a:pt x="79052" y="79095"/>
                  </a:lnTo>
                  <a:lnTo>
                    <a:pt x="112775" y="21335"/>
                  </a:lnTo>
                  <a:lnTo>
                    <a:pt x="123596" y="21335"/>
                  </a:lnTo>
                  <a:lnTo>
                    <a:pt x="123596" y="0"/>
                  </a:lnTo>
                  <a:close/>
                </a:path>
                <a:path w="817880" h="307975">
                  <a:moveTo>
                    <a:pt x="210262" y="35356"/>
                  </a:moveTo>
                  <a:lnTo>
                    <a:pt x="190889" y="35356"/>
                  </a:lnTo>
                  <a:lnTo>
                    <a:pt x="196528" y="37185"/>
                  </a:lnTo>
                  <a:lnTo>
                    <a:pt x="200389" y="40843"/>
                  </a:lnTo>
                  <a:lnTo>
                    <a:pt x="204250" y="44399"/>
                  </a:lnTo>
                  <a:lnTo>
                    <a:pt x="206180" y="49631"/>
                  </a:lnTo>
                  <a:lnTo>
                    <a:pt x="206180" y="61417"/>
                  </a:lnTo>
                  <a:lnTo>
                    <a:pt x="169960" y="61417"/>
                  </a:lnTo>
                  <a:lnTo>
                    <a:pt x="162086" y="63499"/>
                  </a:lnTo>
                  <a:lnTo>
                    <a:pt x="157107" y="67665"/>
                  </a:lnTo>
                  <a:lnTo>
                    <a:pt x="152231" y="71831"/>
                  </a:lnTo>
                  <a:lnTo>
                    <a:pt x="149792" y="77317"/>
                  </a:lnTo>
                  <a:lnTo>
                    <a:pt x="149792" y="91135"/>
                  </a:lnTo>
                  <a:lnTo>
                    <a:pt x="152434" y="96773"/>
                  </a:lnTo>
                  <a:lnTo>
                    <a:pt x="163000" y="105308"/>
                  </a:lnTo>
                  <a:lnTo>
                    <a:pt x="170112" y="107441"/>
                  </a:lnTo>
                  <a:lnTo>
                    <a:pt x="185555" y="107441"/>
                  </a:lnTo>
                  <a:lnTo>
                    <a:pt x="191143" y="106273"/>
                  </a:lnTo>
                  <a:lnTo>
                    <a:pt x="195817" y="103936"/>
                  </a:lnTo>
                  <a:lnTo>
                    <a:pt x="200592" y="101599"/>
                  </a:lnTo>
                  <a:lnTo>
                    <a:pt x="203579" y="98907"/>
                  </a:lnTo>
                  <a:lnTo>
                    <a:pt x="174329" y="98907"/>
                  </a:lnTo>
                  <a:lnTo>
                    <a:pt x="169350" y="97586"/>
                  </a:lnTo>
                  <a:lnTo>
                    <a:pt x="165794" y="94945"/>
                  </a:lnTo>
                  <a:lnTo>
                    <a:pt x="162238" y="92201"/>
                  </a:lnTo>
                  <a:lnTo>
                    <a:pt x="160460" y="88493"/>
                  </a:lnTo>
                  <a:lnTo>
                    <a:pt x="160460" y="74269"/>
                  </a:lnTo>
                  <a:lnTo>
                    <a:pt x="167318" y="69494"/>
                  </a:lnTo>
                  <a:lnTo>
                    <a:pt x="217001" y="69494"/>
                  </a:lnTo>
                  <a:lnTo>
                    <a:pt x="217001" y="46735"/>
                  </a:lnTo>
                  <a:lnTo>
                    <a:pt x="214207" y="39014"/>
                  </a:lnTo>
                  <a:lnTo>
                    <a:pt x="210262" y="35356"/>
                  </a:lnTo>
                  <a:close/>
                </a:path>
                <a:path w="817880" h="307975">
                  <a:moveTo>
                    <a:pt x="217001" y="94183"/>
                  </a:moveTo>
                  <a:lnTo>
                    <a:pt x="206637" y="94183"/>
                  </a:lnTo>
                  <a:lnTo>
                    <a:pt x="206637" y="106679"/>
                  </a:lnTo>
                  <a:lnTo>
                    <a:pt x="217001" y="106679"/>
                  </a:lnTo>
                  <a:lnTo>
                    <a:pt x="217001" y="94183"/>
                  </a:lnTo>
                  <a:close/>
                </a:path>
                <a:path w="817880" h="307975">
                  <a:moveTo>
                    <a:pt x="217001" y="69494"/>
                  </a:moveTo>
                  <a:lnTo>
                    <a:pt x="206180" y="69494"/>
                  </a:lnTo>
                  <a:lnTo>
                    <a:pt x="206180" y="82600"/>
                  </a:lnTo>
                  <a:lnTo>
                    <a:pt x="204047" y="87883"/>
                  </a:lnTo>
                  <a:lnTo>
                    <a:pt x="186825" y="98907"/>
                  </a:lnTo>
                  <a:lnTo>
                    <a:pt x="203579" y="98907"/>
                  </a:lnTo>
                  <a:lnTo>
                    <a:pt x="204199" y="98348"/>
                  </a:lnTo>
                  <a:lnTo>
                    <a:pt x="206637" y="94183"/>
                  </a:lnTo>
                  <a:lnTo>
                    <a:pt x="217001" y="94183"/>
                  </a:lnTo>
                  <a:lnTo>
                    <a:pt x="217001" y="69494"/>
                  </a:lnTo>
                  <a:close/>
                </a:path>
                <a:path w="817880" h="307975">
                  <a:moveTo>
                    <a:pt x="195004" y="25907"/>
                  </a:moveTo>
                  <a:lnTo>
                    <a:pt x="178240" y="25907"/>
                  </a:lnTo>
                  <a:lnTo>
                    <a:pt x="172246" y="26873"/>
                  </a:lnTo>
                  <a:lnTo>
                    <a:pt x="166556" y="28803"/>
                  </a:lnTo>
                  <a:lnTo>
                    <a:pt x="160867" y="30632"/>
                  </a:lnTo>
                  <a:lnTo>
                    <a:pt x="155990" y="33273"/>
                  </a:lnTo>
                  <a:lnTo>
                    <a:pt x="151926" y="36728"/>
                  </a:lnTo>
                  <a:lnTo>
                    <a:pt x="156803" y="44805"/>
                  </a:lnTo>
                  <a:lnTo>
                    <a:pt x="160155" y="41859"/>
                  </a:lnTo>
                  <a:lnTo>
                    <a:pt x="164169" y="39573"/>
                  </a:lnTo>
                  <a:lnTo>
                    <a:pt x="168842" y="37947"/>
                  </a:lnTo>
                  <a:lnTo>
                    <a:pt x="173516" y="36220"/>
                  </a:lnTo>
                  <a:lnTo>
                    <a:pt x="178393" y="35356"/>
                  </a:lnTo>
                  <a:lnTo>
                    <a:pt x="210262" y="35356"/>
                  </a:lnTo>
                  <a:lnTo>
                    <a:pt x="208619" y="33832"/>
                  </a:lnTo>
                  <a:lnTo>
                    <a:pt x="203031" y="28549"/>
                  </a:lnTo>
                  <a:lnTo>
                    <a:pt x="195004" y="25907"/>
                  </a:lnTo>
                  <a:close/>
                </a:path>
                <a:path w="817880" h="307975">
                  <a:moveTo>
                    <a:pt x="256626" y="26517"/>
                  </a:moveTo>
                  <a:lnTo>
                    <a:pt x="245805" y="26517"/>
                  </a:lnTo>
                  <a:lnTo>
                    <a:pt x="245805" y="106679"/>
                  </a:lnTo>
                  <a:lnTo>
                    <a:pt x="256626" y="106679"/>
                  </a:lnTo>
                  <a:lnTo>
                    <a:pt x="256626" y="71018"/>
                  </a:lnTo>
                  <a:lnTo>
                    <a:pt x="288067" y="71018"/>
                  </a:lnTo>
                  <a:lnTo>
                    <a:pt x="283448" y="65379"/>
                  </a:lnTo>
                  <a:lnTo>
                    <a:pt x="286417" y="61721"/>
                  </a:lnTo>
                  <a:lnTo>
                    <a:pt x="256626" y="61721"/>
                  </a:lnTo>
                  <a:lnTo>
                    <a:pt x="256626" y="26517"/>
                  </a:lnTo>
                  <a:close/>
                </a:path>
                <a:path w="817880" h="307975">
                  <a:moveTo>
                    <a:pt x="288067" y="71018"/>
                  </a:moveTo>
                  <a:lnTo>
                    <a:pt x="274914" y="71018"/>
                  </a:lnTo>
                  <a:lnTo>
                    <a:pt x="304479" y="106679"/>
                  </a:lnTo>
                  <a:lnTo>
                    <a:pt x="317281" y="106679"/>
                  </a:lnTo>
                  <a:lnTo>
                    <a:pt x="288067" y="71018"/>
                  </a:lnTo>
                  <a:close/>
                </a:path>
                <a:path w="817880" h="307975">
                  <a:moveTo>
                    <a:pt x="314995" y="26517"/>
                  </a:moveTo>
                  <a:lnTo>
                    <a:pt x="303260" y="26517"/>
                  </a:lnTo>
                  <a:lnTo>
                    <a:pt x="275066" y="61721"/>
                  </a:lnTo>
                  <a:lnTo>
                    <a:pt x="286417" y="61721"/>
                  </a:lnTo>
                  <a:lnTo>
                    <a:pt x="314995" y="26517"/>
                  </a:lnTo>
                  <a:close/>
                </a:path>
                <a:path w="817880" h="307975">
                  <a:moveTo>
                    <a:pt x="371967" y="25907"/>
                  </a:moveTo>
                  <a:lnTo>
                    <a:pt x="357134" y="25907"/>
                  </a:lnTo>
                  <a:lnTo>
                    <a:pt x="350022" y="27635"/>
                  </a:lnTo>
                  <a:lnTo>
                    <a:pt x="337525" y="34543"/>
                  </a:lnTo>
                  <a:lnTo>
                    <a:pt x="332648" y="39369"/>
                  </a:lnTo>
                  <a:lnTo>
                    <a:pt x="325536" y="51765"/>
                  </a:lnTo>
                  <a:lnTo>
                    <a:pt x="323758" y="58775"/>
                  </a:lnTo>
                  <a:lnTo>
                    <a:pt x="323758" y="74421"/>
                  </a:lnTo>
                  <a:lnTo>
                    <a:pt x="350022" y="105714"/>
                  </a:lnTo>
                  <a:lnTo>
                    <a:pt x="357134" y="107441"/>
                  </a:lnTo>
                  <a:lnTo>
                    <a:pt x="371866" y="107441"/>
                  </a:lnTo>
                  <a:lnTo>
                    <a:pt x="378012" y="106121"/>
                  </a:lnTo>
                  <a:lnTo>
                    <a:pt x="383499" y="103479"/>
                  </a:lnTo>
                  <a:lnTo>
                    <a:pt x="388985" y="100736"/>
                  </a:lnTo>
                  <a:lnTo>
                    <a:pt x="392141" y="97840"/>
                  </a:lnTo>
                  <a:lnTo>
                    <a:pt x="359267" y="97840"/>
                  </a:lnTo>
                  <a:lnTo>
                    <a:pt x="354035" y="96570"/>
                  </a:lnTo>
                  <a:lnTo>
                    <a:pt x="334731" y="72796"/>
                  </a:lnTo>
                  <a:lnTo>
                    <a:pt x="334731" y="60502"/>
                  </a:lnTo>
                  <a:lnTo>
                    <a:pt x="359267" y="35356"/>
                  </a:lnTo>
                  <a:lnTo>
                    <a:pt x="391957" y="35356"/>
                  </a:lnTo>
                  <a:lnTo>
                    <a:pt x="388985" y="32664"/>
                  </a:lnTo>
                  <a:lnTo>
                    <a:pt x="383499" y="30022"/>
                  </a:lnTo>
                  <a:lnTo>
                    <a:pt x="378114" y="27279"/>
                  </a:lnTo>
                  <a:lnTo>
                    <a:pt x="371967" y="25907"/>
                  </a:lnTo>
                  <a:close/>
                </a:path>
                <a:path w="817880" h="307975">
                  <a:moveTo>
                    <a:pt x="388376" y="86105"/>
                  </a:moveTo>
                  <a:lnTo>
                    <a:pt x="385734" y="90068"/>
                  </a:lnTo>
                  <a:lnTo>
                    <a:pt x="382381" y="93014"/>
                  </a:lnTo>
                  <a:lnTo>
                    <a:pt x="374253" y="96875"/>
                  </a:lnTo>
                  <a:lnTo>
                    <a:pt x="369834" y="97840"/>
                  </a:lnTo>
                  <a:lnTo>
                    <a:pt x="392141" y="97840"/>
                  </a:lnTo>
                  <a:lnTo>
                    <a:pt x="393193" y="96875"/>
                  </a:lnTo>
                  <a:lnTo>
                    <a:pt x="393427" y="96570"/>
                  </a:lnTo>
                  <a:lnTo>
                    <a:pt x="396453" y="91592"/>
                  </a:lnTo>
                  <a:lnTo>
                    <a:pt x="388376" y="86105"/>
                  </a:lnTo>
                  <a:close/>
                </a:path>
                <a:path w="817880" h="307975">
                  <a:moveTo>
                    <a:pt x="391957" y="35356"/>
                  </a:moveTo>
                  <a:lnTo>
                    <a:pt x="369834" y="35356"/>
                  </a:lnTo>
                  <a:lnTo>
                    <a:pt x="374253" y="36372"/>
                  </a:lnTo>
                  <a:lnTo>
                    <a:pt x="378317" y="38404"/>
                  </a:lnTo>
                  <a:lnTo>
                    <a:pt x="382381" y="40335"/>
                  </a:lnTo>
                  <a:lnTo>
                    <a:pt x="385734" y="43281"/>
                  </a:lnTo>
                  <a:lnTo>
                    <a:pt x="388376" y="47243"/>
                  </a:lnTo>
                  <a:lnTo>
                    <a:pt x="396303" y="41859"/>
                  </a:lnTo>
                  <a:lnTo>
                    <a:pt x="396515" y="41859"/>
                  </a:lnTo>
                  <a:lnTo>
                    <a:pt x="393365" y="36677"/>
                  </a:lnTo>
                  <a:lnTo>
                    <a:pt x="393079" y="36372"/>
                  </a:lnTo>
                  <a:lnTo>
                    <a:pt x="391957" y="35356"/>
                  </a:lnTo>
                  <a:close/>
                </a:path>
                <a:path w="817880" h="307975">
                  <a:moveTo>
                    <a:pt x="428224" y="26517"/>
                  </a:moveTo>
                  <a:lnTo>
                    <a:pt x="417404" y="26517"/>
                  </a:lnTo>
                  <a:lnTo>
                    <a:pt x="417404" y="106679"/>
                  </a:lnTo>
                  <a:lnTo>
                    <a:pt x="427158" y="106679"/>
                  </a:lnTo>
                  <a:lnTo>
                    <a:pt x="440939" y="90220"/>
                  </a:lnTo>
                  <a:lnTo>
                    <a:pt x="428224" y="90220"/>
                  </a:lnTo>
                  <a:lnTo>
                    <a:pt x="428224" y="26517"/>
                  </a:lnTo>
                  <a:close/>
                </a:path>
                <a:path w="817880" h="307975">
                  <a:moveTo>
                    <a:pt x="491318" y="42976"/>
                  </a:moveTo>
                  <a:lnTo>
                    <a:pt x="480498" y="42976"/>
                  </a:lnTo>
                  <a:lnTo>
                    <a:pt x="480498" y="106679"/>
                  </a:lnTo>
                  <a:lnTo>
                    <a:pt x="491318" y="106679"/>
                  </a:lnTo>
                  <a:lnTo>
                    <a:pt x="491318" y="42976"/>
                  </a:lnTo>
                  <a:close/>
                </a:path>
                <a:path w="817880" h="307975">
                  <a:moveTo>
                    <a:pt x="491318" y="26517"/>
                  </a:moveTo>
                  <a:lnTo>
                    <a:pt x="481717" y="26517"/>
                  </a:lnTo>
                  <a:lnTo>
                    <a:pt x="428224" y="90220"/>
                  </a:lnTo>
                  <a:lnTo>
                    <a:pt x="440939" y="90220"/>
                  </a:lnTo>
                  <a:lnTo>
                    <a:pt x="480498" y="42976"/>
                  </a:lnTo>
                  <a:lnTo>
                    <a:pt x="491318" y="42976"/>
                  </a:lnTo>
                  <a:lnTo>
                    <a:pt x="491318" y="26517"/>
                  </a:lnTo>
                  <a:close/>
                </a:path>
                <a:path w="817880" h="307975">
                  <a:moveTo>
                    <a:pt x="533300" y="26517"/>
                  </a:moveTo>
                  <a:lnTo>
                    <a:pt x="522328" y="26517"/>
                  </a:lnTo>
                  <a:lnTo>
                    <a:pt x="522328" y="106679"/>
                  </a:lnTo>
                  <a:lnTo>
                    <a:pt x="532234" y="106679"/>
                  </a:lnTo>
                  <a:lnTo>
                    <a:pt x="532234" y="43129"/>
                  </a:lnTo>
                  <a:lnTo>
                    <a:pt x="543075" y="43129"/>
                  </a:lnTo>
                  <a:lnTo>
                    <a:pt x="533300" y="26517"/>
                  </a:lnTo>
                  <a:close/>
                </a:path>
                <a:path w="817880" h="307975">
                  <a:moveTo>
                    <a:pt x="611939" y="43281"/>
                  </a:moveTo>
                  <a:lnTo>
                    <a:pt x="602033" y="43281"/>
                  </a:lnTo>
                  <a:lnTo>
                    <a:pt x="602033" y="106679"/>
                  </a:lnTo>
                  <a:lnTo>
                    <a:pt x="611939" y="106679"/>
                  </a:lnTo>
                  <a:lnTo>
                    <a:pt x="611939" y="43281"/>
                  </a:lnTo>
                  <a:close/>
                </a:path>
                <a:path w="817880" h="307975">
                  <a:moveTo>
                    <a:pt x="543075" y="43129"/>
                  </a:moveTo>
                  <a:lnTo>
                    <a:pt x="532234" y="43129"/>
                  </a:lnTo>
                  <a:lnTo>
                    <a:pt x="564695" y="96926"/>
                  </a:lnTo>
                  <a:lnTo>
                    <a:pt x="569572" y="96926"/>
                  </a:lnTo>
                  <a:lnTo>
                    <a:pt x="577226" y="84277"/>
                  </a:lnTo>
                  <a:lnTo>
                    <a:pt x="567286" y="84277"/>
                  </a:lnTo>
                  <a:lnTo>
                    <a:pt x="543164" y="43281"/>
                  </a:lnTo>
                  <a:lnTo>
                    <a:pt x="543075" y="43129"/>
                  </a:lnTo>
                  <a:close/>
                </a:path>
                <a:path w="817880" h="307975">
                  <a:moveTo>
                    <a:pt x="611939" y="26517"/>
                  </a:moveTo>
                  <a:lnTo>
                    <a:pt x="601880" y="26517"/>
                  </a:lnTo>
                  <a:lnTo>
                    <a:pt x="567286" y="84277"/>
                  </a:lnTo>
                  <a:lnTo>
                    <a:pt x="577226" y="84277"/>
                  </a:lnTo>
                  <a:lnTo>
                    <a:pt x="602033" y="43281"/>
                  </a:lnTo>
                  <a:lnTo>
                    <a:pt x="611939" y="43281"/>
                  </a:lnTo>
                  <a:lnTo>
                    <a:pt x="611939" y="26517"/>
                  </a:lnTo>
                  <a:close/>
                </a:path>
                <a:path w="817880" h="307975">
                  <a:moveTo>
                    <a:pt x="629624" y="121615"/>
                  </a:moveTo>
                  <a:lnTo>
                    <a:pt x="624594" y="129692"/>
                  </a:lnTo>
                  <a:lnTo>
                    <a:pt x="627033" y="132130"/>
                  </a:lnTo>
                  <a:lnTo>
                    <a:pt x="629928" y="133959"/>
                  </a:lnTo>
                  <a:lnTo>
                    <a:pt x="636634" y="136397"/>
                  </a:lnTo>
                  <a:lnTo>
                    <a:pt x="640241" y="137007"/>
                  </a:lnTo>
                  <a:lnTo>
                    <a:pt x="650096" y="137007"/>
                  </a:lnTo>
                  <a:lnTo>
                    <a:pt x="655227" y="135432"/>
                  </a:lnTo>
                  <a:lnTo>
                    <a:pt x="663761" y="129133"/>
                  </a:lnTo>
                  <a:lnTo>
                    <a:pt x="664764" y="127711"/>
                  </a:lnTo>
                  <a:lnTo>
                    <a:pt x="638564" y="127711"/>
                  </a:lnTo>
                  <a:lnTo>
                    <a:pt x="633688" y="125679"/>
                  </a:lnTo>
                  <a:lnTo>
                    <a:pt x="629624" y="121615"/>
                  </a:lnTo>
                  <a:close/>
                </a:path>
                <a:path w="817880" h="307975">
                  <a:moveTo>
                    <a:pt x="639834" y="26517"/>
                  </a:moveTo>
                  <a:lnTo>
                    <a:pt x="628557" y="26517"/>
                  </a:lnTo>
                  <a:lnTo>
                    <a:pt x="664371" y="106527"/>
                  </a:lnTo>
                  <a:lnTo>
                    <a:pt x="660866" y="114299"/>
                  </a:lnTo>
                  <a:lnTo>
                    <a:pt x="658630" y="119176"/>
                  </a:lnTo>
                  <a:lnTo>
                    <a:pt x="656192" y="122631"/>
                  </a:lnTo>
                  <a:lnTo>
                    <a:pt x="653550" y="124663"/>
                  </a:lnTo>
                  <a:lnTo>
                    <a:pt x="651010" y="126695"/>
                  </a:lnTo>
                  <a:lnTo>
                    <a:pt x="647912" y="127711"/>
                  </a:lnTo>
                  <a:lnTo>
                    <a:pt x="664764" y="127711"/>
                  </a:lnTo>
                  <a:lnTo>
                    <a:pt x="667520" y="123799"/>
                  </a:lnTo>
                  <a:lnTo>
                    <a:pt x="670772" y="116281"/>
                  </a:lnTo>
                  <a:lnTo>
                    <a:pt x="680435" y="94640"/>
                  </a:lnTo>
                  <a:lnTo>
                    <a:pt x="670010" y="94640"/>
                  </a:lnTo>
                  <a:lnTo>
                    <a:pt x="639834" y="26517"/>
                  </a:lnTo>
                  <a:close/>
                </a:path>
                <a:path w="817880" h="307975">
                  <a:moveTo>
                    <a:pt x="710853" y="26517"/>
                  </a:moveTo>
                  <a:lnTo>
                    <a:pt x="700185" y="26517"/>
                  </a:lnTo>
                  <a:lnTo>
                    <a:pt x="670010" y="94640"/>
                  </a:lnTo>
                  <a:lnTo>
                    <a:pt x="680435" y="94640"/>
                  </a:lnTo>
                  <a:lnTo>
                    <a:pt x="710853" y="26517"/>
                  </a:lnTo>
                  <a:close/>
                </a:path>
                <a:path w="817880" h="307975">
                  <a:moveTo>
                    <a:pt x="738684" y="26517"/>
                  </a:moveTo>
                  <a:lnTo>
                    <a:pt x="727711" y="26517"/>
                  </a:lnTo>
                  <a:lnTo>
                    <a:pt x="727711" y="106679"/>
                  </a:lnTo>
                  <a:lnTo>
                    <a:pt x="737617" y="106679"/>
                  </a:lnTo>
                  <a:lnTo>
                    <a:pt x="737617" y="43129"/>
                  </a:lnTo>
                  <a:lnTo>
                    <a:pt x="748458" y="43129"/>
                  </a:lnTo>
                  <a:lnTo>
                    <a:pt x="738684" y="26517"/>
                  </a:lnTo>
                  <a:close/>
                </a:path>
                <a:path w="817880" h="307975">
                  <a:moveTo>
                    <a:pt x="817322" y="43281"/>
                  </a:moveTo>
                  <a:lnTo>
                    <a:pt x="807416" y="43281"/>
                  </a:lnTo>
                  <a:lnTo>
                    <a:pt x="807416" y="106679"/>
                  </a:lnTo>
                  <a:lnTo>
                    <a:pt x="817322" y="106679"/>
                  </a:lnTo>
                  <a:lnTo>
                    <a:pt x="817322" y="43281"/>
                  </a:lnTo>
                  <a:close/>
                </a:path>
                <a:path w="817880" h="307975">
                  <a:moveTo>
                    <a:pt x="748458" y="43129"/>
                  </a:moveTo>
                  <a:lnTo>
                    <a:pt x="737617" y="43129"/>
                  </a:lnTo>
                  <a:lnTo>
                    <a:pt x="770078" y="96926"/>
                  </a:lnTo>
                  <a:lnTo>
                    <a:pt x="774955" y="96926"/>
                  </a:lnTo>
                  <a:lnTo>
                    <a:pt x="782609" y="84277"/>
                  </a:lnTo>
                  <a:lnTo>
                    <a:pt x="772669" y="84277"/>
                  </a:lnTo>
                  <a:lnTo>
                    <a:pt x="748547" y="43281"/>
                  </a:lnTo>
                  <a:lnTo>
                    <a:pt x="748458" y="43129"/>
                  </a:lnTo>
                  <a:close/>
                </a:path>
                <a:path w="817880" h="307975">
                  <a:moveTo>
                    <a:pt x="817322" y="26517"/>
                  </a:moveTo>
                  <a:lnTo>
                    <a:pt x="807264" y="26517"/>
                  </a:lnTo>
                  <a:lnTo>
                    <a:pt x="772669" y="84277"/>
                  </a:lnTo>
                  <a:lnTo>
                    <a:pt x="782609" y="84277"/>
                  </a:lnTo>
                  <a:lnTo>
                    <a:pt x="807416" y="43281"/>
                  </a:lnTo>
                  <a:lnTo>
                    <a:pt x="817322" y="43281"/>
                  </a:lnTo>
                  <a:lnTo>
                    <a:pt x="817322" y="26517"/>
                  </a:lnTo>
                  <a:close/>
                </a:path>
                <a:path w="817880" h="307975">
                  <a:moveTo>
                    <a:pt x="77723" y="260248"/>
                  </a:moveTo>
                  <a:lnTo>
                    <a:pt x="58521" y="260248"/>
                  </a:lnTo>
                  <a:lnTo>
                    <a:pt x="58521" y="284480"/>
                  </a:lnTo>
                  <a:lnTo>
                    <a:pt x="77723" y="284480"/>
                  </a:lnTo>
                  <a:lnTo>
                    <a:pt x="77723" y="260248"/>
                  </a:lnTo>
                  <a:close/>
                </a:path>
                <a:path w="817880" h="307975">
                  <a:moveTo>
                    <a:pt x="73761" y="177800"/>
                  </a:moveTo>
                  <a:lnTo>
                    <a:pt x="52577" y="177800"/>
                  </a:lnTo>
                  <a:lnTo>
                    <a:pt x="0" y="246532"/>
                  </a:lnTo>
                  <a:lnTo>
                    <a:pt x="0" y="260248"/>
                  </a:lnTo>
                  <a:lnTo>
                    <a:pt x="96621" y="260248"/>
                  </a:lnTo>
                  <a:lnTo>
                    <a:pt x="96621" y="243484"/>
                  </a:lnTo>
                  <a:lnTo>
                    <a:pt x="24231" y="243484"/>
                  </a:lnTo>
                  <a:lnTo>
                    <a:pt x="73761" y="177800"/>
                  </a:lnTo>
                  <a:close/>
                </a:path>
                <a:path w="817880" h="307975">
                  <a:moveTo>
                    <a:pt x="77723" y="221996"/>
                  </a:moveTo>
                  <a:lnTo>
                    <a:pt x="59131" y="221996"/>
                  </a:lnTo>
                  <a:lnTo>
                    <a:pt x="59131" y="243484"/>
                  </a:lnTo>
                  <a:lnTo>
                    <a:pt x="77723" y="243484"/>
                  </a:lnTo>
                  <a:lnTo>
                    <a:pt x="77723" y="221996"/>
                  </a:lnTo>
                  <a:close/>
                </a:path>
                <a:path w="817880" h="307975">
                  <a:moveTo>
                    <a:pt x="123531" y="260248"/>
                  </a:moveTo>
                  <a:lnTo>
                    <a:pt x="116419" y="260248"/>
                  </a:lnTo>
                  <a:lnTo>
                    <a:pt x="113473" y="261416"/>
                  </a:lnTo>
                  <a:lnTo>
                    <a:pt x="108799" y="266090"/>
                  </a:lnTo>
                  <a:lnTo>
                    <a:pt x="107631" y="269138"/>
                  </a:lnTo>
                  <a:lnTo>
                    <a:pt x="107631" y="275539"/>
                  </a:lnTo>
                  <a:lnTo>
                    <a:pt x="114794" y="284175"/>
                  </a:lnTo>
                  <a:lnTo>
                    <a:pt x="108698" y="307492"/>
                  </a:lnTo>
                  <a:lnTo>
                    <a:pt x="121042" y="307492"/>
                  </a:lnTo>
                  <a:lnTo>
                    <a:pt x="128814" y="286004"/>
                  </a:lnTo>
                  <a:lnTo>
                    <a:pt x="130237" y="282448"/>
                  </a:lnTo>
                  <a:lnTo>
                    <a:pt x="131116" y="279908"/>
                  </a:lnTo>
                  <a:lnTo>
                    <a:pt x="131558" y="278079"/>
                  </a:lnTo>
                  <a:lnTo>
                    <a:pt x="132066" y="276250"/>
                  </a:lnTo>
                  <a:lnTo>
                    <a:pt x="132320" y="274523"/>
                  </a:lnTo>
                  <a:lnTo>
                    <a:pt x="132320" y="269138"/>
                  </a:lnTo>
                  <a:lnTo>
                    <a:pt x="131151" y="266090"/>
                  </a:lnTo>
                  <a:lnTo>
                    <a:pt x="126478" y="261416"/>
                  </a:lnTo>
                  <a:lnTo>
                    <a:pt x="123531" y="260248"/>
                  </a:lnTo>
                  <a:close/>
                </a:path>
                <a:path w="817880" h="307975">
                  <a:moveTo>
                    <a:pt x="196392" y="176276"/>
                  </a:moveTo>
                  <a:lnTo>
                    <a:pt x="179324" y="176276"/>
                  </a:lnTo>
                  <a:lnTo>
                    <a:pt x="171704" y="178460"/>
                  </a:lnTo>
                  <a:lnTo>
                    <a:pt x="164998" y="182829"/>
                  </a:lnTo>
                  <a:lnTo>
                    <a:pt x="158292" y="187096"/>
                  </a:lnTo>
                  <a:lnTo>
                    <a:pt x="143797" y="222348"/>
                  </a:lnTo>
                  <a:lnTo>
                    <a:pt x="143719" y="222901"/>
                  </a:lnTo>
                  <a:lnTo>
                    <a:pt x="149148" y="260705"/>
                  </a:lnTo>
                  <a:lnTo>
                    <a:pt x="152938" y="268782"/>
                  </a:lnTo>
                  <a:lnTo>
                    <a:pt x="153009" y="268935"/>
                  </a:lnTo>
                  <a:lnTo>
                    <a:pt x="158292" y="275234"/>
                  </a:lnTo>
                  <a:lnTo>
                    <a:pt x="164998" y="279603"/>
                  </a:lnTo>
                  <a:lnTo>
                    <a:pt x="171704" y="283870"/>
                  </a:lnTo>
                  <a:lnTo>
                    <a:pt x="179324" y="286004"/>
                  </a:lnTo>
                  <a:lnTo>
                    <a:pt x="196392" y="286004"/>
                  </a:lnTo>
                  <a:lnTo>
                    <a:pt x="204012" y="283870"/>
                  </a:lnTo>
                  <a:lnTo>
                    <a:pt x="217525" y="275234"/>
                  </a:lnTo>
                  <a:lnTo>
                    <a:pt x="222859" y="268935"/>
                  </a:lnTo>
                  <a:lnTo>
                    <a:pt x="222931" y="268782"/>
                  </a:lnTo>
                  <a:lnTo>
                    <a:pt x="180340" y="268782"/>
                  </a:lnTo>
                  <a:lnTo>
                    <a:pt x="174345" y="265633"/>
                  </a:lnTo>
                  <a:lnTo>
                    <a:pt x="163322" y="231140"/>
                  </a:lnTo>
                  <a:lnTo>
                    <a:pt x="163705" y="222901"/>
                  </a:lnTo>
                  <a:lnTo>
                    <a:pt x="163731" y="222348"/>
                  </a:lnTo>
                  <a:lnTo>
                    <a:pt x="164874" y="215252"/>
                  </a:lnTo>
                  <a:lnTo>
                    <a:pt x="164960" y="214719"/>
                  </a:lnTo>
                  <a:lnTo>
                    <a:pt x="167008" y="208251"/>
                  </a:lnTo>
                  <a:lnTo>
                    <a:pt x="169875" y="202946"/>
                  </a:lnTo>
                  <a:lnTo>
                    <a:pt x="174345" y="196646"/>
                  </a:lnTo>
                  <a:lnTo>
                    <a:pt x="180340" y="193497"/>
                  </a:lnTo>
                  <a:lnTo>
                    <a:pt x="222945" y="193497"/>
                  </a:lnTo>
                  <a:lnTo>
                    <a:pt x="217525" y="187096"/>
                  </a:lnTo>
                  <a:lnTo>
                    <a:pt x="210718" y="182829"/>
                  </a:lnTo>
                  <a:lnTo>
                    <a:pt x="204012" y="178460"/>
                  </a:lnTo>
                  <a:lnTo>
                    <a:pt x="196392" y="176276"/>
                  </a:lnTo>
                  <a:close/>
                </a:path>
                <a:path w="817880" h="307975">
                  <a:moveTo>
                    <a:pt x="222906" y="193497"/>
                  </a:moveTo>
                  <a:lnTo>
                    <a:pt x="195478" y="193497"/>
                  </a:lnTo>
                  <a:lnTo>
                    <a:pt x="201472" y="196646"/>
                  </a:lnTo>
                  <a:lnTo>
                    <a:pt x="205841" y="202946"/>
                  </a:lnTo>
                  <a:lnTo>
                    <a:pt x="208775" y="208251"/>
                  </a:lnTo>
                  <a:lnTo>
                    <a:pt x="210870" y="214719"/>
                  </a:lnTo>
                  <a:lnTo>
                    <a:pt x="212128" y="222348"/>
                  </a:lnTo>
                  <a:lnTo>
                    <a:pt x="212547" y="231140"/>
                  </a:lnTo>
                  <a:lnTo>
                    <a:pt x="212153" y="239388"/>
                  </a:lnTo>
                  <a:lnTo>
                    <a:pt x="212128" y="239931"/>
                  </a:lnTo>
                  <a:lnTo>
                    <a:pt x="195478" y="268782"/>
                  </a:lnTo>
                  <a:lnTo>
                    <a:pt x="222931" y="268782"/>
                  </a:lnTo>
                  <a:lnTo>
                    <a:pt x="226720" y="260705"/>
                  </a:lnTo>
                  <a:lnTo>
                    <a:pt x="229254" y="254171"/>
                  </a:lnTo>
                  <a:lnTo>
                    <a:pt x="230937" y="247561"/>
                  </a:lnTo>
                  <a:lnTo>
                    <a:pt x="231063" y="247065"/>
                  </a:lnTo>
                  <a:lnTo>
                    <a:pt x="232072" y="239931"/>
                  </a:lnTo>
                  <a:lnTo>
                    <a:pt x="232149" y="239388"/>
                  </a:lnTo>
                  <a:lnTo>
                    <a:pt x="232511" y="231140"/>
                  </a:lnTo>
                  <a:lnTo>
                    <a:pt x="232149" y="222901"/>
                  </a:lnTo>
                  <a:lnTo>
                    <a:pt x="231063" y="215252"/>
                  </a:lnTo>
                  <a:lnTo>
                    <a:pt x="229268" y="208251"/>
                  </a:lnTo>
                  <a:lnTo>
                    <a:pt x="226720" y="201726"/>
                  </a:lnTo>
                  <a:lnTo>
                    <a:pt x="222906" y="193497"/>
                  </a:lnTo>
                  <a:close/>
                </a:path>
                <a:path w="817880" h="307975">
                  <a:moveTo>
                    <a:pt x="313164" y="203098"/>
                  </a:moveTo>
                  <a:lnTo>
                    <a:pt x="294114" y="203098"/>
                  </a:lnTo>
                  <a:lnTo>
                    <a:pt x="294114" y="284480"/>
                  </a:lnTo>
                  <a:lnTo>
                    <a:pt x="313164" y="284480"/>
                  </a:lnTo>
                  <a:lnTo>
                    <a:pt x="313164" y="251866"/>
                  </a:lnTo>
                  <a:lnTo>
                    <a:pt x="350514" y="251866"/>
                  </a:lnTo>
                  <a:lnTo>
                    <a:pt x="343339" y="242265"/>
                  </a:lnTo>
                  <a:lnTo>
                    <a:pt x="348056" y="236016"/>
                  </a:lnTo>
                  <a:lnTo>
                    <a:pt x="313164" y="236016"/>
                  </a:lnTo>
                  <a:lnTo>
                    <a:pt x="313164" y="203098"/>
                  </a:lnTo>
                  <a:close/>
                </a:path>
                <a:path w="817880" h="307975">
                  <a:moveTo>
                    <a:pt x="350514" y="251866"/>
                  </a:moveTo>
                  <a:lnTo>
                    <a:pt x="327947" y="251866"/>
                  </a:lnTo>
                  <a:lnTo>
                    <a:pt x="352483" y="284480"/>
                  </a:lnTo>
                  <a:lnTo>
                    <a:pt x="374886" y="284480"/>
                  </a:lnTo>
                  <a:lnTo>
                    <a:pt x="350514" y="251866"/>
                  </a:lnTo>
                  <a:close/>
                </a:path>
                <a:path w="817880" h="307975">
                  <a:moveTo>
                    <a:pt x="372905" y="203098"/>
                  </a:moveTo>
                  <a:lnTo>
                    <a:pt x="352483" y="203098"/>
                  </a:lnTo>
                  <a:lnTo>
                    <a:pt x="328404" y="236016"/>
                  </a:lnTo>
                  <a:lnTo>
                    <a:pt x="348056" y="236016"/>
                  </a:lnTo>
                  <a:lnTo>
                    <a:pt x="372905" y="203098"/>
                  </a:lnTo>
                  <a:close/>
                </a:path>
                <a:path w="817880" h="307975">
                  <a:moveTo>
                    <a:pt x="450806" y="203098"/>
                  </a:moveTo>
                  <a:lnTo>
                    <a:pt x="388322" y="203098"/>
                  </a:lnTo>
                  <a:lnTo>
                    <a:pt x="388322" y="284480"/>
                  </a:lnTo>
                  <a:lnTo>
                    <a:pt x="407372" y="284480"/>
                  </a:lnTo>
                  <a:lnTo>
                    <a:pt x="407372" y="219252"/>
                  </a:lnTo>
                  <a:lnTo>
                    <a:pt x="450806" y="219252"/>
                  </a:lnTo>
                  <a:lnTo>
                    <a:pt x="450806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54300" y="88580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19704" y="9177019"/>
              <a:ext cx="3449256" cy="340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63800" y="7442200"/>
              <a:ext cx="4584700" cy="11811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2771" y="8769704"/>
              <a:ext cx="638321" cy="30474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81000" y="508000"/>
              <a:ext cx="6794500" cy="1917700"/>
            </a:xfrm>
            <a:custGeom>
              <a:avLst/>
              <a:gdLst/>
              <a:ahLst/>
              <a:cxnLst/>
              <a:rect l="l" t="t" r="r" b="b"/>
              <a:pathLst>
                <a:path w="6794500" h="19177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1727200"/>
                  </a:lnTo>
                  <a:lnTo>
                    <a:pt x="5031" y="1770879"/>
                  </a:lnTo>
                  <a:lnTo>
                    <a:pt x="19362" y="1810977"/>
                  </a:lnTo>
                  <a:lnTo>
                    <a:pt x="41850" y="1846348"/>
                  </a:lnTo>
                  <a:lnTo>
                    <a:pt x="71351" y="1875849"/>
                  </a:lnTo>
                  <a:lnTo>
                    <a:pt x="106722" y="1898337"/>
                  </a:lnTo>
                  <a:lnTo>
                    <a:pt x="146820" y="1912668"/>
                  </a:lnTo>
                  <a:lnTo>
                    <a:pt x="190500" y="1917700"/>
                  </a:lnTo>
                  <a:lnTo>
                    <a:pt x="6604000" y="1917700"/>
                  </a:lnTo>
                  <a:lnTo>
                    <a:pt x="6647678" y="1912668"/>
                  </a:lnTo>
                  <a:lnTo>
                    <a:pt x="6687775" y="1898337"/>
                  </a:lnTo>
                  <a:lnTo>
                    <a:pt x="6723146" y="1875849"/>
                  </a:lnTo>
                  <a:lnTo>
                    <a:pt x="6752648" y="1846348"/>
                  </a:lnTo>
                  <a:lnTo>
                    <a:pt x="6775136" y="1810977"/>
                  </a:lnTo>
                  <a:lnTo>
                    <a:pt x="6789468" y="1770879"/>
                  </a:lnTo>
                  <a:lnTo>
                    <a:pt x="6794500" y="17272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1000" y="3556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1108" y="751834"/>
              <a:ext cx="1113770" cy="34213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47495" y="1912621"/>
              <a:ext cx="816610" cy="307975"/>
            </a:xfrm>
            <a:custGeom>
              <a:avLst/>
              <a:gdLst/>
              <a:ahLst/>
              <a:cxnLst/>
              <a:rect l="l" t="t" r="r" b="b"/>
              <a:pathLst>
                <a:path w="816610" h="307975">
                  <a:moveTo>
                    <a:pt x="21183" y="0"/>
                  </a:moveTo>
                  <a:lnTo>
                    <a:pt x="11887" y="0"/>
                  </a:lnTo>
                  <a:lnTo>
                    <a:pt x="11887" y="106679"/>
                  </a:lnTo>
                  <a:lnTo>
                    <a:pt x="22707" y="106679"/>
                  </a:lnTo>
                  <a:lnTo>
                    <a:pt x="22707" y="21793"/>
                  </a:lnTo>
                  <a:lnTo>
                    <a:pt x="33948" y="21793"/>
                  </a:lnTo>
                  <a:lnTo>
                    <a:pt x="21183" y="0"/>
                  </a:lnTo>
                  <a:close/>
                </a:path>
                <a:path w="816610" h="307975">
                  <a:moveTo>
                    <a:pt x="122681" y="21335"/>
                  </a:moveTo>
                  <a:lnTo>
                    <a:pt x="111861" y="21335"/>
                  </a:lnTo>
                  <a:lnTo>
                    <a:pt x="111861" y="106679"/>
                  </a:lnTo>
                  <a:lnTo>
                    <a:pt x="122681" y="106679"/>
                  </a:lnTo>
                  <a:lnTo>
                    <a:pt x="122681" y="21335"/>
                  </a:lnTo>
                  <a:close/>
                </a:path>
                <a:path w="816610" h="307975">
                  <a:moveTo>
                    <a:pt x="33948" y="21793"/>
                  </a:moveTo>
                  <a:lnTo>
                    <a:pt x="22707" y="21793"/>
                  </a:lnTo>
                  <a:lnTo>
                    <a:pt x="64617" y="93116"/>
                  </a:lnTo>
                  <a:lnTo>
                    <a:pt x="69951" y="93116"/>
                  </a:lnTo>
                  <a:lnTo>
                    <a:pt x="78137" y="79095"/>
                  </a:lnTo>
                  <a:lnTo>
                    <a:pt x="67513" y="79095"/>
                  </a:lnTo>
                  <a:lnTo>
                    <a:pt x="33948" y="21793"/>
                  </a:lnTo>
                  <a:close/>
                </a:path>
                <a:path w="816610" h="307975">
                  <a:moveTo>
                    <a:pt x="122681" y="0"/>
                  </a:moveTo>
                  <a:lnTo>
                    <a:pt x="113385" y="0"/>
                  </a:lnTo>
                  <a:lnTo>
                    <a:pt x="67513" y="79095"/>
                  </a:lnTo>
                  <a:lnTo>
                    <a:pt x="78137" y="79095"/>
                  </a:lnTo>
                  <a:lnTo>
                    <a:pt x="111861" y="21335"/>
                  </a:lnTo>
                  <a:lnTo>
                    <a:pt x="122681" y="21335"/>
                  </a:lnTo>
                  <a:lnTo>
                    <a:pt x="122681" y="0"/>
                  </a:lnTo>
                  <a:close/>
                </a:path>
                <a:path w="816610" h="307975">
                  <a:moveTo>
                    <a:pt x="209348" y="35356"/>
                  </a:moveTo>
                  <a:lnTo>
                    <a:pt x="189975" y="35356"/>
                  </a:lnTo>
                  <a:lnTo>
                    <a:pt x="195614" y="37185"/>
                  </a:lnTo>
                  <a:lnTo>
                    <a:pt x="199475" y="40843"/>
                  </a:lnTo>
                  <a:lnTo>
                    <a:pt x="203335" y="44399"/>
                  </a:lnTo>
                  <a:lnTo>
                    <a:pt x="205266" y="49631"/>
                  </a:lnTo>
                  <a:lnTo>
                    <a:pt x="205266" y="61417"/>
                  </a:lnTo>
                  <a:lnTo>
                    <a:pt x="169045" y="61417"/>
                  </a:lnTo>
                  <a:lnTo>
                    <a:pt x="161171" y="63499"/>
                  </a:lnTo>
                  <a:lnTo>
                    <a:pt x="156193" y="67665"/>
                  </a:lnTo>
                  <a:lnTo>
                    <a:pt x="151316" y="71831"/>
                  </a:lnTo>
                  <a:lnTo>
                    <a:pt x="148878" y="77317"/>
                  </a:lnTo>
                  <a:lnTo>
                    <a:pt x="148878" y="91135"/>
                  </a:lnTo>
                  <a:lnTo>
                    <a:pt x="151519" y="96773"/>
                  </a:lnTo>
                  <a:lnTo>
                    <a:pt x="162086" y="105308"/>
                  </a:lnTo>
                  <a:lnTo>
                    <a:pt x="169198" y="107441"/>
                  </a:lnTo>
                  <a:lnTo>
                    <a:pt x="184641" y="107441"/>
                  </a:lnTo>
                  <a:lnTo>
                    <a:pt x="190229" y="106273"/>
                  </a:lnTo>
                  <a:lnTo>
                    <a:pt x="194903" y="103936"/>
                  </a:lnTo>
                  <a:lnTo>
                    <a:pt x="199678" y="101599"/>
                  </a:lnTo>
                  <a:lnTo>
                    <a:pt x="202665" y="98907"/>
                  </a:lnTo>
                  <a:lnTo>
                    <a:pt x="173414" y="98907"/>
                  </a:lnTo>
                  <a:lnTo>
                    <a:pt x="168436" y="97586"/>
                  </a:lnTo>
                  <a:lnTo>
                    <a:pt x="164880" y="94945"/>
                  </a:lnTo>
                  <a:lnTo>
                    <a:pt x="161324" y="92201"/>
                  </a:lnTo>
                  <a:lnTo>
                    <a:pt x="159546" y="88493"/>
                  </a:lnTo>
                  <a:lnTo>
                    <a:pt x="159546" y="74269"/>
                  </a:lnTo>
                  <a:lnTo>
                    <a:pt x="166404" y="69494"/>
                  </a:lnTo>
                  <a:lnTo>
                    <a:pt x="216086" y="69494"/>
                  </a:lnTo>
                  <a:lnTo>
                    <a:pt x="216086" y="46735"/>
                  </a:lnTo>
                  <a:lnTo>
                    <a:pt x="213292" y="39014"/>
                  </a:lnTo>
                  <a:lnTo>
                    <a:pt x="209348" y="35356"/>
                  </a:lnTo>
                  <a:close/>
                </a:path>
                <a:path w="816610" h="307975">
                  <a:moveTo>
                    <a:pt x="216086" y="94183"/>
                  </a:moveTo>
                  <a:lnTo>
                    <a:pt x="205723" y="94183"/>
                  </a:lnTo>
                  <a:lnTo>
                    <a:pt x="205723" y="106679"/>
                  </a:lnTo>
                  <a:lnTo>
                    <a:pt x="216086" y="106679"/>
                  </a:lnTo>
                  <a:lnTo>
                    <a:pt x="216086" y="94183"/>
                  </a:lnTo>
                  <a:close/>
                </a:path>
                <a:path w="816610" h="307975">
                  <a:moveTo>
                    <a:pt x="216086" y="69494"/>
                  </a:moveTo>
                  <a:lnTo>
                    <a:pt x="205266" y="69494"/>
                  </a:lnTo>
                  <a:lnTo>
                    <a:pt x="205266" y="82600"/>
                  </a:lnTo>
                  <a:lnTo>
                    <a:pt x="203132" y="87883"/>
                  </a:lnTo>
                  <a:lnTo>
                    <a:pt x="185911" y="98907"/>
                  </a:lnTo>
                  <a:lnTo>
                    <a:pt x="202665" y="98907"/>
                  </a:lnTo>
                  <a:lnTo>
                    <a:pt x="203285" y="98348"/>
                  </a:lnTo>
                  <a:lnTo>
                    <a:pt x="205723" y="94183"/>
                  </a:lnTo>
                  <a:lnTo>
                    <a:pt x="216086" y="94183"/>
                  </a:lnTo>
                  <a:lnTo>
                    <a:pt x="216086" y="69494"/>
                  </a:lnTo>
                  <a:close/>
                </a:path>
                <a:path w="816610" h="307975">
                  <a:moveTo>
                    <a:pt x="194090" y="25907"/>
                  </a:moveTo>
                  <a:lnTo>
                    <a:pt x="177326" y="25907"/>
                  </a:lnTo>
                  <a:lnTo>
                    <a:pt x="171331" y="26873"/>
                  </a:lnTo>
                  <a:lnTo>
                    <a:pt x="165642" y="28803"/>
                  </a:lnTo>
                  <a:lnTo>
                    <a:pt x="159952" y="30632"/>
                  </a:lnTo>
                  <a:lnTo>
                    <a:pt x="155075" y="33273"/>
                  </a:lnTo>
                  <a:lnTo>
                    <a:pt x="151011" y="36728"/>
                  </a:lnTo>
                  <a:lnTo>
                    <a:pt x="155888" y="44805"/>
                  </a:lnTo>
                  <a:lnTo>
                    <a:pt x="159241" y="41859"/>
                  </a:lnTo>
                  <a:lnTo>
                    <a:pt x="163254" y="39573"/>
                  </a:lnTo>
                  <a:lnTo>
                    <a:pt x="167928" y="37947"/>
                  </a:lnTo>
                  <a:lnTo>
                    <a:pt x="172601" y="36220"/>
                  </a:lnTo>
                  <a:lnTo>
                    <a:pt x="177478" y="35356"/>
                  </a:lnTo>
                  <a:lnTo>
                    <a:pt x="209348" y="35356"/>
                  </a:lnTo>
                  <a:lnTo>
                    <a:pt x="207704" y="33832"/>
                  </a:lnTo>
                  <a:lnTo>
                    <a:pt x="202116" y="28549"/>
                  </a:lnTo>
                  <a:lnTo>
                    <a:pt x="194090" y="25907"/>
                  </a:lnTo>
                  <a:close/>
                </a:path>
                <a:path w="816610" h="307975">
                  <a:moveTo>
                    <a:pt x="255711" y="26517"/>
                  </a:moveTo>
                  <a:lnTo>
                    <a:pt x="244891" y="26517"/>
                  </a:lnTo>
                  <a:lnTo>
                    <a:pt x="244891" y="106679"/>
                  </a:lnTo>
                  <a:lnTo>
                    <a:pt x="255711" y="106679"/>
                  </a:lnTo>
                  <a:lnTo>
                    <a:pt x="255711" y="71018"/>
                  </a:lnTo>
                  <a:lnTo>
                    <a:pt x="287153" y="71018"/>
                  </a:lnTo>
                  <a:lnTo>
                    <a:pt x="282534" y="65379"/>
                  </a:lnTo>
                  <a:lnTo>
                    <a:pt x="285503" y="61721"/>
                  </a:lnTo>
                  <a:lnTo>
                    <a:pt x="255711" y="61721"/>
                  </a:lnTo>
                  <a:lnTo>
                    <a:pt x="255711" y="26517"/>
                  </a:lnTo>
                  <a:close/>
                </a:path>
                <a:path w="816610" h="307975">
                  <a:moveTo>
                    <a:pt x="287153" y="71018"/>
                  </a:moveTo>
                  <a:lnTo>
                    <a:pt x="273999" y="71018"/>
                  </a:lnTo>
                  <a:lnTo>
                    <a:pt x="303565" y="106679"/>
                  </a:lnTo>
                  <a:lnTo>
                    <a:pt x="316367" y="106679"/>
                  </a:lnTo>
                  <a:lnTo>
                    <a:pt x="287153" y="71018"/>
                  </a:lnTo>
                  <a:close/>
                </a:path>
                <a:path w="816610" h="307975">
                  <a:moveTo>
                    <a:pt x="314081" y="26517"/>
                  </a:moveTo>
                  <a:lnTo>
                    <a:pt x="302346" y="26517"/>
                  </a:lnTo>
                  <a:lnTo>
                    <a:pt x="274152" y="61721"/>
                  </a:lnTo>
                  <a:lnTo>
                    <a:pt x="285503" y="61721"/>
                  </a:lnTo>
                  <a:lnTo>
                    <a:pt x="314081" y="26517"/>
                  </a:lnTo>
                  <a:close/>
                </a:path>
                <a:path w="816610" h="307975">
                  <a:moveTo>
                    <a:pt x="371053" y="25907"/>
                  </a:moveTo>
                  <a:lnTo>
                    <a:pt x="356219" y="25907"/>
                  </a:lnTo>
                  <a:lnTo>
                    <a:pt x="349107" y="27635"/>
                  </a:lnTo>
                  <a:lnTo>
                    <a:pt x="336610" y="34543"/>
                  </a:lnTo>
                  <a:lnTo>
                    <a:pt x="331734" y="39369"/>
                  </a:lnTo>
                  <a:lnTo>
                    <a:pt x="324622" y="51765"/>
                  </a:lnTo>
                  <a:lnTo>
                    <a:pt x="322844" y="58775"/>
                  </a:lnTo>
                  <a:lnTo>
                    <a:pt x="322844" y="74421"/>
                  </a:lnTo>
                  <a:lnTo>
                    <a:pt x="349107" y="105714"/>
                  </a:lnTo>
                  <a:lnTo>
                    <a:pt x="356219" y="107441"/>
                  </a:lnTo>
                  <a:lnTo>
                    <a:pt x="370951" y="107441"/>
                  </a:lnTo>
                  <a:lnTo>
                    <a:pt x="377098" y="106121"/>
                  </a:lnTo>
                  <a:lnTo>
                    <a:pt x="382584" y="103479"/>
                  </a:lnTo>
                  <a:lnTo>
                    <a:pt x="388071" y="100736"/>
                  </a:lnTo>
                  <a:lnTo>
                    <a:pt x="391226" y="97840"/>
                  </a:lnTo>
                  <a:lnTo>
                    <a:pt x="358353" y="97840"/>
                  </a:lnTo>
                  <a:lnTo>
                    <a:pt x="353120" y="96570"/>
                  </a:lnTo>
                  <a:lnTo>
                    <a:pt x="333816" y="72796"/>
                  </a:lnTo>
                  <a:lnTo>
                    <a:pt x="333816" y="60502"/>
                  </a:lnTo>
                  <a:lnTo>
                    <a:pt x="358353" y="35356"/>
                  </a:lnTo>
                  <a:lnTo>
                    <a:pt x="391043" y="35356"/>
                  </a:lnTo>
                  <a:lnTo>
                    <a:pt x="388071" y="32664"/>
                  </a:lnTo>
                  <a:lnTo>
                    <a:pt x="382584" y="30022"/>
                  </a:lnTo>
                  <a:lnTo>
                    <a:pt x="377200" y="27279"/>
                  </a:lnTo>
                  <a:lnTo>
                    <a:pt x="371053" y="25907"/>
                  </a:lnTo>
                  <a:close/>
                </a:path>
                <a:path w="816610" h="307975">
                  <a:moveTo>
                    <a:pt x="387461" y="86105"/>
                  </a:moveTo>
                  <a:lnTo>
                    <a:pt x="384820" y="90068"/>
                  </a:lnTo>
                  <a:lnTo>
                    <a:pt x="381467" y="93014"/>
                  </a:lnTo>
                  <a:lnTo>
                    <a:pt x="373339" y="96875"/>
                  </a:lnTo>
                  <a:lnTo>
                    <a:pt x="368919" y="97840"/>
                  </a:lnTo>
                  <a:lnTo>
                    <a:pt x="391226" y="97840"/>
                  </a:lnTo>
                  <a:lnTo>
                    <a:pt x="392278" y="96875"/>
                  </a:lnTo>
                  <a:lnTo>
                    <a:pt x="392512" y="96570"/>
                  </a:lnTo>
                  <a:lnTo>
                    <a:pt x="395538" y="91592"/>
                  </a:lnTo>
                  <a:lnTo>
                    <a:pt x="387461" y="86105"/>
                  </a:lnTo>
                  <a:close/>
                </a:path>
                <a:path w="816610" h="307975">
                  <a:moveTo>
                    <a:pt x="391043" y="35356"/>
                  </a:moveTo>
                  <a:lnTo>
                    <a:pt x="368919" y="35356"/>
                  </a:lnTo>
                  <a:lnTo>
                    <a:pt x="373339" y="36372"/>
                  </a:lnTo>
                  <a:lnTo>
                    <a:pt x="377403" y="38404"/>
                  </a:lnTo>
                  <a:lnTo>
                    <a:pt x="381467" y="40335"/>
                  </a:lnTo>
                  <a:lnTo>
                    <a:pt x="384820" y="43281"/>
                  </a:lnTo>
                  <a:lnTo>
                    <a:pt x="387461" y="47243"/>
                  </a:lnTo>
                  <a:lnTo>
                    <a:pt x="395389" y="41859"/>
                  </a:lnTo>
                  <a:lnTo>
                    <a:pt x="395600" y="41859"/>
                  </a:lnTo>
                  <a:lnTo>
                    <a:pt x="392451" y="36677"/>
                  </a:lnTo>
                  <a:lnTo>
                    <a:pt x="392165" y="36372"/>
                  </a:lnTo>
                  <a:lnTo>
                    <a:pt x="391043" y="35356"/>
                  </a:lnTo>
                  <a:close/>
                </a:path>
                <a:path w="816610" h="307975">
                  <a:moveTo>
                    <a:pt x="427310" y="26517"/>
                  </a:moveTo>
                  <a:lnTo>
                    <a:pt x="416490" y="26517"/>
                  </a:lnTo>
                  <a:lnTo>
                    <a:pt x="416490" y="106679"/>
                  </a:lnTo>
                  <a:lnTo>
                    <a:pt x="426243" y="106679"/>
                  </a:lnTo>
                  <a:lnTo>
                    <a:pt x="440025" y="90220"/>
                  </a:lnTo>
                  <a:lnTo>
                    <a:pt x="427310" y="90220"/>
                  </a:lnTo>
                  <a:lnTo>
                    <a:pt x="427310" y="26517"/>
                  </a:lnTo>
                  <a:close/>
                </a:path>
                <a:path w="816610" h="307975">
                  <a:moveTo>
                    <a:pt x="490404" y="42976"/>
                  </a:moveTo>
                  <a:lnTo>
                    <a:pt x="479583" y="42976"/>
                  </a:lnTo>
                  <a:lnTo>
                    <a:pt x="479583" y="106679"/>
                  </a:lnTo>
                  <a:lnTo>
                    <a:pt x="490404" y="106679"/>
                  </a:lnTo>
                  <a:lnTo>
                    <a:pt x="490404" y="42976"/>
                  </a:lnTo>
                  <a:close/>
                </a:path>
                <a:path w="816610" h="307975">
                  <a:moveTo>
                    <a:pt x="490404" y="26517"/>
                  </a:moveTo>
                  <a:lnTo>
                    <a:pt x="480802" y="26517"/>
                  </a:lnTo>
                  <a:lnTo>
                    <a:pt x="427310" y="90220"/>
                  </a:lnTo>
                  <a:lnTo>
                    <a:pt x="440025" y="90220"/>
                  </a:lnTo>
                  <a:lnTo>
                    <a:pt x="479583" y="42976"/>
                  </a:lnTo>
                  <a:lnTo>
                    <a:pt x="490404" y="42976"/>
                  </a:lnTo>
                  <a:lnTo>
                    <a:pt x="490404" y="26517"/>
                  </a:lnTo>
                  <a:close/>
                </a:path>
                <a:path w="816610" h="307975">
                  <a:moveTo>
                    <a:pt x="532386" y="26517"/>
                  </a:moveTo>
                  <a:lnTo>
                    <a:pt x="521413" y="26517"/>
                  </a:lnTo>
                  <a:lnTo>
                    <a:pt x="521413" y="106679"/>
                  </a:lnTo>
                  <a:lnTo>
                    <a:pt x="531319" y="106679"/>
                  </a:lnTo>
                  <a:lnTo>
                    <a:pt x="531319" y="43129"/>
                  </a:lnTo>
                  <a:lnTo>
                    <a:pt x="542160" y="43129"/>
                  </a:lnTo>
                  <a:lnTo>
                    <a:pt x="532386" y="26517"/>
                  </a:lnTo>
                  <a:close/>
                </a:path>
                <a:path w="816610" h="307975">
                  <a:moveTo>
                    <a:pt x="611024" y="43281"/>
                  </a:moveTo>
                  <a:lnTo>
                    <a:pt x="601118" y="43281"/>
                  </a:lnTo>
                  <a:lnTo>
                    <a:pt x="601118" y="106679"/>
                  </a:lnTo>
                  <a:lnTo>
                    <a:pt x="611024" y="106679"/>
                  </a:lnTo>
                  <a:lnTo>
                    <a:pt x="611024" y="43281"/>
                  </a:lnTo>
                  <a:close/>
                </a:path>
                <a:path w="816610" h="307975">
                  <a:moveTo>
                    <a:pt x="542160" y="43129"/>
                  </a:moveTo>
                  <a:lnTo>
                    <a:pt x="531319" y="43129"/>
                  </a:lnTo>
                  <a:lnTo>
                    <a:pt x="563780" y="96926"/>
                  </a:lnTo>
                  <a:lnTo>
                    <a:pt x="568657" y="96926"/>
                  </a:lnTo>
                  <a:lnTo>
                    <a:pt x="576311" y="84277"/>
                  </a:lnTo>
                  <a:lnTo>
                    <a:pt x="566371" y="84277"/>
                  </a:lnTo>
                  <a:lnTo>
                    <a:pt x="542250" y="43281"/>
                  </a:lnTo>
                  <a:lnTo>
                    <a:pt x="542160" y="43129"/>
                  </a:lnTo>
                  <a:close/>
                </a:path>
                <a:path w="816610" h="307975">
                  <a:moveTo>
                    <a:pt x="611024" y="26517"/>
                  </a:moveTo>
                  <a:lnTo>
                    <a:pt x="600966" y="26517"/>
                  </a:lnTo>
                  <a:lnTo>
                    <a:pt x="566371" y="84277"/>
                  </a:lnTo>
                  <a:lnTo>
                    <a:pt x="576311" y="84277"/>
                  </a:lnTo>
                  <a:lnTo>
                    <a:pt x="601118" y="43281"/>
                  </a:lnTo>
                  <a:lnTo>
                    <a:pt x="611024" y="43281"/>
                  </a:lnTo>
                  <a:lnTo>
                    <a:pt x="611024" y="26517"/>
                  </a:lnTo>
                  <a:close/>
                </a:path>
                <a:path w="816610" h="307975">
                  <a:moveTo>
                    <a:pt x="628709" y="121615"/>
                  </a:moveTo>
                  <a:lnTo>
                    <a:pt x="623680" y="129692"/>
                  </a:lnTo>
                  <a:lnTo>
                    <a:pt x="626118" y="132130"/>
                  </a:lnTo>
                  <a:lnTo>
                    <a:pt x="629014" y="133959"/>
                  </a:lnTo>
                  <a:lnTo>
                    <a:pt x="635720" y="136397"/>
                  </a:lnTo>
                  <a:lnTo>
                    <a:pt x="639326" y="137007"/>
                  </a:lnTo>
                  <a:lnTo>
                    <a:pt x="649182" y="137007"/>
                  </a:lnTo>
                  <a:lnTo>
                    <a:pt x="654312" y="135432"/>
                  </a:lnTo>
                  <a:lnTo>
                    <a:pt x="662847" y="129133"/>
                  </a:lnTo>
                  <a:lnTo>
                    <a:pt x="663849" y="127711"/>
                  </a:lnTo>
                  <a:lnTo>
                    <a:pt x="637650" y="127711"/>
                  </a:lnTo>
                  <a:lnTo>
                    <a:pt x="632773" y="125679"/>
                  </a:lnTo>
                  <a:lnTo>
                    <a:pt x="628709" y="121615"/>
                  </a:lnTo>
                  <a:close/>
                </a:path>
                <a:path w="816610" h="307975">
                  <a:moveTo>
                    <a:pt x="638920" y="26517"/>
                  </a:moveTo>
                  <a:lnTo>
                    <a:pt x="627642" y="26517"/>
                  </a:lnTo>
                  <a:lnTo>
                    <a:pt x="663456" y="106527"/>
                  </a:lnTo>
                  <a:lnTo>
                    <a:pt x="659951" y="114299"/>
                  </a:lnTo>
                  <a:lnTo>
                    <a:pt x="657716" y="119176"/>
                  </a:lnTo>
                  <a:lnTo>
                    <a:pt x="655278" y="122631"/>
                  </a:lnTo>
                  <a:lnTo>
                    <a:pt x="652636" y="124663"/>
                  </a:lnTo>
                  <a:lnTo>
                    <a:pt x="650096" y="126695"/>
                  </a:lnTo>
                  <a:lnTo>
                    <a:pt x="646997" y="127711"/>
                  </a:lnTo>
                  <a:lnTo>
                    <a:pt x="663849" y="127711"/>
                  </a:lnTo>
                  <a:lnTo>
                    <a:pt x="666606" y="123799"/>
                  </a:lnTo>
                  <a:lnTo>
                    <a:pt x="669857" y="116281"/>
                  </a:lnTo>
                  <a:lnTo>
                    <a:pt x="679520" y="94640"/>
                  </a:lnTo>
                  <a:lnTo>
                    <a:pt x="669095" y="94640"/>
                  </a:lnTo>
                  <a:lnTo>
                    <a:pt x="638920" y="26517"/>
                  </a:lnTo>
                  <a:close/>
                </a:path>
                <a:path w="816610" h="307975">
                  <a:moveTo>
                    <a:pt x="709938" y="26517"/>
                  </a:moveTo>
                  <a:lnTo>
                    <a:pt x="699270" y="26517"/>
                  </a:lnTo>
                  <a:lnTo>
                    <a:pt x="669095" y="94640"/>
                  </a:lnTo>
                  <a:lnTo>
                    <a:pt x="679520" y="94640"/>
                  </a:lnTo>
                  <a:lnTo>
                    <a:pt x="709938" y="26517"/>
                  </a:lnTo>
                  <a:close/>
                </a:path>
                <a:path w="816610" h="307975">
                  <a:moveTo>
                    <a:pt x="737769" y="26517"/>
                  </a:moveTo>
                  <a:lnTo>
                    <a:pt x="726796" y="26517"/>
                  </a:lnTo>
                  <a:lnTo>
                    <a:pt x="726796" y="106679"/>
                  </a:lnTo>
                  <a:lnTo>
                    <a:pt x="736702" y="106679"/>
                  </a:lnTo>
                  <a:lnTo>
                    <a:pt x="736702" y="43129"/>
                  </a:lnTo>
                  <a:lnTo>
                    <a:pt x="747543" y="43129"/>
                  </a:lnTo>
                  <a:lnTo>
                    <a:pt x="737769" y="26517"/>
                  </a:lnTo>
                  <a:close/>
                </a:path>
                <a:path w="816610" h="307975">
                  <a:moveTo>
                    <a:pt x="816408" y="43281"/>
                  </a:moveTo>
                  <a:lnTo>
                    <a:pt x="806502" y="43281"/>
                  </a:lnTo>
                  <a:lnTo>
                    <a:pt x="806502" y="106679"/>
                  </a:lnTo>
                  <a:lnTo>
                    <a:pt x="816408" y="106679"/>
                  </a:lnTo>
                  <a:lnTo>
                    <a:pt x="816408" y="43281"/>
                  </a:lnTo>
                  <a:close/>
                </a:path>
                <a:path w="816610" h="307975">
                  <a:moveTo>
                    <a:pt x="747543" y="43129"/>
                  </a:moveTo>
                  <a:lnTo>
                    <a:pt x="736702" y="43129"/>
                  </a:lnTo>
                  <a:lnTo>
                    <a:pt x="769164" y="96926"/>
                  </a:lnTo>
                  <a:lnTo>
                    <a:pt x="774040" y="96926"/>
                  </a:lnTo>
                  <a:lnTo>
                    <a:pt x="781695" y="84277"/>
                  </a:lnTo>
                  <a:lnTo>
                    <a:pt x="771754" y="84277"/>
                  </a:lnTo>
                  <a:lnTo>
                    <a:pt x="747633" y="43281"/>
                  </a:lnTo>
                  <a:lnTo>
                    <a:pt x="747543" y="43129"/>
                  </a:lnTo>
                  <a:close/>
                </a:path>
                <a:path w="816610" h="307975">
                  <a:moveTo>
                    <a:pt x="816408" y="26517"/>
                  </a:moveTo>
                  <a:lnTo>
                    <a:pt x="806349" y="26517"/>
                  </a:lnTo>
                  <a:lnTo>
                    <a:pt x="771754" y="84277"/>
                  </a:lnTo>
                  <a:lnTo>
                    <a:pt x="781695" y="84277"/>
                  </a:lnTo>
                  <a:lnTo>
                    <a:pt x="806502" y="43281"/>
                  </a:lnTo>
                  <a:lnTo>
                    <a:pt x="816408" y="43281"/>
                  </a:lnTo>
                  <a:lnTo>
                    <a:pt x="816408" y="26517"/>
                  </a:lnTo>
                  <a:close/>
                </a:path>
                <a:path w="816610" h="307975">
                  <a:moveTo>
                    <a:pt x="51358" y="176276"/>
                  </a:moveTo>
                  <a:lnTo>
                    <a:pt x="35610" y="176276"/>
                  </a:lnTo>
                  <a:lnTo>
                    <a:pt x="28701" y="177495"/>
                  </a:lnTo>
                  <a:lnTo>
                    <a:pt x="3809" y="199999"/>
                  </a:lnTo>
                  <a:lnTo>
                    <a:pt x="3809" y="210972"/>
                  </a:lnTo>
                  <a:lnTo>
                    <a:pt x="17068" y="228396"/>
                  </a:lnTo>
                  <a:lnTo>
                    <a:pt x="11582" y="230936"/>
                  </a:lnTo>
                  <a:lnTo>
                    <a:pt x="7365" y="234391"/>
                  </a:lnTo>
                  <a:lnTo>
                    <a:pt x="4419" y="238760"/>
                  </a:lnTo>
                  <a:lnTo>
                    <a:pt x="1473" y="243027"/>
                  </a:lnTo>
                  <a:lnTo>
                    <a:pt x="0" y="248056"/>
                  </a:lnTo>
                  <a:lnTo>
                    <a:pt x="0" y="260350"/>
                  </a:lnTo>
                  <a:lnTo>
                    <a:pt x="34696" y="286004"/>
                  </a:lnTo>
                  <a:lnTo>
                    <a:pt x="52171" y="286004"/>
                  </a:lnTo>
                  <a:lnTo>
                    <a:pt x="82029" y="270459"/>
                  </a:lnTo>
                  <a:lnTo>
                    <a:pt x="36118" y="270459"/>
                  </a:lnTo>
                  <a:lnTo>
                    <a:pt x="30378" y="268935"/>
                  </a:lnTo>
                  <a:lnTo>
                    <a:pt x="22047" y="262839"/>
                  </a:lnTo>
                  <a:lnTo>
                    <a:pt x="19964" y="258622"/>
                  </a:lnTo>
                  <a:lnTo>
                    <a:pt x="19964" y="248056"/>
                  </a:lnTo>
                  <a:lnTo>
                    <a:pt x="22047" y="243789"/>
                  </a:lnTo>
                  <a:lnTo>
                    <a:pt x="30378" y="237693"/>
                  </a:lnTo>
                  <a:lnTo>
                    <a:pt x="36118" y="236169"/>
                  </a:lnTo>
                  <a:lnTo>
                    <a:pt x="80853" y="236169"/>
                  </a:lnTo>
                  <a:lnTo>
                    <a:pt x="79654" y="234391"/>
                  </a:lnTo>
                  <a:lnTo>
                    <a:pt x="75387" y="230936"/>
                  </a:lnTo>
                  <a:lnTo>
                    <a:pt x="69799" y="228396"/>
                  </a:lnTo>
                  <a:lnTo>
                    <a:pt x="73985" y="226060"/>
                  </a:lnTo>
                  <a:lnTo>
                    <a:pt x="77520" y="222859"/>
                  </a:lnTo>
                  <a:lnTo>
                    <a:pt x="78152" y="221843"/>
                  </a:lnTo>
                  <a:lnTo>
                    <a:pt x="37236" y="221843"/>
                  </a:lnTo>
                  <a:lnTo>
                    <a:pt x="32308" y="220522"/>
                  </a:lnTo>
                  <a:lnTo>
                    <a:pt x="28651" y="217881"/>
                  </a:lnTo>
                  <a:lnTo>
                    <a:pt x="25095" y="215138"/>
                  </a:lnTo>
                  <a:lnTo>
                    <a:pt x="23317" y="211480"/>
                  </a:lnTo>
                  <a:lnTo>
                    <a:pt x="23317" y="202133"/>
                  </a:lnTo>
                  <a:lnTo>
                    <a:pt x="25095" y="198424"/>
                  </a:lnTo>
                  <a:lnTo>
                    <a:pt x="28651" y="195783"/>
                  </a:lnTo>
                  <a:lnTo>
                    <a:pt x="32308" y="193141"/>
                  </a:lnTo>
                  <a:lnTo>
                    <a:pt x="37236" y="191820"/>
                  </a:lnTo>
                  <a:lnTo>
                    <a:pt x="79476" y="191820"/>
                  </a:lnTo>
                  <a:lnTo>
                    <a:pt x="74980" y="185826"/>
                  </a:lnTo>
                  <a:lnTo>
                    <a:pt x="70307" y="182372"/>
                  </a:lnTo>
                  <a:lnTo>
                    <a:pt x="58318" y="177495"/>
                  </a:lnTo>
                  <a:lnTo>
                    <a:pt x="51358" y="176276"/>
                  </a:lnTo>
                  <a:close/>
                </a:path>
                <a:path w="816610" h="307975">
                  <a:moveTo>
                    <a:pt x="80853" y="236169"/>
                  </a:moveTo>
                  <a:lnTo>
                    <a:pt x="50749" y="236169"/>
                  </a:lnTo>
                  <a:lnTo>
                    <a:pt x="56540" y="237693"/>
                  </a:lnTo>
                  <a:lnTo>
                    <a:pt x="65074" y="243789"/>
                  </a:lnTo>
                  <a:lnTo>
                    <a:pt x="67208" y="248056"/>
                  </a:lnTo>
                  <a:lnTo>
                    <a:pt x="67208" y="258622"/>
                  </a:lnTo>
                  <a:lnTo>
                    <a:pt x="65074" y="262839"/>
                  </a:lnTo>
                  <a:lnTo>
                    <a:pt x="56540" y="268935"/>
                  </a:lnTo>
                  <a:lnTo>
                    <a:pt x="50749" y="270459"/>
                  </a:lnTo>
                  <a:lnTo>
                    <a:pt x="82029" y="270459"/>
                  </a:lnTo>
                  <a:lnTo>
                    <a:pt x="85343" y="266039"/>
                  </a:lnTo>
                  <a:lnTo>
                    <a:pt x="87172" y="260350"/>
                  </a:lnTo>
                  <a:lnTo>
                    <a:pt x="87172" y="248056"/>
                  </a:lnTo>
                  <a:lnTo>
                    <a:pt x="85648" y="243027"/>
                  </a:lnTo>
                  <a:lnTo>
                    <a:pt x="82600" y="238760"/>
                  </a:lnTo>
                  <a:lnTo>
                    <a:pt x="80853" y="236169"/>
                  </a:lnTo>
                  <a:close/>
                </a:path>
                <a:path w="816610" h="307975">
                  <a:moveTo>
                    <a:pt x="79476" y="191820"/>
                  </a:moveTo>
                  <a:lnTo>
                    <a:pt x="49631" y="191820"/>
                  </a:lnTo>
                  <a:lnTo>
                    <a:pt x="54559" y="193141"/>
                  </a:lnTo>
                  <a:lnTo>
                    <a:pt x="58216" y="195783"/>
                  </a:lnTo>
                  <a:lnTo>
                    <a:pt x="61975" y="198424"/>
                  </a:lnTo>
                  <a:lnTo>
                    <a:pt x="63855" y="202133"/>
                  </a:lnTo>
                  <a:lnTo>
                    <a:pt x="63855" y="211480"/>
                  </a:lnTo>
                  <a:lnTo>
                    <a:pt x="62026" y="215138"/>
                  </a:lnTo>
                  <a:lnTo>
                    <a:pt x="58369" y="217881"/>
                  </a:lnTo>
                  <a:lnTo>
                    <a:pt x="54711" y="220522"/>
                  </a:lnTo>
                  <a:lnTo>
                    <a:pt x="49733" y="221843"/>
                  </a:lnTo>
                  <a:lnTo>
                    <a:pt x="78152" y="221843"/>
                  </a:lnTo>
                  <a:lnTo>
                    <a:pt x="82162" y="215392"/>
                  </a:lnTo>
                  <a:lnTo>
                    <a:pt x="82248" y="215138"/>
                  </a:lnTo>
                  <a:lnTo>
                    <a:pt x="83362" y="210972"/>
                  </a:lnTo>
                  <a:lnTo>
                    <a:pt x="83362" y="199999"/>
                  </a:lnTo>
                  <a:lnTo>
                    <a:pt x="81686" y="194767"/>
                  </a:lnTo>
                  <a:lnTo>
                    <a:pt x="79476" y="191820"/>
                  </a:lnTo>
                  <a:close/>
                </a:path>
                <a:path w="816610" h="307975">
                  <a:moveTo>
                    <a:pt x="115622" y="260248"/>
                  </a:moveTo>
                  <a:lnTo>
                    <a:pt x="108510" y="260248"/>
                  </a:lnTo>
                  <a:lnTo>
                    <a:pt x="105563" y="261416"/>
                  </a:lnTo>
                  <a:lnTo>
                    <a:pt x="100890" y="266090"/>
                  </a:lnTo>
                  <a:lnTo>
                    <a:pt x="99721" y="269138"/>
                  </a:lnTo>
                  <a:lnTo>
                    <a:pt x="99721" y="275539"/>
                  </a:lnTo>
                  <a:lnTo>
                    <a:pt x="106884" y="284175"/>
                  </a:lnTo>
                  <a:lnTo>
                    <a:pt x="100788" y="307492"/>
                  </a:lnTo>
                  <a:lnTo>
                    <a:pt x="113133" y="307492"/>
                  </a:lnTo>
                  <a:lnTo>
                    <a:pt x="120905" y="286004"/>
                  </a:lnTo>
                  <a:lnTo>
                    <a:pt x="122327" y="282448"/>
                  </a:lnTo>
                  <a:lnTo>
                    <a:pt x="123206" y="279908"/>
                  </a:lnTo>
                  <a:lnTo>
                    <a:pt x="123648" y="278079"/>
                  </a:lnTo>
                  <a:lnTo>
                    <a:pt x="124156" y="276250"/>
                  </a:lnTo>
                  <a:lnTo>
                    <a:pt x="124410" y="274523"/>
                  </a:lnTo>
                  <a:lnTo>
                    <a:pt x="124410" y="269138"/>
                  </a:lnTo>
                  <a:lnTo>
                    <a:pt x="123242" y="266090"/>
                  </a:lnTo>
                  <a:lnTo>
                    <a:pt x="118568" y="261416"/>
                  </a:lnTo>
                  <a:lnTo>
                    <a:pt x="115622" y="260248"/>
                  </a:lnTo>
                  <a:close/>
                </a:path>
                <a:path w="816610" h="307975">
                  <a:moveTo>
                    <a:pt x="188483" y="176276"/>
                  </a:moveTo>
                  <a:lnTo>
                    <a:pt x="171414" y="176276"/>
                  </a:lnTo>
                  <a:lnTo>
                    <a:pt x="163794" y="178460"/>
                  </a:lnTo>
                  <a:lnTo>
                    <a:pt x="157088" y="182829"/>
                  </a:lnTo>
                  <a:lnTo>
                    <a:pt x="150383" y="187096"/>
                  </a:lnTo>
                  <a:lnTo>
                    <a:pt x="135888" y="222348"/>
                  </a:lnTo>
                  <a:lnTo>
                    <a:pt x="135809" y="222901"/>
                  </a:lnTo>
                  <a:lnTo>
                    <a:pt x="141239" y="260705"/>
                  </a:lnTo>
                  <a:lnTo>
                    <a:pt x="145028" y="268782"/>
                  </a:lnTo>
                  <a:lnTo>
                    <a:pt x="145100" y="268935"/>
                  </a:lnTo>
                  <a:lnTo>
                    <a:pt x="150383" y="275234"/>
                  </a:lnTo>
                  <a:lnTo>
                    <a:pt x="157088" y="279603"/>
                  </a:lnTo>
                  <a:lnTo>
                    <a:pt x="163794" y="283870"/>
                  </a:lnTo>
                  <a:lnTo>
                    <a:pt x="171414" y="286004"/>
                  </a:lnTo>
                  <a:lnTo>
                    <a:pt x="188483" y="286004"/>
                  </a:lnTo>
                  <a:lnTo>
                    <a:pt x="196103" y="283870"/>
                  </a:lnTo>
                  <a:lnTo>
                    <a:pt x="209616" y="275234"/>
                  </a:lnTo>
                  <a:lnTo>
                    <a:pt x="214950" y="268935"/>
                  </a:lnTo>
                  <a:lnTo>
                    <a:pt x="215021" y="268782"/>
                  </a:lnTo>
                  <a:lnTo>
                    <a:pt x="172430" y="268782"/>
                  </a:lnTo>
                  <a:lnTo>
                    <a:pt x="166436" y="265633"/>
                  </a:lnTo>
                  <a:lnTo>
                    <a:pt x="155412" y="231140"/>
                  </a:lnTo>
                  <a:lnTo>
                    <a:pt x="155796" y="222901"/>
                  </a:lnTo>
                  <a:lnTo>
                    <a:pt x="155822" y="222348"/>
                  </a:lnTo>
                  <a:lnTo>
                    <a:pt x="156964" y="215252"/>
                  </a:lnTo>
                  <a:lnTo>
                    <a:pt x="157050" y="214719"/>
                  </a:lnTo>
                  <a:lnTo>
                    <a:pt x="159098" y="208251"/>
                  </a:lnTo>
                  <a:lnTo>
                    <a:pt x="161965" y="202946"/>
                  </a:lnTo>
                  <a:lnTo>
                    <a:pt x="166436" y="196646"/>
                  </a:lnTo>
                  <a:lnTo>
                    <a:pt x="172430" y="193497"/>
                  </a:lnTo>
                  <a:lnTo>
                    <a:pt x="215036" y="193497"/>
                  </a:lnTo>
                  <a:lnTo>
                    <a:pt x="209616" y="187096"/>
                  </a:lnTo>
                  <a:lnTo>
                    <a:pt x="202808" y="182829"/>
                  </a:lnTo>
                  <a:lnTo>
                    <a:pt x="196103" y="178460"/>
                  </a:lnTo>
                  <a:lnTo>
                    <a:pt x="188483" y="176276"/>
                  </a:lnTo>
                  <a:close/>
                </a:path>
                <a:path w="816610" h="307975">
                  <a:moveTo>
                    <a:pt x="214997" y="193497"/>
                  </a:moveTo>
                  <a:lnTo>
                    <a:pt x="187568" y="193497"/>
                  </a:lnTo>
                  <a:lnTo>
                    <a:pt x="193563" y="196646"/>
                  </a:lnTo>
                  <a:lnTo>
                    <a:pt x="197932" y="202946"/>
                  </a:lnTo>
                  <a:lnTo>
                    <a:pt x="200865" y="208251"/>
                  </a:lnTo>
                  <a:lnTo>
                    <a:pt x="202961" y="214719"/>
                  </a:lnTo>
                  <a:lnTo>
                    <a:pt x="204218" y="222348"/>
                  </a:lnTo>
                  <a:lnTo>
                    <a:pt x="204637" y="231140"/>
                  </a:lnTo>
                  <a:lnTo>
                    <a:pt x="204244" y="239388"/>
                  </a:lnTo>
                  <a:lnTo>
                    <a:pt x="204218" y="239931"/>
                  </a:lnTo>
                  <a:lnTo>
                    <a:pt x="187568" y="268782"/>
                  </a:lnTo>
                  <a:lnTo>
                    <a:pt x="215021" y="268782"/>
                  </a:lnTo>
                  <a:lnTo>
                    <a:pt x="218810" y="260705"/>
                  </a:lnTo>
                  <a:lnTo>
                    <a:pt x="221344" y="254171"/>
                  </a:lnTo>
                  <a:lnTo>
                    <a:pt x="223028" y="247561"/>
                  </a:lnTo>
                  <a:lnTo>
                    <a:pt x="223154" y="247065"/>
                  </a:lnTo>
                  <a:lnTo>
                    <a:pt x="224163" y="239931"/>
                  </a:lnTo>
                  <a:lnTo>
                    <a:pt x="224240" y="239388"/>
                  </a:lnTo>
                  <a:lnTo>
                    <a:pt x="224602" y="231140"/>
                  </a:lnTo>
                  <a:lnTo>
                    <a:pt x="224240" y="222901"/>
                  </a:lnTo>
                  <a:lnTo>
                    <a:pt x="223154" y="215252"/>
                  </a:lnTo>
                  <a:lnTo>
                    <a:pt x="221359" y="208251"/>
                  </a:lnTo>
                  <a:lnTo>
                    <a:pt x="218810" y="201726"/>
                  </a:lnTo>
                  <a:lnTo>
                    <a:pt x="214997" y="193497"/>
                  </a:lnTo>
                  <a:close/>
                </a:path>
                <a:path w="816610" h="307975">
                  <a:moveTo>
                    <a:pt x="305254" y="203098"/>
                  </a:moveTo>
                  <a:lnTo>
                    <a:pt x="286204" y="203098"/>
                  </a:lnTo>
                  <a:lnTo>
                    <a:pt x="286204" y="284480"/>
                  </a:lnTo>
                  <a:lnTo>
                    <a:pt x="305254" y="284480"/>
                  </a:lnTo>
                  <a:lnTo>
                    <a:pt x="305254" y="251866"/>
                  </a:lnTo>
                  <a:lnTo>
                    <a:pt x="342604" y="251866"/>
                  </a:lnTo>
                  <a:lnTo>
                    <a:pt x="335429" y="242265"/>
                  </a:lnTo>
                  <a:lnTo>
                    <a:pt x="340146" y="236016"/>
                  </a:lnTo>
                  <a:lnTo>
                    <a:pt x="305254" y="236016"/>
                  </a:lnTo>
                  <a:lnTo>
                    <a:pt x="305254" y="203098"/>
                  </a:lnTo>
                  <a:close/>
                </a:path>
                <a:path w="816610" h="307975">
                  <a:moveTo>
                    <a:pt x="342604" y="251866"/>
                  </a:moveTo>
                  <a:lnTo>
                    <a:pt x="320037" y="251866"/>
                  </a:lnTo>
                  <a:lnTo>
                    <a:pt x="344573" y="284480"/>
                  </a:lnTo>
                  <a:lnTo>
                    <a:pt x="366976" y="284480"/>
                  </a:lnTo>
                  <a:lnTo>
                    <a:pt x="342604" y="251866"/>
                  </a:lnTo>
                  <a:close/>
                </a:path>
                <a:path w="816610" h="307975">
                  <a:moveTo>
                    <a:pt x="364995" y="203098"/>
                  </a:moveTo>
                  <a:lnTo>
                    <a:pt x="344573" y="203098"/>
                  </a:lnTo>
                  <a:lnTo>
                    <a:pt x="320494" y="236016"/>
                  </a:lnTo>
                  <a:lnTo>
                    <a:pt x="340146" y="236016"/>
                  </a:lnTo>
                  <a:lnTo>
                    <a:pt x="364995" y="203098"/>
                  </a:lnTo>
                  <a:close/>
                </a:path>
                <a:path w="816610" h="307975">
                  <a:moveTo>
                    <a:pt x="442897" y="203098"/>
                  </a:moveTo>
                  <a:lnTo>
                    <a:pt x="380413" y="203098"/>
                  </a:lnTo>
                  <a:lnTo>
                    <a:pt x="380413" y="284480"/>
                  </a:lnTo>
                  <a:lnTo>
                    <a:pt x="399463" y="284480"/>
                  </a:lnTo>
                  <a:lnTo>
                    <a:pt x="399463" y="219252"/>
                  </a:lnTo>
                  <a:lnTo>
                    <a:pt x="442897" y="219252"/>
                  </a:lnTo>
                  <a:lnTo>
                    <a:pt x="442897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54300" y="16952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24733" y="2012947"/>
              <a:ext cx="2830563" cy="13827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63800" y="698500"/>
              <a:ext cx="4584700" cy="7620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2771" y="1429104"/>
              <a:ext cx="638321" cy="304749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4619072" y="10154920"/>
            <a:ext cx="152297" cy="106679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7937500" y="355600"/>
            <a:ext cx="6794500" cy="9448800"/>
            <a:chOff x="7937500" y="355600"/>
            <a:chExt cx="6794500" cy="9448800"/>
          </a:xfrm>
        </p:grpSpPr>
        <p:sp>
          <p:nvSpPr>
            <p:cNvPr id="36" name="object 36"/>
            <p:cNvSpPr/>
            <p:nvPr/>
          </p:nvSpPr>
          <p:spPr>
            <a:xfrm>
              <a:off x="7937500" y="508000"/>
              <a:ext cx="6794500" cy="3949700"/>
            </a:xfrm>
            <a:custGeom>
              <a:avLst/>
              <a:gdLst/>
              <a:ahLst/>
              <a:cxnLst/>
              <a:rect l="l" t="t" r="r" b="b"/>
              <a:pathLst>
                <a:path w="6794500" h="39497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759200"/>
                  </a:lnTo>
                  <a:lnTo>
                    <a:pt x="5031" y="3802879"/>
                  </a:lnTo>
                  <a:lnTo>
                    <a:pt x="19362" y="3842977"/>
                  </a:lnTo>
                  <a:lnTo>
                    <a:pt x="41850" y="3878348"/>
                  </a:lnTo>
                  <a:lnTo>
                    <a:pt x="71351" y="3907849"/>
                  </a:lnTo>
                  <a:lnTo>
                    <a:pt x="106722" y="3930337"/>
                  </a:lnTo>
                  <a:lnTo>
                    <a:pt x="146820" y="3944668"/>
                  </a:lnTo>
                  <a:lnTo>
                    <a:pt x="190500" y="3949700"/>
                  </a:lnTo>
                  <a:lnTo>
                    <a:pt x="6604000" y="3949700"/>
                  </a:lnTo>
                  <a:lnTo>
                    <a:pt x="6647678" y="3944668"/>
                  </a:lnTo>
                  <a:lnTo>
                    <a:pt x="6687775" y="3930337"/>
                  </a:lnTo>
                  <a:lnTo>
                    <a:pt x="6723146" y="3907849"/>
                  </a:lnTo>
                  <a:lnTo>
                    <a:pt x="6752648" y="3878348"/>
                  </a:lnTo>
                  <a:lnTo>
                    <a:pt x="6775136" y="3842977"/>
                  </a:lnTo>
                  <a:lnTo>
                    <a:pt x="6789468" y="3802879"/>
                  </a:lnTo>
                  <a:lnTo>
                    <a:pt x="6794500" y="37592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937500" y="355600"/>
              <a:ext cx="1917700" cy="4305300"/>
            </a:xfrm>
            <a:custGeom>
              <a:avLst/>
              <a:gdLst/>
              <a:ahLst/>
              <a:cxnLst/>
              <a:rect l="l" t="t" r="r" b="b"/>
              <a:pathLst>
                <a:path w="1917700" h="4305300">
                  <a:moveTo>
                    <a:pt x="1917700" y="0"/>
                  </a:moveTo>
                  <a:lnTo>
                    <a:pt x="0" y="0"/>
                  </a:lnTo>
                  <a:lnTo>
                    <a:pt x="0" y="4305300"/>
                  </a:lnTo>
                  <a:lnTo>
                    <a:pt x="1917700" y="43053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136001" y="750061"/>
              <a:ext cx="1284605" cy="3502660"/>
            </a:xfrm>
            <a:custGeom>
              <a:avLst/>
              <a:gdLst/>
              <a:ahLst/>
              <a:cxnLst/>
              <a:rect l="l" t="t" r="r" b="b"/>
              <a:pathLst>
                <a:path w="1284604" h="3502660">
                  <a:moveTo>
                    <a:pt x="134061" y="64008"/>
                  </a:moveTo>
                  <a:lnTo>
                    <a:pt x="129209" y="38811"/>
                  </a:lnTo>
                  <a:lnTo>
                    <a:pt x="129159" y="38646"/>
                  </a:lnTo>
                  <a:lnTo>
                    <a:pt x="125437" y="31292"/>
                  </a:lnTo>
                  <a:lnTo>
                    <a:pt x="125349" y="31115"/>
                  </a:lnTo>
                  <a:lnTo>
                    <a:pt x="120650" y="24333"/>
                  </a:lnTo>
                  <a:lnTo>
                    <a:pt x="116941" y="20269"/>
                  </a:lnTo>
                  <a:lnTo>
                    <a:pt x="115023" y="18186"/>
                  </a:lnTo>
                  <a:lnTo>
                    <a:pt x="110769" y="14681"/>
                  </a:lnTo>
                  <a:lnTo>
                    <a:pt x="110769" y="55714"/>
                  </a:lnTo>
                  <a:lnTo>
                    <a:pt x="110769" y="72313"/>
                  </a:lnTo>
                  <a:lnTo>
                    <a:pt x="82791" y="105918"/>
                  </a:lnTo>
                  <a:lnTo>
                    <a:pt x="75323" y="107746"/>
                  </a:lnTo>
                  <a:lnTo>
                    <a:pt x="58724" y="107746"/>
                  </a:lnTo>
                  <a:lnTo>
                    <a:pt x="25184" y="79832"/>
                  </a:lnTo>
                  <a:lnTo>
                    <a:pt x="23291" y="72313"/>
                  </a:lnTo>
                  <a:lnTo>
                    <a:pt x="23291" y="55714"/>
                  </a:lnTo>
                  <a:lnTo>
                    <a:pt x="25184" y="48247"/>
                  </a:lnTo>
                  <a:lnTo>
                    <a:pt x="28981" y="41605"/>
                  </a:lnTo>
                  <a:lnTo>
                    <a:pt x="32766" y="34848"/>
                  </a:lnTo>
                  <a:lnTo>
                    <a:pt x="37985" y="29641"/>
                  </a:lnTo>
                  <a:lnTo>
                    <a:pt x="44627" y="25958"/>
                  </a:lnTo>
                  <a:lnTo>
                    <a:pt x="51257" y="22174"/>
                  </a:lnTo>
                  <a:lnTo>
                    <a:pt x="58724" y="20269"/>
                  </a:lnTo>
                  <a:lnTo>
                    <a:pt x="75323" y="20269"/>
                  </a:lnTo>
                  <a:lnTo>
                    <a:pt x="82791" y="22174"/>
                  </a:lnTo>
                  <a:lnTo>
                    <a:pt x="89433" y="25958"/>
                  </a:lnTo>
                  <a:lnTo>
                    <a:pt x="96062" y="29641"/>
                  </a:lnTo>
                  <a:lnTo>
                    <a:pt x="101282" y="34848"/>
                  </a:lnTo>
                  <a:lnTo>
                    <a:pt x="105079" y="41605"/>
                  </a:lnTo>
                  <a:lnTo>
                    <a:pt x="108864" y="48247"/>
                  </a:lnTo>
                  <a:lnTo>
                    <a:pt x="110769" y="55714"/>
                  </a:lnTo>
                  <a:lnTo>
                    <a:pt x="110769" y="14681"/>
                  </a:lnTo>
                  <a:lnTo>
                    <a:pt x="67030" y="0"/>
                  </a:lnTo>
                  <a:lnTo>
                    <a:pt x="57746" y="533"/>
                  </a:lnTo>
                  <a:lnTo>
                    <a:pt x="19062" y="18186"/>
                  </a:lnTo>
                  <a:lnTo>
                    <a:pt x="4978" y="38646"/>
                  </a:lnTo>
                  <a:lnTo>
                    <a:pt x="4889" y="38811"/>
                  </a:lnTo>
                  <a:lnTo>
                    <a:pt x="2222" y="46634"/>
                  </a:lnTo>
                  <a:lnTo>
                    <a:pt x="2171" y="46761"/>
                  </a:lnTo>
                  <a:lnTo>
                    <a:pt x="533" y="55168"/>
                  </a:lnTo>
                  <a:lnTo>
                    <a:pt x="0" y="64008"/>
                  </a:lnTo>
                  <a:lnTo>
                    <a:pt x="508" y="72313"/>
                  </a:lnTo>
                  <a:lnTo>
                    <a:pt x="546" y="72936"/>
                  </a:lnTo>
                  <a:lnTo>
                    <a:pt x="19062" y="109931"/>
                  </a:lnTo>
                  <a:lnTo>
                    <a:pt x="57746" y="127508"/>
                  </a:lnTo>
                  <a:lnTo>
                    <a:pt x="67030" y="128016"/>
                  </a:lnTo>
                  <a:lnTo>
                    <a:pt x="76301" y="127508"/>
                  </a:lnTo>
                  <a:lnTo>
                    <a:pt x="114985" y="109931"/>
                  </a:lnTo>
                  <a:lnTo>
                    <a:pt x="116979" y="107746"/>
                  </a:lnTo>
                  <a:lnTo>
                    <a:pt x="120573" y="103809"/>
                  </a:lnTo>
                  <a:lnTo>
                    <a:pt x="125349" y="96901"/>
                  </a:lnTo>
                  <a:lnTo>
                    <a:pt x="129159" y="89382"/>
                  </a:lnTo>
                  <a:lnTo>
                    <a:pt x="131876" y="81394"/>
                  </a:lnTo>
                  <a:lnTo>
                    <a:pt x="133515" y="72936"/>
                  </a:lnTo>
                  <a:lnTo>
                    <a:pt x="134061" y="64008"/>
                  </a:lnTo>
                  <a:close/>
                </a:path>
                <a:path w="1284604" h="3502660">
                  <a:moveTo>
                    <a:pt x="240868" y="52273"/>
                  </a:moveTo>
                  <a:lnTo>
                    <a:pt x="239268" y="49072"/>
                  </a:lnTo>
                  <a:lnTo>
                    <a:pt x="237312" y="45161"/>
                  </a:lnTo>
                  <a:lnTo>
                    <a:pt x="231978" y="39712"/>
                  </a:lnTo>
                  <a:lnTo>
                    <a:pt x="217868" y="32131"/>
                  </a:lnTo>
                  <a:lnTo>
                    <a:pt x="209689" y="30226"/>
                  </a:lnTo>
                  <a:lnTo>
                    <a:pt x="200329" y="30226"/>
                  </a:lnTo>
                  <a:lnTo>
                    <a:pt x="159905" y="46355"/>
                  </a:lnTo>
                  <a:lnTo>
                    <a:pt x="148945" y="78765"/>
                  </a:lnTo>
                  <a:lnTo>
                    <a:pt x="149352" y="85610"/>
                  </a:lnTo>
                  <a:lnTo>
                    <a:pt x="173837" y="121259"/>
                  </a:lnTo>
                  <a:lnTo>
                    <a:pt x="200329" y="127482"/>
                  </a:lnTo>
                  <a:lnTo>
                    <a:pt x="209575" y="127482"/>
                  </a:lnTo>
                  <a:lnTo>
                    <a:pt x="217690" y="125590"/>
                  </a:lnTo>
                  <a:lnTo>
                    <a:pt x="231800" y="117881"/>
                  </a:lnTo>
                  <a:lnTo>
                    <a:pt x="237185" y="112369"/>
                  </a:lnTo>
                  <a:lnTo>
                    <a:pt x="239204" y="108458"/>
                  </a:lnTo>
                  <a:lnTo>
                    <a:pt x="240868" y="105257"/>
                  </a:lnTo>
                  <a:lnTo>
                    <a:pt x="223799" y="95300"/>
                  </a:lnTo>
                  <a:lnTo>
                    <a:pt x="221068" y="99695"/>
                  </a:lnTo>
                  <a:lnTo>
                    <a:pt x="217627" y="103009"/>
                  </a:lnTo>
                  <a:lnTo>
                    <a:pt x="213487" y="105257"/>
                  </a:lnTo>
                  <a:lnTo>
                    <a:pt x="209448" y="107391"/>
                  </a:lnTo>
                  <a:lnTo>
                    <a:pt x="205003" y="108458"/>
                  </a:lnTo>
                  <a:lnTo>
                    <a:pt x="191731" y="108458"/>
                  </a:lnTo>
                  <a:lnTo>
                    <a:pt x="184797" y="105791"/>
                  </a:lnTo>
                  <a:lnTo>
                    <a:pt x="179349" y="100457"/>
                  </a:lnTo>
                  <a:lnTo>
                    <a:pt x="174015" y="95008"/>
                  </a:lnTo>
                  <a:lnTo>
                    <a:pt x="171348" y="87782"/>
                  </a:lnTo>
                  <a:lnTo>
                    <a:pt x="171348" y="69761"/>
                  </a:lnTo>
                  <a:lnTo>
                    <a:pt x="174066" y="62585"/>
                  </a:lnTo>
                  <a:lnTo>
                    <a:pt x="179527" y="57251"/>
                  </a:lnTo>
                  <a:lnTo>
                    <a:pt x="184975" y="51803"/>
                  </a:lnTo>
                  <a:lnTo>
                    <a:pt x="191846" y="49072"/>
                  </a:lnTo>
                  <a:lnTo>
                    <a:pt x="205003" y="49072"/>
                  </a:lnTo>
                  <a:lnTo>
                    <a:pt x="209448" y="50203"/>
                  </a:lnTo>
                  <a:lnTo>
                    <a:pt x="213487" y="52451"/>
                  </a:lnTo>
                  <a:lnTo>
                    <a:pt x="217627" y="54584"/>
                  </a:lnTo>
                  <a:lnTo>
                    <a:pt x="221068" y="57848"/>
                  </a:lnTo>
                  <a:lnTo>
                    <a:pt x="223799" y="62230"/>
                  </a:lnTo>
                  <a:lnTo>
                    <a:pt x="240868" y="52273"/>
                  </a:lnTo>
                  <a:close/>
                </a:path>
                <a:path w="1284604" h="3502660">
                  <a:moveTo>
                    <a:pt x="346837" y="99568"/>
                  </a:moveTo>
                  <a:lnTo>
                    <a:pt x="345744" y="91617"/>
                  </a:lnTo>
                  <a:lnTo>
                    <a:pt x="342709" y="85699"/>
                  </a:lnTo>
                  <a:lnTo>
                    <a:pt x="342442" y="85166"/>
                  </a:lnTo>
                  <a:lnTo>
                    <a:pt x="336943" y="80238"/>
                  </a:lnTo>
                  <a:lnTo>
                    <a:pt x="329234" y="76809"/>
                  </a:lnTo>
                  <a:lnTo>
                    <a:pt x="333857" y="74803"/>
                  </a:lnTo>
                  <a:lnTo>
                    <a:pt x="337413" y="72009"/>
                  </a:lnTo>
                  <a:lnTo>
                    <a:pt x="338162" y="70942"/>
                  </a:lnTo>
                  <a:lnTo>
                    <a:pt x="339902" y="68453"/>
                  </a:lnTo>
                  <a:lnTo>
                    <a:pt x="342519" y="64897"/>
                  </a:lnTo>
                  <a:lnTo>
                    <a:pt x="343814" y="60693"/>
                  </a:lnTo>
                  <a:lnTo>
                    <a:pt x="343814" y="48006"/>
                  </a:lnTo>
                  <a:lnTo>
                    <a:pt x="325323" y="33845"/>
                  </a:lnTo>
                  <a:lnTo>
                    <a:pt x="325323" y="94005"/>
                  </a:lnTo>
                  <a:lnTo>
                    <a:pt x="325323" y="106095"/>
                  </a:lnTo>
                  <a:lnTo>
                    <a:pt x="319227" y="110058"/>
                  </a:lnTo>
                  <a:lnTo>
                    <a:pt x="281584" y="110058"/>
                  </a:lnTo>
                  <a:lnTo>
                    <a:pt x="281584" y="85699"/>
                  </a:lnTo>
                  <a:lnTo>
                    <a:pt x="313766" y="85699"/>
                  </a:lnTo>
                  <a:lnTo>
                    <a:pt x="318211" y="86766"/>
                  </a:lnTo>
                  <a:lnTo>
                    <a:pt x="321056" y="88900"/>
                  </a:lnTo>
                  <a:lnTo>
                    <a:pt x="323900" y="90919"/>
                  </a:lnTo>
                  <a:lnTo>
                    <a:pt x="325323" y="94005"/>
                  </a:lnTo>
                  <a:lnTo>
                    <a:pt x="325323" y="33845"/>
                  </a:lnTo>
                  <a:lnTo>
                    <a:pt x="322351" y="32893"/>
                  </a:lnTo>
                  <a:lnTo>
                    <a:pt x="322122" y="32867"/>
                  </a:lnTo>
                  <a:lnTo>
                    <a:pt x="322122" y="51333"/>
                  </a:lnTo>
                  <a:lnTo>
                    <a:pt x="322122" y="66979"/>
                  </a:lnTo>
                  <a:lnTo>
                    <a:pt x="316382" y="70942"/>
                  </a:lnTo>
                  <a:lnTo>
                    <a:pt x="281584" y="70942"/>
                  </a:lnTo>
                  <a:lnTo>
                    <a:pt x="281584" y="47472"/>
                  </a:lnTo>
                  <a:lnTo>
                    <a:pt x="316382" y="47472"/>
                  </a:lnTo>
                  <a:lnTo>
                    <a:pt x="322122" y="51333"/>
                  </a:lnTo>
                  <a:lnTo>
                    <a:pt x="322122" y="32867"/>
                  </a:lnTo>
                  <a:lnTo>
                    <a:pt x="315074" y="31699"/>
                  </a:lnTo>
                  <a:lnTo>
                    <a:pt x="306832" y="31292"/>
                  </a:lnTo>
                  <a:lnTo>
                    <a:pt x="260426" y="31292"/>
                  </a:lnTo>
                  <a:lnTo>
                    <a:pt x="260426" y="126238"/>
                  </a:lnTo>
                  <a:lnTo>
                    <a:pt x="308787" y="126238"/>
                  </a:lnTo>
                  <a:lnTo>
                    <a:pt x="345884" y="110058"/>
                  </a:lnTo>
                  <a:lnTo>
                    <a:pt x="346837" y="108102"/>
                  </a:lnTo>
                  <a:lnTo>
                    <a:pt x="346837" y="99568"/>
                  </a:lnTo>
                  <a:close/>
                </a:path>
                <a:path w="1284604" h="3502660">
                  <a:moveTo>
                    <a:pt x="459384" y="78765"/>
                  </a:moveTo>
                  <a:lnTo>
                    <a:pt x="459028" y="72237"/>
                  </a:lnTo>
                  <a:lnTo>
                    <a:pt x="458825" y="71120"/>
                  </a:lnTo>
                  <a:lnTo>
                    <a:pt x="457860" y="65608"/>
                  </a:lnTo>
                  <a:lnTo>
                    <a:pt x="455955" y="59563"/>
                  </a:lnTo>
                  <a:lnTo>
                    <a:pt x="455917" y="59436"/>
                  </a:lnTo>
                  <a:lnTo>
                    <a:pt x="453275" y="53873"/>
                  </a:lnTo>
                  <a:lnTo>
                    <a:pt x="438251" y="37642"/>
                  </a:lnTo>
                  <a:lnTo>
                    <a:pt x="438251" y="71120"/>
                  </a:lnTo>
                  <a:lnTo>
                    <a:pt x="384378" y="71120"/>
                  </a:lnTo>
                  <a:lnTo>
                    <a:pt x="404291" y="48006"/>
                  </a:lnTo>
                  <a:lnTo>
                    <a:pt x="418642" y="48006"/>
                  </a:lnTo>
                  <a:lnTo>
                    <a:pt x="424688" y="50139"/>
                  </a:lnTo>
                  <a:lnTo>
                    <a:pt x="434403" y="58674"/>
                  </a:lnTo>
                  <a:lnTo>
                    <a:pt x="437311" y="64249"/>
                  </a:lnTo>
                  <a:lnTo>
                    <a:pt x="438251" y="71120"/>
                  </a:lnTo>
                  <a:lnTo>
                    <a:pt x="438251" y="37642"/>
                  </a:lnTo>
                  <a:lnTo>
                    <a:pt x="411403" y="30226"/>
                  </a:lnTo>
                  <a:lnTo>
                    <a:pt x="404558" y="30619"/>
                  </a:lnTo>
                  <a:lnTo>
                    <a:pt x="368655" y="53695"/>
                  </a:lnTo>
                  <a:lnTo>
                    <a:pt x="368554" y="53873"/>
                  </a:lnTo>
                  <a:lnTo>
                    <a:pt x="365899" y="59436"/>
                  </a:lnTo>
                  <a:lnTo>
                    <a:pt x="365836" y="59563"/>
                  </a:lnTo>
                  <a:lnTo>
                    <a:pt x="363893" y="65608"/>
                  </a:lnTo>
                  <a:lnTo>
                    <a:pt x="362724" y="72009"/>
                  </a:lnTo>
                  <a:lnTo>
                    <a:pt x="362331" y="78765"/>
                  </a:lnTo>
                  <a:lnTo>
                    <a:pt x="362737" y="85610"/>
                  </a:lnTo>
                  <a:lnTo>
                    <a:pt x="387223" y="121259"/>
                  </a:lnTo>
                  <a:lnTo>
                    <a:pt x="414782" y="127482"/>
                  </a:lnTo>
                  <a:lnTo>
                    <a:pt x="422960" y="127482"/>
                  </a:lnTo>
                  <a:lnTo>
                    <a:pt x="430314" y="126187"/>
                  </a:lnTo>
                  <a:lnTo>
                    <a:pt x="443357" y="120967"/>
                  </a:lnTo>
                  <a:lnTo>
                    <a:pt x="448741" y="117119"/>
                  </a:lnTo>
                  <a:lnTo>
                    <a:pt x="453009" y="112014"/>
                  </a:lnTo>
                  <a:lnTo>
                    <a:pt x="450075" y="108635"/>
                  </a:lnTo>
                  <a:lnTo>
                    <a:pt x="441210" y="98450"/>
                  </a:lnTo>
                  <a:lnTo>
                    <a:pt x="440956" y="98450"/>
                  </a:lnTo>
                  <a:lnTo>
                    <a:pt x="435686" y="102844"/>
                  </a:lnTo>
                  <a:lnTo>
                    <a:pt x="429590" y="106057"/>
                  </a:lnTo>
                  <a:lnTo>
                    <a:pt x="422795" y="108000"/>
                  </a:lnTo>
                  <a:lnTo>
                    <a:pt x="415315" y="108635"/>
                  </a:lnTo>
                  <a:lnTo>
                    <a:pt x="407136" y="108635"/>
                  </a:lnTo>
                  <a:lnTo>
                    <a:pt x="384556" y="85877"/>
                  </a:lnTo>
                  <a:lnTo>
                    <a:pt x="459054" y="85877"/>
                  </a:lnTo>
                  <a:lnTo>
                    <a:pt x="459295" y="83032"/>
                  </a:lnTo>
                  <a:lnTo>
                    <a:pt x="459384" y="78765"/>
                  </a:lnTo>
                  <a:close/>
                </a:path>
                <a:path w="1284604" h="3502660">
                  <a:moveTo>
                    <a:pt x="505485" y="3372370"/>
                  </a:moveTo>
                  <a:lnTo>
                    <a:pt x="463118" y="3372370"/>
                  </a:lnTo>
                  <a:lnTo>
                    <a:pt x="463118" y="3388982"/>
                  </a:lnTo>
                  <a:lnTo>
                    <a:pt x="485673" y="3388982"/>
                  </a:lnTo>
                  <a:lnTo>
                    <a:pt x="485673" y="3479050"/>
                  </a:lnTo>
                  <a:lnTo>
                    <a:pt x="505485" y="3479050"/>
                  </a:lnTo>
                  <a:lnTo>
                    <a:pt x="505485" y="3372370"/>
                  </a:lnTo>
                  <a:close/>
                </a:path>
                <a:path w="1284604" h="3502660">
                  <a:moveTo>
                    <a:pt x="551027" y="3463709"/>
                  </a:moveTo>
                  <a:lnTo>
                    <a:pt x="549859" y="3460661"/>
                  </a:lnTo>
                  <a:lnTo>
                    <a:pt x="545185" y="3455987"/>
                  </a:lnTo>
                  <a:lnTo>
                    <a:pt x="542239" y="3454819"/>
                  </a:lnTo>
                  <a:lnTo>
                    <a:pt x="535127" y="3454819"/>
                  </a:lnTo>
                  <a:lnTo>
                    <a:pt x="532180" y="3455987"/>
                  </a:lnTo>
                  <a:lnTo>
                    <a:pt x="527507" y="3460661"/>
                  </a:lnTo>
                  <a:lnTo>
                    <a:pt x="526338" y="3463709"/>
                  </a:lnTo>
                  <a:lnTo>
                    <a:pt x="526338" y="3470110"/>
                  </a:lnTo>
                  <a:lnTo>
                    <a:pt x="533501" y="3478746"/>
                  </a:lnTo>
                  <a:lnTo>
                    <a:pt x="527405" y="3502063"/>
                  </a:lnTo>
                  <a:lnTo>
                    <a:pt x="539750" y="3502063"/>
                  </a:lnTo>
                  <a:lnTo>
                    <a:pt x="547522" y="3480574"/>
                  </a:lnTo>
                  <a:lnTo>
                    <a:pt x="548944" y="3477018"/>
                  </a:lnTo>
                  <a:lnTo>
                    <a:pt x="549821" y="3474478"/>
                  </a:lnTo>
                  <a:lnTo>
                    <a:pt x="550265" y="3472650"/>
                  </a:lnTo>
                  <a:lnTo>
                    <a:pt x="550773" y="3470821"/>
                  </a:lnTo>
                  <a:lnTo>
                    <a:pt x="551027" y="3469094"/>
                  </a:lnTo>
                  <a:lnTo>
                    <a:pt x="551027" y="3463709"/>
                  </a:lnTo>
                  <a:close/>
                </a:path>
                <a:path w="1284604" h="3502660">
                  <a:moveTo>
                    <a:pt x="590677" y="3194570"/>
                  </a:moveTo>
                  <a:lnTo>
                    <a:pt x="581380" y="3194570"/>
                  </a:lnTo>
                  <a:lnTo>
                    <a:pt x="535508" y="3273666"/>
                  </a:lnTo>
                  <a:lnTo>
                    <a:pt x="501942" y="3216364"/>
                  </a:lnTo>
                  <a:lnTo>
                    <a:pt x="489178" y="3194570"/>
                  </a:lnTo>
                  <a:lnTo>
                    <a:pt x="479882" y="3194570"/>
                  </a:lnTo>
                  <a:lnTo>
                    <a:pt x="479882" y="3301250"/>
                  </a:lnTo>
                  <a:lnTo>
                    <a:pt x="490702" y="3301250"/>
                  </a:lnTo>
                  <a:lnTo>
                    <a:pt x="490702" y="3216364"/>
                  </a:lnTo>
                  <a:lnTo>
                    <a:pt x="532612" y="3287687"/>
                  </a:lnTo>
                  <a:lnTo>
                    <a:pt x="537946" y="3287687"/>
                  </a:lnTo>
                  <a:lnTo>
                    <a:pt x="546125" y="3273666"/>
                  </a:lnTo>
                  <a:lnTo>
                    <a:pt x="579856" y="3215906"/>
                  </a:lnTo>
                  <a:lnTo>
                    <a:pt x="579856" y="3301250"/>
                  </a:lnTo>
                  <a:lnTo>
                    <a:pt x="590677" y="3301250"/>
                  </a:lnTo>
                  <a:lnTo>
                    <a:pt x="590677" y="3215906"/>
                  </a:lnTo>
                  <a:lnTo>
                    <a:pt x="590677" y="3194570"/>
                  </a:lnTo>
                  <a:close/>
                </a:path>
                <a:path w="1284604" h="3502660">
                  <a:moveTo>
                    <a:pt x="620864" y="126238"/>
                  </a:moveTo>
                  <a:lnTo>
                    <a:pt x="596607" y="88188"/>
                  </a:lnTo>
                  <a:lnTo>
                    <a:pt x="589572" y="77165"/>
                  </a:lnTo>
                  <a:lnTo>
                    <a:pt x="594271" y="69697"/>
                  </a:lnTo>
                  <a:lnTo>
                    <a:pt x="618375" y="31292"/>
                  </a:lnTo>
                  <a:lnTo>
                    <a:pt x="594728" y="31292"/>
                  </a:lnTo>
                  <a:lnTo>
                    <a:pt x="571436" y="69697"/>
                  </a:lnTo>
                  <a:lnTo>
                    <a:pt x="555256" y="69697"/>
                  </a:lnTo>
                  <a:lnTo>
                    <a:pt x="555256" y="31292"/>
                  </a:lnTo>
                  <a:lnTo>
                    <a:pt x="533209" y="31292"/>
                  </a:lnTo>
                  <a:lnTo>
                    <a:pt x="533209" y="69697"/>
                  </a:lnTo>
                  <a:lnTo>
                    <a:pt x="516851" y="69697"/>
                  </a:lnTo>
                  <a:lnTo>
                    <a:pt x="493737" y="31292"/>
                  </a:lnTo>
                  <a:lnTo>
                    <a:pt x="470090" y="31292"/>
                  </a:lnTo>
                  <a:lnTo>
                    <a:pt x="498894" y="77165"/>
                  </a:lnTo>
                  <a:lnTo>
                    <a:pt x="467779" y="126238"/>
                  </a:lnTo>
                  <a:lnTo>
                    <a:pt x="494093" y="126238"/>
                  </a:lnTo>
                  <a:lnTo>
                    <a:pt x="517207" y="88188"/>
                  </a:lnTo>
                  <a:lnTo>
                    <a:pt x="533209" y="88188"/>
                  </a:lnTo>
                  <a:lnTo>
                    <a:pt x="533209" y="126238"/>
                  </a:lnTo>
                  <a:lnTo>
                    <a:pt x="555256" y="126238"/>
                  </a:lnTo>
                  <a:lnTo>
                    <a:pt x="555256" y="88188"/>
                  </a:lnTo>
                  <a:lnTo>
                    <a:pt x="571258" y="88188"/>
                  </a:lnTo>
                  <a:lnTo>
                    <a:pt x="594372" y="126238"/>
                  </a:lnTo>
                  <a:lnTo>
                    <a:pt x="620864" y="126238"/>
                  </a:lnTo>
                  <a:close/>
                </a:path>
                <a:path w="1284604" h="3502660">
                  <a:moveTo>
                    <a:pt x="651217" y="3425710"/>
                  </a:moveTo>
                  <a:lnTo>
                    <a:pt x="641616" y="3388068"/>
                  </a:lnTo>
                  <a:lnTo>
                    <a:pt x="636231" y="3381667"/>
                  </a:lnTo>
                  <a:lnTo>
                    <a:pt x="631253" y="3378555"/>
                  </a:lnTo>
                  <a:lnTo>
                    <a:pt x="631253" y="3425710"/>
                  </a:lnTo>
                  <a:lnTo>
                    <a:pt x="630859" y="3433953"/>
                  </a:lnTo>
                  <a:lnTo>
                    <a:pt x="630834" y="3434499"/>
                  </a:lnTo>
                  <a:lnTo>
                    <a:pt x="629653" y="3441636"/>
                  </a:lnTo>
                  <a:lnTo>
                    <a:pt x="629577" y="3442131"/>
                  </a:lnTo>
                  <a:lnTo>
                    <a:pt x="627481" y="3448596"/>
                  </a:lnTo>
                  <a:lnTo>
                    <a:pt x="624547" y="3453904"/>
                  </a:lnTo>
                  <a:lnTo>
                    <a:pt x="620179" y="3460204"/>
                  </a:lnTo>
                  <a:lnTo>
                    <a:pt x="614184" y="3463353"/>
                  </a:lnTo>
                  <a:lnTo>
                    <a:pt x="599046" y="3463353"/>
                  </a:lnTo>
                  <a:lnTo>
                    <a:pt x="593051" y="3460204"/>
                  </a:lnTo>
                  <a:lnTo>
                    <a:pt x="588581" y="3453904"/>
                  </a:lnTo>
                  <a:lnTo>
                    <a:pt x="585787" y="3448735"/>
                  </a:lnTo>
                  <a:lnTo>
                    <a:pt x="585711" y="3448596"/>
                  </a:lnTo>
                  <a:lnTo>
                    <a:pt x="583666" y="3442131"/>
                  </a:lnTo>
                  <a:lnTo>
                    <a:pt x="582434" y="3434499"/>
                  </a:lnTo>
                  <a:lnTo>
                    <a:pt x="582028" y="3425710"/>
                  </a:lnTo>
                  <a:lnTo>
                    <a:pt x="582409" y="3417468"/>
                  </a:lnTo>
                  <a:lnTo>
                    <a:pt x="582434" y="3416909"/>
                  </a:lnTo>
                  <a:lnTo>
                    <a:pt x="599046" y="3388068"/>
                  </a:lnTo>
                  <a:lnTo>
                    <a:pt x="614184" y="3388068"/>
                  </a:lnTo>
                  <a:lnTo>
                    <a:pt x="631253" y="3425710"/>
                  </a:lnTo>
                  <a:lnTo>
                    <a:pt x="631253" y="3378555"/>
                  </a:lnTo>
                  <a:lnTo>
                    <a:pt x="629424" y="3377400"/>
                  </a:lnTo>
                  <a:lnTo>
                    <a:pt x="622719" y="3373031"/>
                  </a:lnTo>
                  <a:lnTo>
                    <a:pt x="615099" y="3370846"/>
                  </a:lnTo>
                  <a:lnTo>
                    <a:pt x="598030" y="3370846"/>
                  </a:lnTo>
                  <a:lnTo>
                    <a:pt x="590410" y="3373031"/>
                  </a:lnTo>
                  <a:lnTo>
                    <a:pt x="583704" y="3377400"/>
                  </a:lnTo>
                  <a:lnTo>
                    <a:pt x="576999" y="3381667"/>
                  </a:lnTo>
                  <a:lnTo>
                    <a:pt x="562508" y="3416909"/>
                  </a:lnTo>
                  <a:lnTo>
                    <a:pt x="562419" y="3417468"/>
                  </a:lnTo>
                  <a:lnTo>
                    <a:pt x="562063" y="3425710"/>
                  </a:lnTo>
                  <a:lnTo>
                    <a:pt x="562419" y="3433953"/>
                  </a:lnTo>
                  <a:lnTo>
                    <a:pt x="563511" y="3441636"/>
                  </a:lnTo>
                  <a:lnTo>
                    <a:pt x="565289" y="3448596"/>
                  </a:lnTo>
                  <a:lnTo>
                    <a:pt x="565315" y="3448735"/>
                  </a:lnTo>
                  <a:lnTo>
                    <a:pt x="590410" y="3478441"/>
                  </a:lnTo>
                  <a:lnTo>
                    <a:pt x="598030" y="3480574"/>
                  </a:lnTo>
                  <a:lnTo>
                    <a:pt x="615099" y="3480574"/>
                  </a:lnTo>
                  <a:lnTo>
                    <a:pt x="645426" y="3455276"/>
                  </a:lnTo>
                  <a:lnTo>
                    <a:pt x="649643" y="3442131"/>
                  </a:lnTo>
                  <a:lnTo>
                    <a:pt x="649770" y="3441636"/>
                  </a:lnTo>
                  <a:lnTo>
                    <a:pt x="650773" y="3434499"/>
                  </a:lnTo>
                  <a:lnTo>
                    <a:pt x="650849" y="3433953"/>
                  </a:lnTo>
                  <a:lnTo>
                    <a:pt x="651217" y="3425710"/>
                  </a:lnTo>
                  <a:close/>
                </a:path>
                <a:path w="1284604" h="3502660">
                  <a:moveTo>
                    <a:pt x="684072" y="3241306"/>
                  </a:moveTo>
                  <a:lnTo>
                    <a:pt x="681278" y="3233585"/>
                  </a:lnTo>
                  <a:lnTo>
                    <a:pt x="677341" y="3229927"/>
                  </a:lnTo>
                  <a:lnTo>
                    <a:pt x="675690" y="3228403"/>
                  </a:lnTo>
                  <a:lnTo>
                    <a:pt x="670102" y="3223120"/>
                  </a:lnTo>
                  <a:lnTo>
                    <a:pt x="662076" y="3220478"/>
                  </a:lnTo>
                  <a:lnTo>
                    <a:pt x="645312" y="3220478"/>
                  </a:lnTo>
                  <a:lnTo>
                    <a:pt x="639318" y="3221444"/>
                  </a:lnTo>
                  <a:lnTo>
                    <a:pt x="633628" y="3223374"/>
                  </a:lnTo>
                  <a:lnTo>
                    <a:pt x="627938" y="3225203"/>
                  </a:lnTo>
                  <a:lnTo>
                    <a:pt x="623062" y="3227844"/>
                  </a:lnTo>
                  <a:lnTo>
                    <a:pt x="618998" y="3231299"/>
                  </a:lnTo>
                  <a:lnTo>
                    <a:pt x="623874" y="3239376"/>
                  </a:lnTo>
                  <a:lnTo>
                    <a:pt x="627227" y="3236430"/>
                  </a:lnTo>
                  <a:lnTo>
                    <a:pt x="631240" y="3234144"/>
                  </a:lnTo>
                  <a:lnTo>
                    <a:pt x="635914" y="3232518"/>
                  </a:lnTo>
                  <a:lnTo>
                    <a:pt x="640588" y="3230791"/>
                  </a:lnTo>
                  <a:lnTo>
                    <a:pt x="645464" y="3229927"/>
                  </a:lnTo>
                  <a:lnTo>
                    <a:pt x="657961" y="3229927"/>
                  </a:lnTo>
                  <a:lnTo>
                    <a:pt x="663600" y="3231756"/>
                  </a:lnTo>
                  <a:lnTo>
                    <a:pt x="667461" y="3235414"/>
                  </a:lnTo>
                  <a:lnTo>
                    <a:pt x="671322" y="3238970"/>
                  </a:lnTo>
                  <a:lnTo>
                    <a:pt x="673252" y="3244202"/>
                  </a:lnTo>
                  <a:lnTo>
                    <a:pt x="673252" y="3255988"/>
                  </a:lnTo>
                  <a:lnTo>
                    <a:pt x="673252" y="3264065"/>
                  </a:lnTo>
                  <a:lnTo>
                    <a:pt x="673252" y="3277171"/>
                  </a:lnTo>
                  <a:lnTo>
                    <a:pt x="671118" y="3282454"/>
                  </a:lnTo>
                  <a:lnTo>
                    <a:pt x="653897" y="3293478"/>
                  </a:lnTo>
                  <a:lnTo>
                    <a:pt x="641400" y="3293478"/>
                  </a:lnTo>
                  <a:lnTo>
                    <a:pt x="636422" y="3292157"/>
                  </a:lnTo>
                  <a:lnTo>
                    <a:pt x="632866" y="3289516"/>
                  </a:lnTo>
                  <a:lnTo>
                    <a:pt x="629310" y="3286772"/>
                  </a:lnTo>
                  <a:lnTo>
                    <a:pt x="627532" y="3283064"/>
                  </a:lnTo>
                  <a:lnTo>
                    <a:pt x="627532" y="3268840"/>
                  </a:lnTo>
                  <a:lnTo>
                    <a:pt x="634390" y="3264065"/>
                  </a:lnTo>
                  <a:lnTo>
                    <a:pt x="673252" y="3264065"/>
                  </a:lnTo>
                  <a:lnTo>
                    <a:pt x="673252" y="3255988"/>
                  </a:lnTo>
                  <a:lnTo>
                    <a:pt x="637032" y="3255988"/>
                  </a:lnTo>
                  <a:lnTo>
                    <a:pt x="629158" y="3258070"/>
                  </a:lnTo>
                  <a:lnTo>
                    <a:pt x="624179" y="3262236"/>
                  </a:lnTo>
                  <a:lnTo>
                    <a:pt x="619302" y="3266402"/>
                  </a:lnTo>
                  <a:lnTo>
                    <a:pt x="616864" y="3271888"/>
                  </a:lnTo>
                  <a:lnTo>
                    <a:pt x="616864" y="3285706"/>
                  </a:lnTo>
                  <a:lnTo>
                    <a:pt x="619506" y="3291344"/>
                  </a:lnTo>
                  <a:lnTo>
                    <a:pt x="630072" y="3299879"/>
                  </a:lnTo>
                  <a:lnTo>
                    <a:pt x="637184" y="3302012"/>
                  </a:lnTo>
                  <a:lnTo>
                    <a:pt x="652627" y="3302012"/>
                  </a:lnTo>
                  <a:lnTo>
                    <a:pt x="658215" y="3300844"/>
                  </a:lnTo>
                  <a:lnTo>
                    <a:pt x="662889" y="3298507"/>
                  </a:lnTo>
                  <a:lnTo>
                    <a:pt x="667664" y="3296170"/>
                  </a:lnTo>
                  <a:lnTo>
                    <a:pt x="670648" y="3293478"/>
                  </a:lnTo>
                  <a:lnTo>
                    <a:pt x="671271" y="3292919"/>
                  </a:lnTo>
                  <a:lnTo>
                    <a:pt x="673709" y="3288754"/>
                  </a:lnTo>
                  <a:lnTo>
                    <a:pt x="673709" y="3301250"/>
                  </a:lnTo>
                  <a:lnTo>
                    <a:pt x="684072" y="3301250"/>
                  </a:lnTo>
                  <a:lnTo>
                    <a:pt x="684072" y="3288754"/>
                  </a:lnTo>
                  <a:lnTo>
                    <a:pt x="684072" y="3264065"/>
                  </a:lnTo>
                  <a:lnTo>
                    <a:pt x="684072" y="3241306"/>
                  </a:lnTo>
                  <a:close/>
                </a:path>
                <a:path w="1284604" h="3502660">
                  <a:moveTo>
                    <a:pt x="732332" y="31292"/>
                  </a:moveTo>
                  <a:lnTo>
                    <a:pt x="712063" y="31292"/>
                  </a:lnTo>
                  <a:lnTo>
                    <a:pt x="659612" y="93878"/>
                  </a:lnTo>
                  <a:lnTo>
                    <a:pt x="659612" y="31292"/>
                  </a:lnTo>
                  <a:lnTo>
                    <a:pt x="637387" y="31292"/>
                  </a:lnTo>
                  <a:lnTo>
                    <a:pt x="637387" y="126238"/>
                  </a:lnTo>
                  <a:lnTo>
                    <a:pt x="657834" y="126238"/>
                  </a:lnTo>
                  <a:lnTo>
                    <a:pt x="684860" y="93878"/>
                  </a:lnTo>
                  <a:lnTo>
                    <a:pt x="710107" y="63652"/>
                  </a:lnTo>
                  <a:lnTo>
                    <a:pt x="710107" y="126238"/>
                  </a:lnTo>
                  <a:lnTo>
                    <a:pt x="732332" y="126238"/>
                  </a:lnTo>
                  <a:lnTo>
                    <a:pt x="732332" y="63652"/>
                  </a:lnTo>
                  <a:lnTo>
                    <a:pt x="732332" y="31292"/>
                  </a:lnTo>
                  <a:close/>
                </a:path>
                <a:path w="1284604" h="3502660">
                  <a:moveTo>
                    <a:pt x="784352" y="3301250"/>
                  </a:moveTo>
                  <a:lnTo>
                    <a:pt x="755142" y="3265589"/>
                  </a:lnTo>
                  <a:lnTo>
                    <a:pt x="750519" y="3259950"/>
                  </a:lnTo>
                  <a:lnTo>
                    <a:pt x="753491" y="3256292"/>
                  </a:lnTo>
                  <a:lnTo>
                    <a:pt x="782066" y="3221088"/>
                  </a:lnTo>
                  <a:lnTo>
                    <a:pt x="770331" y="3221088"/>
                  </a:lnTo>
                  <a:lnTo>
                    <a:pt x="742137" y="3256292"/>
                  </a:lnTo>
                  <a:lnTo>
                    <a:pt x="723696" y="3256292"/>
                  </a:lnTo>
                  <a:lnTo>
                    <a:pt x="723696" y="3221088"/>
                  </a:lnTo>
                  <a:lnTo>
                    <a:pt x="712876" y="3221088"/>
                  </a:lnTo>
                  <a:lnTo>
                    <a:pt x="712876" y="3301250"/>
                  </a:lnTo>
                  <a:lnTo>
                    <a:pt x="723696" y="3301250"/>
                  </a:lnTo>
                  <a:lnTo>
                    <a:pt x="723696" y="3265589"/>
                  </a:lnTo>
                  <a:lnTo>
                    <a:pt x="741984" y="3265589"/>
                  </a:lnTo>
                  <a:lnTo>
                    <a:pt x="771550" y="3301250"/>
                  </a:lnTo>
                  <a:lnTo>
                    <a:pt x="784352" y="3301250"/>
                  </a:lnTo>
                  <a:close/>
                </a:path>
                <a:path w="1284604" h="3502660">
                  <a:moveTo>
                    <a:pt x="793597" y="3479050"/>
                  </a:moveTo>
                  <a:lnTo>
                    <a:pt x="769213" y="3446437"/>
                  </a:lnTo>
                  <a:lnTo>
                    <a:pt x="762050" y="3436836"/>
                  </a:lnTo>
                  <a:lnTo>
                    <a:pt x="766762" y="3430587"/>
                  </a:lnTo>
                  <a:lnTo>
                    <a:pt x="791616" y="3397669"/>
                  </a:lnTo>
                  <a:lnTo>
                    <a:pt x="771194" y="3397669"/>
                  </a:lnTo>
                  <a:lnTo>
                    <a:pt x="747115" y="3430587"/>
                  </a:lnTo>
                  <a:lnTo>
                    <a:pt x="731875" y="3430587"/>
                  </a:lnTo>
                  <a:lnTo>
                    <a:pt x="731875" y="3397669"/>
                  </a:lnTo>
                  <a:lnTo>
                    <a:pt x="712825" y="3397669"/>
                  </a:lnTo>
                  <a:lnTo>
                    <a:pt x="712825" y="3479050"/>
                  </a:lnTo>
                  <a:lnTo>
                    <a:pt x="731875" y="3479050"/>
                  </a:lnTo>
                  <a:lnTo>
                    <a:pt x="731875" y="3446437"/>
                  </a:lnTo>
                  <a:lnTo>
                    <a:pt x="746658" y="3446437"/>
                  </a:lnTo>
                  <a:lnTo>
                    <a:pt x="771194" y="3479050"/>
                  </a:lnTo>
                  <a:lnTo>
                    <a:pt x="793597" y="3479050"/>
                  </a:lnTo>
                  <a:close/>
                </a:path>
                <a:path w="1284604" h="3502660">
                  <a:moveTo>
                    <a:pt x="837438" y="31292"/>
                  </a:moveTo>
                  <a:lnTo>
                    <a:pt x="748538" y="31292"/>
                  </a:lnTo>
                  <a:lnTo>
                    <a:pt x="748538" y="50139"/>
                  </a:lnTo>
                  <a:lnTo>
                    <a:pt x="781964" y="50139"/>
                  </a:lnTo>
                  <a:lnTo>
                    <a:pt x="781964" y="126238"/>
                  </a:lnTo>
                  <a:lnTo>
                    <a:pt x="804189" y="126238"/>
                  </a:lnTo>
                  <a:lnTo>
                    <a:pt x="804189" y="50139"/>
                  </a:lnTo>
                  <a:lnTo>
                    <a:pt x="837438" y="50139"/>
                  </a:lnTo>
                  <a:lnTo>
                    <a:pt x="837438" y="31292"/>
                  </a:lnTo>
                  <a:close/>
                </a:path>
                <a:path w="1284604" h="3502660">
                  <a:moveTo>
                    <a:pt x="863587" y="3236430"/>
                  </a:moveTo>
                  <a:lnTo>
                    <a:pt x="860437" y="3231248"/>
                  </a:lnTo>
                  <a:lnTo>
                    <a:pt x="860158" y="3230943"/>
                  </a:lnTo>
                  <a:lnTo>
                    <a:pt x="859028" y="3229927"/>
                  </a:lnTo>
                  <a:lnTo>
                    <a:pt x="856056" y="3227235"/>
                  </a:lnTo>
                  <a:lnTo>
                    <a:pt x="850569" y="3224593"/>
                  </a:lnTo>
                  <a:lnTo>
                    <a:pt x="845185" y="3221850"/>
                  </a:lnTo>
                  <a:lnTo>
                    <a:pt x="839038" y="3220478"/>
                  </a:lnTo>
                  <a:lnTo>
                    <a:pt x="824204" y="3220478"/>
                  </a:lnTo>
                  <a:lnTo>
                    <a:pt x="817092" y="3222206"/>
                  </a:lnTo>
                  <a:lnTo>
                    <a:pt x="804595" y="3229114"/>
                  </a:lnTo>
                  <a:lnTo>
                    <a:pt x="799719" y="3233940"/>
                  </a:lnTo>
                  <a:lnTo>
                    <a:pt x="792607" y="3246336"/>
                  </a:lnTo>
                  <a:lnTo>
                    <a:pt x="790829" y="3253346"/>
                  </a:lnTo>
                  <a:lnTo>
                    <a:pt x="790829" y="3268992"/>
                  </a:lnTo>
                  <a:lnTo>
                    <a:pt x="817092" y="3300285"/>
                  </a:lnTo>
                  <a:lnTo>
                    <a:pt x="824204" y="3302012"/>
                  </a:lnTo>
                  <a:lnTo>
                    <a:pt x="838936" y="3302012"/>
                  </a:lnTo>
                  <a:lnTo>
                    <a:pt x="845083" y="3300692"/>
                  </a:lnTo>
                  <a:lnTo>
                    <a:pt x="850569" y="3298050"/>
                  </a:lnTo>
                  <a:lnTo>
                    <a:pt x="856056" y="3295307"/>
                  </a:lnTo>
                  <a:lnTo>
                    <a:pt x="859218" y="3292411"/>
                  </a:lnTo>
                  <a:lnTo>
                    <a:pt x="860272" y="3291446"/>
                  </a:lnTo>
                  <a:lnTo>
                    <a:pt x="860501" y="3291141"/>
                  </a:lnTo>
                  <a:lnTo>
                    <a:pt x="863523" y="3286163"/>
                  </a:lnTo>
                  <a:lnTo>
                    <a:pt x="855446" y="3280676"/>
                  </a:lnTo>
                  <a:lnTo>
                    <a:pt x="852805" y="3284639"/>
                  </a:lnTo>
                  <a:lnTo>
                    <a:pt x="849452" y="3287585"/>
                  </a:lnTo>
                  <a:lnTo>
                    <a:pt x="841324" y="3291446"/>
                  </a:lnTo>
                  <a:lnTo>
                    <a:pt x="836904" y="3292411"/>
                  </a:lnTo>
                  <a:lnTo>
                    <a:pt x="826338" y="3292411"/>
                  </a:lnTo>
                  <a:lnTo>
                    <a:pt x="801801" y="3267367"/>
                  </a:lnTo>
                  <a:lnTo>
                    <a:pt x="801801" y="3255073"/>
                  </a:lnTo>
                  <a:lnTo>
                    <a:pt x="826338" y="3229927"/>
                  </a:lnTo>
                  <a:lnTo>
                    <a:pt x="836904" y="3229927"/>
                  </a:lnTo>
                  <a:lnTo>
                    <a:pt x="841324" y="3230943"/>
                  </a:lnTo>
                  <a:lnTo>
                    <a:pt x="845388" y="3232975"/>
                  </a:lnTo>
                  <a:lnTo>
                    <a:pt x="849452" y="3234906"/>
                  </a:lnTo>
                  <a:lnTo>
                    <a:pt x="852805" y="3237852"/>
                  </a:lnTo>
                  <a:lnTo>
                    <a:pt x="855446" y="3241814"/>
                  </a:lnTo>
                  <a:lnTo>
                    <a:pt x="863384" y="3236430"/>
                  </a:lnTo>
                  <a:lnTo>
                    <a:pt x="863587" y="3236430"/>
                  </a:lnTo>
                  <a:close/>
                </a:path>
                <a:path w="1284604" h="3502660">
                  <a:moveTo>
                    <a:pt x="869518" y="3397669"/>
                  </a:moveTo>
                  <a:lnTo>
                    <a:pt x="807034" y="3397669"/>
                  </a:lnTo>
                  <a:lnTo>
                    <a:pt x="807034" y="3479050"/>
                  </a:lnTo>
                  <a:lnTo>
                    <a:pt x="826084" y="3479050"/>
                  </a:lnTo>
                  <a:lnTo>
                    <a:pt x="826084" y="3413823"/>
                  </a:lnTo>
                  <a:lnTo>
                    <a:pt x="869518" y="3413823"/>
                  </a:lnTo>
                  <a:lnTo>
                    <a:pt x="869518" y="3397669"/>
                  </a:lnTo>
                  <a:close/>
                </a:path>
                <a:path w="1284604" h="3502660">
                  <a:moveTo>
                    <a:pt x="938733" y="83921"/>
                  </a:moveTo>
                  <a:lnTo>
                    <a:pt x="936218" y="78003"/>
                  </a:lnTo>
                  <a:lnTo>
                    <a:pt x="936091" y="77698"/>
                  </a:lnTo>
                  <a:lnTo>
                    <a:pt x="935469" y="76225"/>
                  </a:lnTo>
                  <a:lnTo>
                    <a:pt x="928954" y="70764"/>
                  </a:lnTo>
                  <a:lnTo>
                    <a:pt x="923620" y="67195"/>
                  </a:lnTo>
                  <a:lnTo>
                    <a:pt x="917219" y="64630"/>
                  </a:lnTo>
                  <a:lnTo>
                    <a:pt x="916152" y="64414"/>
                  </a:lnTo>
                  <a:lnTo>
                    <a:pt x="916152" y="88188"/>
                  </a:lnTo>
                  <a:lnTo>
                    <a:pt x="916152" y="98983"/>
                  </a:lnTo>
                  <a:lnTo>
                    <a:pt x="914425" y="103124"/>
                  </a:lnTo>
                  <a:lnTo>
                    <a:pt x="907554" y="108813"/>
                  </a:lnTo>
                  <a:lnTo>
                    <a:pt x="902792" y="110134"/>
                  </a:lnTo>
                  <a:lnTo>
                    <a:pt x="875792" y="109880"/>
                  </a:lnTo>
                  <a:lnTo>
                    <a:pt x="875792" y="77698"/>
                  </a:lnTo>
                  <a:lnTo>
                    <a:pt x="909574" y="78003"/>
                  </a:lnTo>
                  <a:lnTo>
                    <a:pt x="902817" y="78003"/>
                  </a:lnTo>
                  <a:lnTo>
                    <a:pt x="907846" y="79298"/>
                  </a:lnTo>
                  <a:lnTo>
                    <a:pt x="914488" y="84277"/>
                  </a:lnTo>
                  <a:lnTo>
                    <a:pt x="916152" y="88188"/>
                  </a:lnTo>
                  <a:lnTo>
                    <a:pt x="916152" y="64414"/>
                  </a:lnTo>
                  <a:lnTo>
                    <a:pt x="909751" y="63106"/>
                  </a:lnTo>
                  <a:lnTo>
                    <a:pt x="901217" y="62585"/>
                  </a:lnTo>
                  <a:lnTo>
                    <a:pt x="875792" y="62407"/>
                  </a:lnTo>
                  <a:lnTo>
                    <a:pt x="875792" y="31292"/>
                  </a:lnTo>
                  <a:lnTo>
                    <a:pt x="853567" y="31292"/>
                  </a:lnTo>
                  <a:lnTo>
                    <a:pt x="853567" y="126238"/>
                  </a:lnTo>
                  <a:lnTo>
                    <a:pt x="898017" y="126415"/>
                  </a:lnTo>
                  <a:lnTo>
                    <a:pt x="907161" y="125971"/>
                  </a:lnTo>
                  <a:lnTo>
                    <a:pt x="938060" y="101257"/>
                  </a:lnTo>
                  <a:lnTo>
                    <a:pt x="938733" y="93878"/>
                  </a:lnTo>
                  <a:lnTo>
                    <a:pt x="938733" y="83921"/>
                  </a:lnTo>
                  <a:close/>
                </a:path>
                <a:path w="1284604" h="3502660">
                  <a:moveTo>
                    <a:pt x="958392" y="3221088"/>
                  </a:moveTo>
                  <a:lnTo>
                    <a:pt x="948791" y="3221088"/>
                  </a:lnTo>
                  <a:lnTo>
                    <a:pt x="895299" y="3284791"/>
                  </a:lnTo>
                  <a:lnTo>
                    <a:pt x="895299" y="3221088"/>
                  </a:lnTo>
                  <a:lnTo>
                    <a:pt x="884478" y="3221088"/>
                  </a:lnTo>
                  <a:lnTo>
                    <a:pt x="884478" y="3301250"/>
                  </a:lnTo>
                  <a:lnTo>
                    <a:pt x="894232" y="3301250"/>
                  </a:lnTo>
                  <a:lnTo>
                    <a:pt x="908011" y="3284791"/>
                  </a:lnTo>
                  <a:lnTo>
                    <a:pt x="947572" y="3237547"/>
                  </a:lnTo>
                  <a:lnTo>
                    <a:pt x="947572" y="3301250"/>
                  </a:lnTo>
                  <a:lnTo>
                    <a:pt x="958392" y="3301250"/>
                  </a:lnTo>
                  <a:lnTo>
                    <a:pt x="958392" y="3237547"/>
                  </a:lnTo>
                  <a:lnTo>
                    <a:pt x="958392" y="3221088"/>
                  </a:lnTo>
                  <a:close/>
                </a:path>
                <a:path w="1284604" h="3502660">
                  <a:moveTo>
                    <a:pt x="1079017" y="3221088"/>
                  </a:moveTo>
                  <a:lnTo>
                    <a:pt x="1068959" y="3221088"/>
                  </a:lnTo>
                  <a:lnTo>
                    <a:pt x="1034364" y="3278848"/>
                  </a:lnTo>
                  <a:lnTo>
                    <a:pt x="1010234" y="3237852"/>
                  </a:lnTo>
                  <a:lnTo>
                    <a:pt x="1010145" y="3237700"/>
                  </a:lnTo>
                  <a:lnTo>
                    <a:pt x="1000379" y="3221088"/>
                  </a:lnTo>
                  <a:lnTo>
                    <a:pt x="989406" y="3221088"/>
                  </a:lnTo>
                  <a:lnTo>
                    <a:pt x="989406" y="3301250"/>
                  </a:lnTo>
                  <a:lnTo>
                    <a:pt x="999312" y="3301250"/>
                  </a:lnTo>
                  <a:lnTo>
                    <a:pt x="999312" y="3237700"/>
                  </a:lnTo>
                  <a:lnTo>
                    <a:pt x="1031773" y="3291497"/>
                  </a:lnTo>
                  <a:lnTo>
                    <a:pt x="1036650" y="3291497"/>
                  </a:lnTo>
                  <a:lnTo>
                    <a:pt x="1044295" y="3278848"/>
                  </a:lnTo>
                  <a:lnTo>
                    <a:pt x="1069111" y="3237852"/>
                  </a:lnTo>
                  <a:lnTo>
                    <a:pt x="1069111" y="3301250"/>
                  </a:lnTo>
                  <a:lnTo>
                    <a:pt x="1079017" y="3301250"/>
                  </a:lnTo>
                  <a:lnTo>
                    <a:pt x="1079017" y="3237852"/>
                  </a:lnTo>
                  <a:lnTo>
                    <a:pt x="1079017" y="3221088"/>
                  </a:lnTo>
                  <a:close/>
                </a:path>
                <a:path w="1284604" h="3502660">
                  <a:moveTo>
                    <a:pt x="1177925" y="3221088"/>
                  </a:moveTo>
                  <a:lnTo>
                    <a:pt x="1167257" y="3221088"/>
                  </a:lnTo>
                  <a:lnTo>
                    <a:pt x="1137081" y="3289211"/>
                  </a:lnTo>
                  <a:lnTo>
                    <a:pt x="1106906" y="3221088"/>
                  </a:lnTo>
                  <a:lnTo>
                    <a:pt x="1095629" y="3221088"/>
                  </a:lnTo>
                  <a:lnTo>
                    <a:pt x="1131443" y="3301098"/>
                  </a:lnTo>
                  <a:lnTo>
                    <a:pt x="1127937" y="3308870"/>
                  </a:lnTo>
                  <a:lnTo>
                    <a:pt x="1125702" y="3313747"/>
                  </a:lnTo>
                  <a:lnTo>
                    <a:pt x="1123264" y="3317202"/>
                  </a:lnTo>
                  <a:lnTo>
                    <a:pt x="1120622" y="3319234"/>
                  </a:lnTo>
                  <a:lnTo>
                    <a:pt x="1118082" y="3321266"/>
                  </a:lnTo>
                  <a:lnTo>
                    <a:pt x="1114983" y="3322282"/>
                  </a:lnTo>
                  <a:lnTo>
                    <a:pt x="1105636" y="3322282"/>
                  </a:lnTo>
                  <a:lnTo>
                    <a:pt x="1100759" y="3320250"/>
                  </a:lnTo>
                  <a:lnTo>
                    <a:pt x="1096695" y="3316186"/>
                  </a:lnTo>
                  <a:lnTo>
                    <a:pt x="1091666" y="3324263"/>
                  </a:lnTo>
                  <a:lnTo>
                    <a:pt x="1094105" y="3326701"/>
                  </a:lnTo>
                  <a:lnTo>
                    <a:pt x="1097000" y="3328530"/>
                  </a:lnTo>
                  <a:lnTo>
                    <a:pt x="1103706" y="3330968"/>
                  </a:lnTo>
                  <a:lnTo>
                    <a:pt x="1107313" y="3331578"/>
                  </a:lnTo>
                  <a:lnTo>
                    <a:pt x="1117168" y="3331578"/>
                  </a:lnTo>
                  <a:lnTo>
                    <a:pt x="1137843" y="3310852"/>
                  </a:lnTo>
                  <a:lnTo>
                    <a:pt x="1147508" y="3289211"/>
                  </a:lnTo>
                  <a:lnTo>
                    <a:pt x="1177925" y="3221088"/>
                  </a:lnTo>
                  <a:close/>
                </a:path>
                <a:path w="1284604" h="3502660">
                  <a:moveTo>
                    <a:pt x="1284401" y="3221088"/>
                  </a:moveTo>
                  <a:lnTo>
                    <a:pt x="1274343" y="3221088"/>
                  </a:lnTo>
                  <a:lnTo>
                    <a:pt x="1239748" y="3278848"/>
                  </a:lnTo>
                  <a:lnTo>
                    <a:pt x="1215618" y="3237852"/>
                  </a:lnTo>
                  <a:lnTo>
                    <a:pt x="1215529" y="3237700"/>
                  </a:lnTo>
                  <a:lnTo>
                    <a:pt x="1205763" y="3221088"/>
                  </a:lnTo>
                  <a:lnTo>
                    <a:pt x="1194790" y="3221088"/>
                  </a:lnTo>
                  <a:lnTo>
                    <a:pt x="1194790" y="3301250"/>
                  </a:lnTo>
                  <a:lnTo>
                    <a:pt x="1204696" y="3301250"/>
                  </a:lnTo>
                  <a:lnTo>
                    <a:pt x="1204696" y="3237700"/>
                  </a:lnTo>
                  <a:lnTo>
                    <a:pt x="1237157" y="3291497"/>
                  </a:lnTo>
                  <a:lnTo>
                    <a:pt x="1242034" y="3291497"/>
                  </a:lnTo>
                  <a:lnTo>
                    <a:pt x="1249680" y="3278848"/>
                  </a:lnTo>
                  <a:lnTo>
                    <a:pt x="1274495" y="3237852"/>
                  </a:lnTo>
                  <a:lnTo>
                    <a:pt x="1274495" y="3301250"/>
                  </a:lnTo>
                  <a:lnTo>
                    <a:pt x="1284401" y="3301250"/>
                  </a:lnTo>
                  <a:lnTo>
                    <a:pt x="1284401" y="3237852"/>
                  </a:lnTo>
                  <a:lnTo>
                    <a:pt x="1284401" y="322108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020300" y="698500"/>
              <a:ext cx="4584700" cy="118110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0210800" y="21143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70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70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70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370820" y="2941314"/>
              <a:ext cx="3989527" cy="75544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391292" y="2428593"/>
              <a:ext cx="3920083" cy="34493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0210800" y="29845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370820" y="3888939"/>
              <a:ext cx="3022384" cy="35702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0210800" y="39370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613292" y="3436626"/>
              <a:ext cx="615472" cy="31404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937500" y="4584700"/>
              <a:ext cx="6794500" cy="5143500"/>
            </a:xfrm>
            <a:custGeom>
              <a:avLst/>
              <a:gdLst/>
              <a:ahLst/>
              <a:cxnLst/>
              <a:rect l="l" t="t" r="r" b="b"/>
              <a:pathLst>
                <a:path w="6794500" h="51435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4953000"/>
                  </a:lnTo>
                  <a:lnTo>
                    <a:pt x="5031" y="4996679"/>
                  </a:lnTo>
                  <a:lnTo>
                    <a:pt x="19362" y="5036777"/>
                  </a:lnTo>
                  <a:lnTo>
                    <a:pt x="41850" y="5072148"/>
                  </a:lnTo>
                  <a:lnTo>
                    <a:pt x="71351" y="5101649"/>
                  </a:lnTo>
                  <a:lnTo>
                    <a:pt x="106722" y="5124137"/>
                  </a:lnTo>
                  <a:lnTo>
                    <a:pt x="146820" y="5138468"/>
                  </a:lnTo>
                  <a:lnTo>
                    <a:pt x="190500" y="5143500"/>
                  </a:lnTo>
                  <a:lnTo>
                    <a:pt x="6604000" y="5143500"/>
                  </a:lnTo>
                  <a:lnTo>
                    <a:pt x="6647678" y="5138468"/>
                  </a:lnTo>
                  <a:lnTo>
                    <a:pt x="6687775" y="5124137"/>
                  </a:lnTo>
                  <a:lnTo>
                    <a:pt x="6723146" y="5101649"/>
                  </a:lnTo>
                  <a:lnTo>
                    <a:pt x="6752648" y="5072148"/>
                  </a:lnTo>
                  <a:lnTo>
                    <a:pt x="6775136" y="5036777"/>
                  </a:lnTo>
                  <a:lnTo>
                    <a:pt x="6789468" y="4996679"/>
                  </a:lnTo>
                  <a:lnTo>
                    <a:pt x="6794500" y="49530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937500" y="4457700"/>
              <a:ext cx="1917700" cy="5346700"/>
            </a:xfrm>
            <a:custGeom>
              <a:avLst/>
              <a:gdLst/>
              <a:ahLst/>
              <a:cxnLst/>
              <a:rect l="l" t="t" r="r" b="b"/>
              <a:pathLst>
                <a:path w="1917700" h="5346700">
                  <a:moveTo>
                    <a:pt x="1917700" y="0"/>
                  </a:moveTo>
                  <a:lnTo>
                    <a:pt x="0" y="0"/>
                  </a:lnTo>
                  <a:lnTo>
                    <a:pt x="0" y="5346700"/>
                  </a:lnTo>
                  <a:lnTo>
                    <a:pt x="1917700" y="5346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34756" y="4826758"/>
              <a:ext cx="1446872" cy="59253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599119" y="8745221"/>
              <a:ext cx="821690" cy="307975"/>
            </a:xfrm>
            <a:custGeom>
              <a:avLst/>
              <a:gdLst/>
              <a:ahLst/>
              <a:cxnLst/>
              <a:rect l="l" t="t" r="r" b="b"/>
              <a:pathLst>
                <a:path w="821690" h="307975">
                  <a:moveTo>
                    <a:pt x="26060" y="0"/>
                  </a:moveTo>
                  <a:lnTo>
                    <a:pt x="16763" y="0"/>
                  </a:lnTo>
                  <a:lnTo>
                    <a:pt x="16763" y="106679"/>
                  </a:lnTo>
                  <a:lnTo>
                    <a:pt x="27584" y="106679"/>
                  </a:lnTo>
                  <a:lnTo>
                    <a:pt x="27584" y="21793"/>
                  </a:lnTo>
                  <a:lnTo>
                    <a:pt x="38825" y="21793"/>
                  </a:lnTo>
                  <a:lnTo>
                    <a:pt x="26060" y="0"/>
                  </a:lnTo>
                  <a:close/>
                </a:path>
                <a:path w="821690" h="307975">
                  <a:moveTo>
                    <a:pt x="127558" y="21335"/>
                  </a:moveTo>
                  <a:lnTo>
                    <a:pt x="116738" y="21335"/>
                  </a:lnTo>
                  <a:lnTo>
                    <a:pt x="116738" y="106679"/>
                  </a:lnTo>
                  <a:lnTo>
                    <a:pt x="127558" y="106679"/>
                  </a:lnTo>
                  <a:lnTo>
                    <a:pt x="127558" y="21335"/>
                  </a:lnTo>
                  <a:close/>
                </a:path>
                <a:path w="821690" h="307975">
                  <a:moveTo>
                    <a:pt x="38825" y="21793"/>
                  </a:moveTo>
                  <a:lnTo>
                    <a:pt x="27584" y="21793"/>
                  </a:lnTo>
                  <a:lnTo>
                    <a:pt x="69494" y="93116"/>
                  </a:lnTo>
                  <a:lnTo>
                    <a:pt x="74828" y="93116"/>
                  </a:lnTo>
                  <a:lnTo>
                    <a:pt x="83014" y="79095"/>
                  </a:lnTo>
                  <a:lnTo>
                    <a:pt x="72389" y="79095"/>
                  </a:lnTo>
                  <a:lnTo>
                    <a:pt x="38825" y="21793"/>
                  </a:lnTo>
                  <a:close/>
                </a:path>
                <a:path w="821690" h="307975">
                  <a:moveTo>
                    <a:pt x="127558" y="0"/>
                  </a:moveTo>
                  <a:lnTo>
                    <a:pt x="118262" y="0"/>
                  </a:lnTo>
                  <a:lnTo>
                    <a:pt x="72389" y="79095"/>
                  </a:lnTo>
                  <a:lnTo>
                    <a:pt x="83014" y="79095"/>
                  </a:lnTo>
                  <a:lnTo>
                    <a:pt x="116738" y="21335"/>
                  </a:lnTo>
                  <a:lnTo>
                    <a:pt x="127558" y="21335"/>
                  </a:lnTo>
                  <a:lnTo>
                    <a:pt x="127558" y="0"/>
                  </a:lnTo>
                  <a:close/>
                </a:path>
                <a:path w="821690" h="307975">
                  <a:moveTo>
                    <a:pt x="214225" y="35356"/>
                  </a:moveTo>
                  <a:lnTo>
                    <a:pt x="194852" y="35356"/>
                  </a:lnTo>
                  <a:lnTo>
                    <a:pt x="200491" y="37185"/>
                  </a:lnTo>
                  <a:lnTo>
                    <a:pt x="204351" y="40843"/>
                  </a:lnTo>
                  <a:lnTo>
                    <a:pt x="208212" y="44399"/>
                  </a:lnTo>
                  <a:lnTo>
                    <a:pt x="210143" y="49631"/>
                  </a:lnTo>
                  <a:lnTo>
                    <a:pt x="210143" y="61417"/>
                  </a:lnTo>
                  <a:lnTo>
                    <a:pt x="173922" y="61417"/>
                  </a:lnTo>
                  <a:lnTo>
                    <a:pt x="166048" y="63499"/>
                  </a:lnTo>
                  <a:lnTo>
                    <a:pt x="161070" y="67665"/>
                  </a:lnTo>
                  <a:lnTo>
                    <a:pt x="156193" y="71831"/>
                  </a:lnTo>
                  <a:lnTo>
                    <a:pt x="153755" y="77317"/>
                  </a:lnTo>
                  <a:lnTo>
                    <a:pt x="153755" y="91135"/>
                  </a:lnTo>
                  <a:lnTo>
                    <a:pt x="156396" y="96773"/>
                  </a:lnTo>
                  <a:lnTo>
                    <a:pt x="166963" y="105308"/>
                  </a:lnTo>
                  <a:lnTo>
                    <a:pt x="174075" y="107441"/>
                  </a:lnTo>
                  <a:lnTo>
                    <a:pt x="189518" y="107441"/>
                  </a:lnTo>
                  <a:lnTo>
                    <a:pt x="195106" y="106273"/>
                  </a:lnTo>
                  <a:lnTo>
                    <a:pt x="199779" y="103936"/>
                  </a:lnTo>
                  <a:lnTo>
                    <a:pt x="204555" y="101599"/>
                  </a:lnTo>
                  <a:lnTo>
                    <a:pt x="207541" y="98907"/>
                  </a:lnTo>
                  <a:lnTo>
                    <a:pt x="178291" y="98907"/>
                  </a:lnTo>
                  <a:lnTo>
                    <a:pt x="173313" y="97586"/>
                  </a:lnTo>
                  <a:lnTo>
                    <a:pt x="169757" y="94945"/>
                  </a:lnTo>
                  <a:lnTo>
                    <a:pt x="166201" y="92201"/>
                  </a:lnTo>
                  <a:lnTo>
                    <a:pt x="164423" y="88493"/>
                  </a:lnTo>
                  <a:lnTo>
                    <a:pt x="164423" y="74269"/>
                  </a:lnTo>
                  <a:lnTo>
                    <a:pt x="171281" y="69494"/>
                  </a:lnTo>
                  <a:lnTo>
                    <a:pt x="220963" y="69494"/>
                  </a:lnTo>
                  <a:lnTo>
                    <a:pt x="220963" y="46735"/>
                  </a:lnTo>
                  <a:lnTo>
                    <a:pt x="218169" y="39014"/>
                  </a:lnTo>
                  <a:lnTo>
                    <a:pt x="214225" y="35356"/>
                  </a:lnTo>
                  <a:close/>
                </a:path>
                <a:path w="821690" h="307975">
                  <a:moveTo>
                    <a:pt x="220963" y="94183"/>
                  </a:moveTo>
                  <a:lnTo>
                    <a:pt x="210600" y="94183"/>
                  </a:lnTo>
                  <a:lnTo>
                    <a:pt x="210600" y="106679"/>
                  </a:lnTo>
                  <a:lnTo>
                    <a:pt x="220963" y="106679"/>
                  </a:lnTo>
                  <a:lnTo>
                    <a:pt x="220963" y="94183"/>
                  </a:lnTo>
                  <a:close/>
                </a:path>
                <a:path w="821690" h="307975">
                  <a:moveTo>
                    <a:pt x="220963" y="69494"/>
                  </a:moveTo>
                  <a:lnTo>
                    <a:pt x="210143" y="69494"/>
                  </a:lnTo>
                  <a:lnTo>
                    <a:pt x="210143" y="82600"/>
                  </a:lnTo>
                  <a:lnTo>
                    <a:pt x="208009" y="87883"/>
                  </a:lnTo>
                  <a:lnTo>
                    <a:pt x="190788" y="98907"/>
                  </a:lnTo>
                  <a:lnTo>
                    <a:pt x="207541" y="98907"/>
                  </a:lnTo>
                  <a:lnTo>
                    <a:pt x="208161" y="98348"/>
                  </a:lnTo>
                  <a:lnTo>
                    <a:pt x="210600" y="94183"/>
                  </a:lnTo>
                  <a:lnTo>
                    <a:pt x="220963" y="94183"/>
                  </a:lnTo>
                  <a:lnTo>
                    <a:pt x="220963" y="69494"/>
                  </a:lnTo>
                  <a:close/>
                </a:path>
                <a:path w="821690" h="307975">
                  <a:moveTo>
                    <a:pt x="198967" y="25907"/>
                  </a:moveTo>
                  <a:lnTo>
                    <a:pt x="182203" y="25907"/>
                  </a:lnTo>
                  <a:lnTo>
                    <a:pt x="176208" y="26873"/>
                  </a:lnTo>
                  <a:lnTo>
                    <a:pt x="170519" y="28803"/>
                  </a:lnTo>
                  <a:lnTo>
                    <a:pt x="164829" y="30632"/>
                  </a:lnTo>
                  <a:lnTo>
                    <a:pt x="159952" y="33273"/>
                  </a:lnTo>
                  <a:lnTo>
                    <a:pt x="155888" y="36728"/>
                  </a:lnTo>
                  <a:lnTo>
                    <a:pt x="160765" y="44805"/>
                  </a:lnTo>
                  <a:lnTo>
                    <a:pt x="164118" y="41859"/>
                  </a:lnTo>
                  <a:lnTo>
                    <a:pt x="168131" y="39573"/>
                  </a:lnTo>
                  <a:lnTo>
                    <a:pt x="172805" y="37947"/>
                  </a:lnTo>
                  <a:lnTo>
                    <a:pt x="177478" y="36220"/>
                  </a:lnTo>
                  <a:lnTo>
                    <a:pt x="182355" y="35356"/>
                  </a:lnTo>
                  <a:lnTo>
                    <a:pt x="214225" y="35356"/>
                  </a:lnTo>
                  <a:lnTo>
                    <a:pt x="212581" y="33832"/>
                  </a:lnTo>
                  <a:lnTo>
                    <a:pt x="206993" y="28549"/>
                  </a:lnTo>
                  <a:lnTo>
                    <a:pt x="198967" y="25907"/>
                  </a:lnTo>
                  <a:close/>
                </a:path>
                <a:path w="821690" h="307975">
                  <a:moveTo>
                    <a:pt x="260588" y="26517"/>
                  </a:moveTo>
                  <a:lnTo>
                    <a:pt x="249768" y="26517"/>
                  </a:lnTo>
                  <a:lnTo>
                    <a:pt x="249768" y="106679"/>
                  </a:lnTo>
                  <a:lnTo>
                    <a:pt x="260588" y="106679"/>
                  </a:lnTo>
                  <a:lnTo>
                    <a:pt x="260588" y="71018"/>
                  </a:lnTo>
                  <a:lnTo>
                    <a:pt x="292030" y="71018"/>
                  </a:lnTo>
                  <a:lnTo>
                    <a:pt x="287411" y="65379"/>
                  </a:lnTo>
                  <a:lnTo>
                    <a:pt x="290380" y="61721"/>
                  </a:lnTo>
                  <a:lnTo>
                    <a:pt x="260588" y="61721"/>
                  </a:lnTo>
                  <a:lnTo>
                    <a:pt x="260588" y="26517"/>
                  </a:lnTo>
                  <a:close/>
                </a:path>
                <a:path w="821690" h="307975">
                  <a:moveTo>
                    <a:pt x="292030" y="71018"/>
                  </a:moveTo>
                  <a:lnTo>
                    <a:pt x="278876" y="71018"/>
                  </a:lnTo>
                  <a:lnTo>
                    <a:pt x="308442" y="106679"/>
                  </a:lnTo>
                  <a:lnTo>
                    <a:pt x="321243" y="106679"/>
                  </a:lnTo>
                  <a:lnTo>
                    <a:pt x="292030" y="71018"/>
                  </a:lnTo>
                  <a:close/>
                </a:path>
                <a:path w="821690" h="307975">
                  <a:moveTo>
                    <a:pt x="318957" y="26517"/>
                  </a:moveTo>
                  <a:lnTo>
                    <a:pt x="307223" y="26517"/>
                  </a:lnTo>
                  <a:lnTo>
                    <a:pt x="279029" y="61721"/>
                  </a:lnTo>
                  <a:lnTo>
                    <a:pt x="290380" y="61721"/>
                  </a:lnTo>
                  <a:lnTo>
                    <a:pt x="318957" y="26517"/>
                  </a:lnTo>
                  <a:close/>
                </a:path>
                <a:path w="821690" h="307975">
                  <a:moveTo>
                    <a:pt x="375930" y="25907"/>
                  </a:moveTo>
                  <a:lnTo>
                    <a:pt x="361096" y="25907"/>
                  </a:lnTo>
                  <a:lnTo>
                    <a:pt x="353984" y="27635"/>
                  </a:lnTo>
                  <a:lnTo>
                    <a:pt x="341487" y="34543"/>
                  </a:lnTo>
                  <a:lnTo>
                    <a:pt x="336610" y="39369"/>
                  </a:lnTo>
                  <a:lnTo>
                    <a:pt x="329498" y="51765"/>
                  </a:lnTo>
                  <a:lnTo>
                    <a:pt x="327720" y="58775"/>
                  </a:lnTo>
                  <a:lnTo>
                    <a:pt x="327720" y="74421"/>
                  </a:lnTo>
                  <a:lnTo>
                    <a:pt x="353984" y="105714"/>
                  </a:lnTo>
                  <a:lnTo>
                    <a:pt x="361096" y="107441"/>
                  </a:lnTo>
                  <a:lnTo>
                    <a:pt x="375828" y="107441"/>
                  </a:lnTo>
                  <a:lnTo>
                    <a:pt x="381975" y="106121"/>
                  </a:lnTo>
                  <a:lnTo>
                    <a:pt x="387461" y="103479"/>
                  </a:lnTo>
                  <a:lnTo>
                    <a:pt x="392948" y="100736"/>
                  </a:lnTo>
                  <a:lnTo>
                    <a:pt x="396103" y="97840"/>
                  </a:lnTo>
                  <a:lnTo>
                    <a:pt x="363230" y="97840"/>
                  </a:lnTo>
                  <a:lnTo>
                    <a:pt x="357997" y="96570"/>
                  </a:lnTo>
                  <a:lnTo>
                    <a:pt x="338693" y="72796"/>
                  </a:lnTo>
                  <a:lnTo>
                    <a:pt x="338693" y="60502"/>
                  </a:lnTo>
                  <a:lnTo>
                    <a:pt x="363230" y="35356"/>
                  </a:lnTo>
                  <a:lnTo>
                    <a:pt x="395920" y="35356"/>
                  </a:lnTo>
                  <a:lnTo>
                    <a:pt x="392948" y="32664"/>
                  </a:lnTo>
                  <a:lnTo>
                    <a:pt x="387461" y="30022"/>
                  </a:lnTo>
                  <a:lnTo>
                    <a:pt x="382076" y="27279"/>
                  </a:lnTo>
                  <a:lnTo>
                    <a:pt x="375930" y="25907"/>
                  </a:lnTo>
                  <a:close/>
                </a:path>
                <a:path w="821690" h="307975">
                  <a:moveTo>
                    <a:pt x="392338" y="86105"/>
                  </a:moveTo>
                  <a:lnTo>
                    <a:pt x="389696" y="90068"/>
                  </a:lnTo>
                  <a:lnTo>
                    <a:pt x="386344" y="93014"/>
                  </a:lnTo>
                  <a:lnTo>
                    <a:pt x="378216" y="96875"/>
                  </a:lnTo>
                  <a:lnTo>
                    <a:pt x="373796" y="97840"/>
                  </a:lnTo>
                  <a:lnTo>
                    <a:pt x="396103" y="97840"/>
                  </a:lnTo>
                  <a:lnTo>
                    <a:pt x="397155" y="96875"/>
                  </a:lnTo>
                  <a:lnTo>
                    <a:pt x="397389" y="96570"/>
                  </a:lnTo>
                  <a:lnTo>
                    <a:pt x="400415" y="91592"/>
                  </a:lnTo>
                  <a:lnTo>
                    <a:pt x="392338" y="86105"/>
                  </a:lnTo>
                  <a:close/>
                </a:path>
                <a:path w="821690" h="307975">
                  <a:moveTo>
                    <a:pt x="395920" y="35356"/>
                  </a:moveTo>
                  <a:lnTo>
                    <a:pt x="373796" y="35356"/>
                  </a:lnTo>
                  <a:lnTo>
                    <a:pt x="378216" y="36372"/>
                  </a:lnTo>
                  <a:lnTo>
                    <a:pt x="382280" y="38404"/>
                  </a:lnTo>
                  <a:lnTo>
                    <a:pt x="386344" y="40335"/>
                  </a:lnTo>
                  <a:lnTo>
                    <a:pt x="389696" y="43281"/>
                  </a:lnTo>
                  <a:lnTo>
                    <a:pt x="392338" y="47243"/>
                  </a:lnTo>
                  <a:lnTo>
                    <a:pt x="400266" y="41859"/>
                  </a:lnTo>
                  <a:lnTo>
                    <a:pt x="400477" y="41859"/>
                  </a:lnTo>
                  <a:lnTo>
                    <a:pt x="397327" y="36677"/>
                  </a:lnTo>
                  <a:lnTo>
                    <a:pt x="397041" y="36372"/>
                  </a:lnTo>
                  <a:lnTo>
                    <a:pt x="395920" y="35356"/>
                  </a:lnTo>
                  <a:close/>
                </a:path>
                <a:path w="821690" h="307975">
                  <a:moveTo>
                    <a:pt x="432187" y="26517"/>
                  </a:moveTo>
                  <a:lnTo>
                    <a:pt x="421366" y="26517"/>
                  </a:lnTo>
                  <a:lnTo>
                    <a:pt x="421366" y="106679"/>
                  </a:lnTo>
                  <a:lnTo>
                    <a:pt x="431120" y="106679"/>
                  </a:lnTo>
                  <a:lnTo>
                    <a:pt x="444902" y="90220"/>
                  </a:lnTo>
                  <a:lnTo>
                    <a:pt x="432187" y="90220"/>
                  </a:lnTo>
                  <a:lnTo>
                    <a:pt x="432187" y="26517"/>
                  </a:lnTo>
                  <a:close/>
                </a:path>
                <a:path w="821690" h="307975">
                  <a:moveTo>
                    <a:pt x="495280" y="42976"/>
                  </a:moveTo>
                  <a:lnTo>
                    <a:pt x="484460" y="42976"/>
                  </a:lnTo>
                  <a:lnTo>
                    <a:pt x="484460" y="106679"/>
                  </a:lnTo>
                  <a:lnTo>
                    <a:pt x="495280" y="106679"/>
                  </a:lnTo>
                  <a:lnTo>
                    <a:pt x="495280" y="42976"/>
                  </a:lnTo>
                  <a:close/>
                </a:path>
                <a:path w="821690" h="307975">
                  <a:moveTo>
                    <a:pt x="495280" y="26517"/>
                  </a:moveTo>
                  <a:lnTo>
                    <a:pt x="485679" y="26517"/>
                  </a:lnTo>
                  <a:lnTo>
                    <a:pt x="432187" y="90220"/>
                  </a:lnTo>
                  <a:lnTo>
                    <a:pt x="444902" y="90220"/>
                  </a:lnTo>
                  <a:lnTo>
                    <a:pt x="484460" y="42976"/>
                  </a:lnTo>
                  <a:lnTo>
                    <a:pt x="495280" y="42976"/>
                  </a:lnTo>
                  <a:lnTo>
                    <a:pt x="495280" y="26517"/>
                  </a:lnTo>
                  <a:close/>
                </a:path>
                <a:path w="821690" h="307975">
                  <a:moveTo>
                    <a:pt x="537263" y="26517"/>
                  </a:moveTo>
                  <a:lnTo>
                    <a:pt x="526290" y="26517"/>
                  </a:lnTo>
                  <a:lnTo>
                    <a:pt x="526290" y="106679"/>
                  </a:lnTo>
                  <a:lnTo>
                    <a:pt x="536196" y="106679"/>
                  </a:lnTo>
                  <a:lnTo>
                    <a:pt x="536196" y="43129"/>
                  </a:lnTo>
                  <a:lnTo>
                    <a:pt x="547037" y="43129"/>
                  </a:lnTo>
                  <a:lnTo>
                    <a:pt x="537263" y="26517"/>
                  </a:lnTo>
                  <a:close/>
                </a:path>
                <a:path w="821690" h="307975">
                  <a:moveTo>
                    <a:pt x="615901" y="43281"/>
                  </a:moveTo>
                  <a:lnTo>
                    <a:pt x="605995" y="43281"/>
                  </a:lnTo>
                  <a:lnTo>
                    <a:pt x="605995" y="106679"/>
                  </a:lnTo>
                  <a:lnTo>
                    <a:pt x="615901" y="106679"/>
                  </a:lnTo>
                  <a:lnTo>
                    <a:pt x="615901" y="43281"/>
                  </a:lnTo>
                  <a:close/>
                </a:path>
                <a:path w="821690" h="307975">
                  <a:moveTo>
                    <a:pt x="547037" y="43129"/>
                  </a:moveTo>
                  <a:lnTo>
                    <a:pt x="536196" y="43129"/>
                  </a:lnTo>
                  <a:lnTo>
                    <a:pt x="568657" y="96926"/>
                  </a:lnTo>
                  <a:lnTo>
                    <a:pt x="573534" y="96926"/>
                  </a:lnTo>
                  <a:lnTo>
                    <a:pt x="581188" y="84277"/>
                  </a:lnTo>
                  <a:lnTo>
                    <a:pt x="571248" y="84277"/>
                  </a:lnTo>
                  <a:lnTo>
                    <a:pt x="547127" y="43281"/>
                  </a:lnTo>
                  <a:lnTo>
                    <a:pt x="547037" y="43129"/>
                  </a:lnTo>
                  <a:close/>
                </a:path>
                <a:path w="821690" h="307975">
                  <a:moveTo>
                    <a:pt x="615901" y="26517"/>
                  </a:moveTo>
                  <a:lnTo>
                    <a:pt x="605843" y="26517"/>
                  </a:lnTo>
                  <a:lnTo>
                    <a:pt x="571248" y="84277"/>
                  </a:lnTo>
                  <a:lnTo>
                    <a:pt x="581188" y="84277"/>
                  </a:lnTo>
                  <a:lnTo>
                    <a:pt x="605995" y="43281"/>
                  </a:lnTo>
                  <a:lnTo>
                    <a:pt x="615901" y="43281"/>
                  </a:lnTo>
                  <a:lnTo>
                    <a:pt x="615901" y="26517"/>
                  </a:lnTo>
                  <a:close/>
                </a:path>
                <a:path w="821690" h="307975">
                  <a:moveTo>
                    <a:pt x="633586" y="121615"/>
                  </a:moveTo>
                  <a:lnTo>
                    <a:pt x="628557" y="129692"/>
                  </a:lnTo>
                  <a:lnTo>
                    <a:pt x="630995" y="132130"/>
                  </a:lnTo>
                  <a:lnTo>
                    <a:pt x="633891" y="133959"/>
                  </a:lnTo>
                  <a:lnTo>
                    <a:pt x="640596" y="136397"/>
                  </a:lnTo>
                  <a:lnTo>
                    <a:pt x="644203" y="137007"/>
                  </a:lnTo>
                  <a:lnTo>
                    <a:pt x="654058" y="137007"/>
                  </a:lnTo>
                  <a:lnTo>
                    <a:pt x="659189" y="135432"/>
                  </a:lnTo>
                  <a:lnTo>
                    <a:pt x="667724" y="129133"/>
                  </a:lnTo>
                  <a:lnTo>
                    <a:pt x="668726" y="127711"/>
                  </a:lnTo>
                  <a:lnTo>
                    <a:pt x="642527" y="127711"/>
                  </a:lnTo>
                  <a:lnTo>
                    <a:pt x="637650" y="125679"/>
                  </a:lnTo>
                  <a:lnTo>
                    <a:pt x="633586" y="121615"/>
                  </a:lnTo>
                  <a:close/>
                </a:path>
                <a:path w="821690" h="307975">
                  <a:moveTo>
                    <a:pt x="643797" y="26517"/>
                  </a:moveTo>
                  <a:lnTo>
                    <a:pt x="632519" y="26517"/>
                  </a:lnTo>
                  <a:lnTo>
                    <a:pt x="668333" y="106527"/>
                  </a:lnTo>
                  <a:lnTo>
                    <a:pt x="664828" y="114299"/>
                  </a:lnTo>
                  <a:lnTo>
                    <a:pt x="662593" y="119176"/>
                  </a:lnTo>
                  <a:lnTo>
                    <a:pt x="660154" y="122631"/>
                  </a:lnTo>
                  <a:lnTo>
                    <a:pt x="657513" y="124663"/>
                  </a:lnTo>
                  <a:lnTo>
                    <a:pt x="654973" y="126695"/>
                  </a:lnTo>
                  <a:lnTo>
                    <a:pt x="651874" y="127711"/>
                  </a:lnTo>
                  <a:lnTo>
                    <a:pt x="668726" y="127711"/>
                  </a:lnTo>
                  <a:lnTo>
                    <a:pt x="671483" y="123799"/>
                  </a:lnTo>
                  <a:lnTo>
                    <a:pt x="674734" y="116281"/>
                  </a:lnTo>
                  <a:lnTo>
                    <a:pt x="684397" y="94640"/>
                  </a:lnTo>
                  <a:lnTo>
                    <a:pt x="673972" y="94640"/>
                  </a:lnTo>
                  <a:lnTo>
                    <a:pt x="643797" y="26517"/>
                  </a:lnTo>
                  <a:close/>
                </a:path>
                <a:path w="821690" h="307975">
                  <a:moveTo>
                    <a:pt x="714815" y="26517"/>
                  </a:moveTo>
                  <a:lnTo>
                    <a:pt x="704147" y="26517"/>
                  </a:lnTo>
                  <a:lnTo>
                    <a:pt x="673972" y="94640"/>
                  </a:lnTo>
                  <a:lnTo>
                    <a:pt x="684397" y="94640"/>
                  </a:lnTo>
                  <a:lnTo>
                    <a:pt x="714815" y="26517"/>
                  </a:lnTo>
                  <a:close/>
                </a:path>
                <a:path w="821690" h="307975">
                  <a:moveTo>
                    <a:pt x="742646" y="26517"/>
                  </a:moveTo>
                  <a:lnTo>
                    <a:pt x="731673" y="26517"/>
                  </a:lnTo>
                  <a:lnTo>
                    <a:pt x="731673" y="106679"/>
                  </a:lnTo>
                  <a:lnTo>
                    <a:pt x="741579" y="106679"/>
                  </a:lnTo>
                  <a:lnTo>
                    <a:pt x="741579" y="43129"/>
                  </a:lnTo>
                  <a:lnTo>
                    <a:pt x="752420" y="43129"/>
                  </a:lnTo>
                  <a:lnTo>
                    <a:pt x="742646" y="26517"/>
                  </a:lnTo>
                  <a:close/>
                </a:path>
                <a:path w="821690" h="307975">
                  <a:moveTo>
                    <a:pt x="821284" y="43281"/>
                  </a:moveTo>
                  <a:lnTo>
                    <a:pt x="811378" y="43281"/>
                  </a:lnTo>
                  <a:lnTo>
                    <a:pt x="811378" y="106679"/>
                  </a:lnTo>
                  <a:lnTo>
                    <a:pt x="821284" y="106679"/>
                  </a:lnTo>
                  <a:lnTo>
                    <a:pt x="821284" y="43281"/>
                  </a:lnTo>
                  <a:close/>
                </a:path>
                <a:path w="821690" h="307975">
                  <a:moveTo>
                    <a:pt x="752420" y="43129"/>
                  </a:moveTo>
                  <a:lnTo>
                    <a:pt x="741579" y="43129"/>
                  </a:lnTo>
                  <a:lnTo>
                    <a:pt x="774040" y="96926"/>
                  </a:lnTo>
                  <a:lnTo>
                    <a:pt x="778917" y="96926"/>
                  </a:lnTo>
                  <a:lnTo>
                    <a:pt x="786571" y="84277"/>
                  </a:lnTo>
                  <a:lnTo>
                    <a:pt x="776631" y="84277"/>
                  </a:lnTo>
                  <a:lnTo>
                    <a:pt x="752510" y="43281"/>
                  </a:lnTo>
                  <a:lnTo>
                    <a:pt x="752420" y="43129"/>
                  </a:lnTo>
                  <a:close/>
                </a:path>
                <a:path w="821690" h="307975">
                  <a:moveTo>
                    <a:pt x="821284" y="26517"/>
                  </a:moveTo>
                  <a:lnTo>
                    <a:pt x="811226" y="26517"/>
                  </a:lnTo>
                  <a:lnTo>
                    <a:pt x="776631" y="84277"/>
                  </a:lnTo>
                  <a:lnTo>
                    <a:pt x="786571" y="84277"/>
                  </a:lnTo>
                  <a:lnTo>
                    <a:pt x="811378" y="43281"/>
                  </a:lnTo>
                  <a:lnTo>
                    <a:pt x="821284" y="43281"/>
                  </a:lnTo>
                  <a:lnTo>
                    <a:pt x="821284" y="26517"/>
                  </a:lnTo>
                  <a:close/>
                </a:path>
                <a:path w="821690" h="307975">
                  <a:moveTo>
                    <a:pt x="76805" y="193497"/>
                  </a:moveTo>
                  <a:lnTo>
                    <a:pt x="45364" y="193497"/>
                  </a:lnTo>
                  <a:lnTo>
                    <a:pt x="50291" y="194818"/>
                  </a:lnTo>
                  <a:lnTo>
                    <a:pt x="56997" y="200101"/>
                  </a:lnTo>
                  <a:lnTo>
                    <a:pt x="58673" y="203911"/>
                  </a:lnTo>
                  <a:lnTo>
                    <a:pt x="58557" y="212699"/>
                  </a:lnTo>
                  <a:lnTo>
                    <a:pt x="57810" y="215646"/>
                  </a:lnTo>
                  <a:lnTo>
                    <a:pt x="56083" y="219100"/>
                  </a:lnTo>
                  <a:lnTo>
                    <a:pt x="54457" y="222453"/>
                  </a:lnTo>
                  <a:lnTo>
                    <a:pt x="51257" y="226415"/>
                  </a:lnTo>
                  <a:lnTo>
                    <a:pt x="4114" y="271221"/>
                  </a:lnTo>
                  <a:lnTo>
                    <a:pt x="4114" y="284480"/>
                  </a:lnTo>
                  <a:lnTo>
                    <a:pt x="82753" y="284480"/>
                  </a:lnTo>
                  <a:lnTo>
                    <a:pt x="82753" y="267716"/>
                  </a:lnTo>
                  <a:lnTo>
                    <a:pt x="32461" y="267716"/>
                  </a:lnTo>
                  <a:lnTo>
                    <a:pt x="60959" y="240588"/>
                  </a:lnTo>
                  <a:lnTo>
                    <a:pt x="67868" y="234086"/>
                  </a:lnTo>
                  <a:lnTo>
                    <a:pt x="72542" y="228295"/>
                  </a:lnTo>
                  <a:lnTo>
                    <a:pt x="77419" y="218135"/>
                  </a:lnTo>
                  <a:lnTo>
                    <a:pt x="78638" y="212699"/>
                  </a:lnTo>
                  <a:lnTo>
                    <a:pt x="78638" y="197459"/>
                  </a:lnTo>
                  <a:lnTo>
                    <a:pt x="76805" y="193497"/>
                  </a:lnTo>
                  <a:close/>
                </a:path>
                <a:path w="821690" h="307975">
                  <a:moveTo>
                    <a:pt x="40538" y="176276"/>
                  </a:moveTo>
                  <a:lnTo>
                    <a:pt x="31800" y="176276"/>
                  </a:lnTo>
                  <a:lnTo>
                    <a:pt x="23875" y="177850"/>
                  </a:lnTo>
                  <a:lnTo>
                    <a:pt x="9753" y="184048"/>
                  </a:lnTo>
                  <a:lnTo>
                    <a:pt x="4165" y="188366"/>
                  </a:lnTo>
                  <a:lnTo>
                    <a:pt x="0" y="193954"/>
                  </a:lnTo>
                  <a:lnTo>
                    <a:pt x="13868" y="204622"/>
                  </a:lnTo>
                  <a:lnTo>
                    <a:pt x="18688" y="199755"/>
                  </a:lnTo>
                  <a:lnTo>
                    <a:pt x="24460" y="196278"/>
                  </a:lnTo>
                  <a:lnTo>
                    <a:pt x="31184" y="194192"/>
                  </a:lnTo>
                  <a:lnTo>
                    <a:pt x="38861" y="193497"/>
                  </a:lnTo>
                  <a:lnTo>
                    <a:pt x="76805" y="193497"/>
                  </a:lnTo>
                  <a:lnTo>
                    <a:pt x="75183" y="189992"/>
                  </a:lnTo>
                  <a:lnTo>
                    <a:pt x="68275" y="184505"/>
                  </a:lnTo>
                  <a:lnTo>
                    <a:pt x="62804" y="181000"/>
                  </a:lnTo>
                  <a:lnTo>
                    <a:pt x="56159" y="178333"/>
                  </a:lnTo>
                  <a:lnTo>
                    <a:pt x="48787" y="176790"/>
                  </a:lnTo>
                  <a:lnTo>
                    <a:pt x="40538" y="176276"/>
                  </a:lnTo>
                  <a:close/>
                </a:path>
                <a:path w="821690" h="307975">
                  <a:moveTo>
                    <a:pt x="111271" y="260248"/>
                  </a:moveTo>
                  <a:lnTo>
                    <a:pt x="104159" y="260248"/>
                  </a:lnTo>
                  <a:lnTo>
                    <a:pt x="101213" y="261416"/>
                  </a:lnTo>
                  <a:lnTo>
                    <a:pt x="96539" y="266090"/>
                  </a:lnTo>
                  <a:lnTo>
                    <a:pt x="95371" y="269138"/>
                  </a:lnTo>
                  <a:lnTo>
                    <a:pt x="95371" y="275539"/>
                  </a:lnTo>
                  <a:lnTo>
                    <a:pt x="102534" y="284175"/>
                  </a:lnTo>
                  <a:lnTo>
                    <a:pt x="96438" y="307492"/>
                  </a:lnTo>
                  <a:lnTo>
                    <a:pt x="108782" y="307492"/>
                  </a:lnTo>
                  <a:lnTo>
                    <a:pt x="116555" y="286004"/>
                  </a:lnTo>
                  <a:lnTo>
                    <a:pt x="117977" y="282448"/>
                  </a:lnTo>
                  <a:lnTo>
                    <a:pt x="118856" y="279908"/>
                  </a:lnTo>
                  <a:lnTo>
                    <a:pt x="119298" y="278079"/>
                  </a:lnTo>
                  <a:lnTo>
                    <a:pt x="119806" y="276250"/>
                  </a:lnTo>
                  <a:lnTo>
                    <a:pt x="120060" y="274523"/>
                  </a:lnTo>
                  <a:lnTo>
                    <a:pt x="120060" y="269138"/>
                  </a:lnTo>
                  <a:lnTo>
                    <a:pt x="118891" y="266090"/>
                  </a:lnTo>
                  <a:lnTo>
                    <a:pt x="114218" y="261416"/>
                  </a:lnTo>
                  <a:lnTo>
                    <a:pt x="111271" y="260248"/>
                  </a:lnTo>
                  <a:close/>
                </a:path>
                <a:path w="821690" h="307975">
                  <a:moveTo>
                    <a:pt x="184132" y="176276"/>
                  </a:moveTo>
                  <a:lnTo>
                    <a:pt x="167063" y="176276"/>
                  </a:lnTo>
                  <a:lnTo>
                    <a:pt x="159443" y="178460"/>
                  </a:lnTo>
                  <a:lnTo>
                    <a:pt x="152737" y="182829"/>
                  </a:lnTo>
                  <a:lnTo>
                    <a:pt x="146032" y="187096"/>
                  </a:lnTo>
                  <a:lnTo>
                    <a:pt x="131537" y="222348"/>
                  </a:lnTo>
                  <a:lnTo>
                    <a:pt x="131458" y="222901"/>
                  </a:lnTo>
                  <a:lnTo>
                    <a:pt x="136888" y="260705"/>
                  </a:lnTo>
                  <a:lnTo>
                    <a:pt x="140677" y="268782"/>
                  </a:lnTo>
                  <a:lnTo>
                    <a:pt x="140749" y="268935"/>
                  </a:lnTo>
                  <a:lnTo>
                    <a:pt x="146032" y="275234"/>
                  </a:lnTo>
                  <a:lnTo>
                    <a:pt x="152737" y="279603"/>
                  </a:lnTo>
                  <a:lnTo>
                    <a:pt x="159443" y="283870"/>
                  </a:lnTo>
                  <a:lnTo>
                    <a:pt x="167063" y="286004"/>
                  </a:lnTo>
                  <a:lnTo>
                    <a:pt x="184132" y="286004"/>
                  </a:lnTo>
                  <a:lnTo>
                    <a:pt x="191752" y="283870"/>
                  </a:lnTo>
                  <a:lnTo>
                    <a:pt x="205265" y="275234"/>
                  </a:lnTo>
                  <a:lnTo>
                    <a:pt x="210599" y="268935"/>
                  </a:lnTo>
                  <a:lnTo>
                    <a:pt x="210670" y="268782"/>
                  </a:lnTo>
                  <a:lnTo>
                    <a:pt x="168079" y="268782"/>
                  </a:lnTo>
                  <a:lnTo>
                    <a:pt x="162085" y="265633"/>
                  </a:lnTo>
                  <a:lnTo>
                    <a:pt x="151061" y="231140"/>
                  </a:lnTo>
                  <a:lnTo>
                    <a:pt x="151445" y="222901"/>
                  </a:lnTo>
                  <a:lnTo>
                    <a:pt x="151470" y="222348"/>
                  </a:lnTo>
                  <a:lnTo>
                    <a:pt x="152613" y="215252"/>
                  </a:lnTo>
                  <a:lnTo>
                    <a:pt x="152699" y="214719"/>
                  </a:lnTo>
                  <a:lnTo>
                    <a:pt x="154747" y="208251"/>
                  </a:lnTo>
                  <a:lnTo>
                    <a:pt x="157614" y="202946"/>
                  </a:lnTo>
                  <a:lnTo>
                    <a:pt x="162085" y="196646"/>
                  </a:lnTo>
                  <a:lnTo>
                    <a:pt x="168079" y="193497"/>
                  </a:lnTo>
                  <a:lnTo>
                    <a:pt x="210685" y="193497"/>
                  </a:lnTo>
                  <a:lnTo>
                    <a:pt x="205265" y="187096"/>
                  </a:lnTo>
                  <a:lnTo>
                    <a:pt x="198457" y="182829"/>
                  </a:lnTo>
                  <a:lnTo>
                    <a:pt x="191752" y="178460"/>
                  </a:lnTo>
                  <a:lnTo>
                    <a:pt x="184132" y="176276"/>
                  </a:lnTo>
                  <a:close/>
                </a:path>
                <a:path w="821690" h="307975">
                  <a:moveTo>
                    <a:pt x="210646" y="193497"/>
                  </a:moveTo>
                  <a:lnTo>
                    <a:pt x="183217" y="193497"/>
                  </a:lnTo>
                  <a:lnTo>
                    <a:pt x="189212" y="196646"/>
                  </a:lnTo>
                  <a:lnTo>
                    <a:pt x="193581" y="202946"/>
                  </a:lnTo>
                  <a:lnTo>
                    <a:pt x="196514" y="208251"/>
                  </a:lnTo>
                  <a:lnTo>
                    <a:pt x="198610" y="214719"/>
                  </a:lnTo>
                  <a:lnTo>
                    <a:pt x="199867" y="222348"/>
                  </a:lnTo>
                  <a:lnTo>
                    <a:pt x="200286" y="231140"/>
                  </a:lnTo>
                  <a:lnTo>
                    <a:pt x="199893" y="239388"/>
                  </a:lnTo>
                  <a:lnTo>
                    <a:pt x="199867" y="239931"/>
                  </a:lnTo>
                  <a:lnTo>
                    <a:pt x="183217" y="268782"/>
                  </a:lnTo>
                  <a:lnTo>
                    <a:pt x="210670" y="268782"/>
                  </a:lnTo>
                  <a:lnTo>
                    <a:pt x="214459" y="260705"/>
                  </a:lnTo>
                  <a:lnTo>
                    <a:pt x="216993" y="254171"/>
                  </a:lnTo>
                  <a:lnTo>
                    <a:pt x="218677" y="247561"/>
                  </a:lnTo>
                  <a:lnTo>
                    <a:pt x="218803" y="247065"/>
                  </a:lnTo>
                  <a:lnTo>
                    <a:pt x="219812" y="239931"/>
                  </a:lnTo>
                  <a:lnTo>
                    <a:pt x="219889" y="239388"/>
                  </a:lnTo>
                  <a:lnTo>
                    <a:pt x="220251" y="231140"/>
                  </a:lnTo>
                  <a:lnTo>
                    <a:pt x="219889" y="222901"/>
                  </a:lnTo>
                  <a:lnTo>
                    <a:pt x="218803" y="215252"/>
                  </a:lnTo>
                  <a:lnTo>
                    <a:pt x="217008" y="208251"/>
                  </a:lnTo>
                  <a:lnTo>
                    <a:pt x="214459" y="201726"/>
                  </a:lnTo>
                  <a:lnTo>
                    <a:pt x="210646" y="193497"/>
                  </a:lnTo>
                  <a:close/>
                </a:path>
                <a:path w="821690" h="307975">
                  <a:moveTo>
                    <a:pt x="300903" y="203098"/>
                  </a:moveTo>
                  <a:lnTo>
                    <a:pt x="281853" y="203098"/>
                  </a:lnTo>
                  <a:lnTo>
                    <a:pt x="281853" y="284480"/>
                  </a:lnTo>
                  <a:lnTo>
                    <a:pt x="300903" y="284480"/>
                  </a:lnTo>
                  <a:lnTo>
                    <a:pt x="300903" y="251866"/>
                  </a:lnTo>
                  <a:lnTo>
                    <a:pt x="338255" y="251866"/>
                  </a:lnTo>
                  <a:lnTo>
                    <a:pt x="331080" y="242265"/>
                  </a:lnTo>
                  <a:lnTo>
                    <a:pt x="335796" y="236016"/>
                  </a:lnTo>
                  <a:lnTo>
                    <a:pt x="300903" y="236016"/>
                  </a:lnTo>
                  <a:lnTo>
                    <a:pt x="300903" y="203098"/>
                  </a:lnTo>
                  <a:close/>
                </a:path>
                <a:path w="821690" h="307975">
                  <a:moveTo>
                    <a:pt x="338255" y="251866"/>
                  </a:moveTo>
                  <a:lnTo>
                    <a:pt x="315687" y="251866"/>
                  </a:lnTo>
                  <a:lnTo>
                    <a:pt x="340222" y="284480"/>
                  </a:lnTo>
                  <a:lnTo>
                    <a:pt x="362626" y="284480"/>
                  </a:lnTo>
                  <a:lnTo>
                    <a:pt x="338255" y="251866"/>
                  </a:lnTo>
                  <a:close/>
                </a:path>
                <a:path w="821690" h="307975">
                  <a:moveTo>
                    <a:pt x="360644" y="203098"/>
                  </a:moveTo>
                  <a:lnTo>
                    <a:pt x="340222" y="203098"/>
                  </a:lnTo>
                  <a:lnTo>
                    <a:pt x="316143" y="236016"/>
                  </a:lnTo>
                  <a:lnTo>
                    <a:pt x="335796" y="236016"/>
                  </a:lnTo>
                  <a:lnTo>
                    <a:pt x="360644" y="203098"/>
                  </a:lnTo>
                  <a:close/>
                </a:path>
                <a:path w="821690" h="307975">
                  <a:moveTo>
                    <a:pt x="438546" y="203098"/>
                  </a:moveTo>
                  <a:lnTo>
                    <a:pt x="376062" y="203098"/>
                  </a:lnTo>
                  <a:lnTo>
                    <a:pt x="376062" y="284480"/>
                  </a:lnTo>
                  <a:lnTo>
                    <a:pt x="395112" y="284480"/>
                  </a:lnTo>
                  <a:lnTo>
                    <a:pt x="395112" y="219252"/>
                  </a:lnTo>
                  <a:lnTo>
                    <a:pt x="438546" y="219252"/>
                  </a:lnTo>
                  <a:lnTo>
                    <a:pt x="438546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210800" y="65974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70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70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1938"/>
                  </a:lnTo>
                  <a:lnTo>
                    <a:pt x="95300" y="7518"/>
                  </a:lnTo>
                  <a:lnTo>
                    <a:pt x="88087" y="4572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55930" y="0"/>
                  </a:lnTo>
                  <a:lnTo>
                    <a:pt x="48361" y="1371"/>
                  </a:lnTo>
                  <a:lnTo>
                    <a:pt x="41452" y="4114"/>
                  </a:lnTo>
                  <a:lnTo>
                    <a:pt x="34544" y="6756"/>
                  </a:lnTo>
                  <a:lnTo>
                    <a:pt x="28498" y="10566"/>
                  </a:lnTo>
                  <a:lnTo>
                    <a:pt x="23317" y="15544"/>
                  </a:lnTo>
                  <a:lnTo>
                    <a:pt x="18135" y="20421"/>
                  </a:lnTo>
                  <a:lnTo>
                    <a:pt x="14122" y="26212"/>
                  </a:lnTo>
                  <a:lnTo>
                    <a:pt x="8432" y="39624"/>
                  </a:lnTo>
                  <a:lnTo>
                    <a:pt x="7010" y="46939"/>
                  </a:lnTo>
                  <a:lnTo>
                    <a:pt x="7010" y="62788"/>
                  </a:lnTo>
                  <a:lnTo>
                    <a:pt x="28346" y="99212"/>
                  </a:lnTo>
                  <a:lnTo>
                    <a:pt x="55880" y="109728"/>
                  </a:lnTo>
                  <a:lnTo>
                    <a:pt x="72847" y="109728"/>
                  </a:lnTo>
                  <a:lnTo>
                    <a:pt x="80873" y="108204"/>
                  </a:lnTo>
                  <a:lnTo>
                    <a:pt x="9530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9712" y="83972"/>
                  </a:lnTo>
                  <a:lnTo>
                    <a:pt x="85394" y="87172"/>
                  </a:lnTo>
                  <a:lnTo>
                    <a:pt x="80492" y="89357"/>
                  </a:lnTo>
                  <a:lnTo>
                    <a:pt x="75603" y="91440"/>
                  </a:lnTo>
                  <a:lnTo>
                    <a:pt x="75323" y="91440"/>
                  </a:lnTo>
                  <a:lnTo>
                    <a:pt x="70662" y="92354"/>
                  </a:lnTo>
                  <a:lnTo>
                    <a:pt x="59486" y="92354"/>
                  </a:lnTo>
                  <a:lnTo>
                    <a:pt x="54356" y="91440"/>
                  </a:lnTo>
                  <a:lnTo>
                    <a:pt x="26974" y="60350"/>
                  </a:lnTo>
                  <a:lnTo>
                    <a:pt x="26974" y="49377"/>
                  </a:lnTo>
                  <a:lnTo>
                    <a:pt x="54356" y="18288"/>
                  </a:lnTo>
                  <a:lnTo>
                    <a:pt x="59486" y="17373"/>
                  </a:lnTo>
                  <a:lnTo>
                    <a:pt x="70662" y="17373"/>
                  </a:lnTo>
                  <a:lnTo>
                    <a:pt x="75844" y="18440"/>
                  </a:lnTo>
                  <a:lnTo>
                    <a:pt x="80619" y="20574"/>
                  </a:lnTo>
                  <a:lnTo>
                    <a:pt x="85394" y="22606"/>
                  </a:lnTo>
                  <a:lnTo>
                    <a:pt x="89712" y="25704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70" h="362584">
                  <a:moveTo>
                    <a:pt x="199212" y="59385"/>
                  </a:moveTo>
                  <a:lnTo>
                    <a:pt x="198793" y="57708"/>
                  </a:lnTo>
                  <a:lnTo>
                    <a:pt x="197370" y="52222"/>
                  </a:lnTo>
                  <a:lnTo>
                    <a:pt x="197332" y="52070"/>
                  </a:lnTo>
                  <a:lnTo>
                    <a:pt x="193662" y="46024"/>
                  </a:lnTo>
                  <a:lnTo>
                    <a:pt x="191325" y="42062"/>
                  </a:lnTo>
                  <a:lnTo>
                    <a:pt x="189941" y="39725"/>
                  </a:lnTo>
                  <a:lnTo>
                    <a:pt x="184785" y="34798"/>
                  </a:lnTo>
                  <a:lnTo>
                    <a:pt x="180009" y="32207"/>
                  </a:lnTo>
                  <a:lnTo>
                    <a:pt x="180009" y="62230"/>
                  </a:lnTo>
                  <a:lnTo>
                    <a:pt x="180009" y="72694"/>
                  </a:lnTo>
                  <a:lnTo>
                    <a:pt x="178943" y="77216"/>
                  </a:lnTo>
                  <a:lnTo>
                    <a:pt x="176809" y="81076"/>
                  </a:lnTo>
                  <a:lnTo>
                    <a:pt x="174777" y="84937"/>
                  </a:lnTo>
                  <a:lnTo>
                    <a:pt x="171932" y="87884"/>
                  </a:lnTo>
                  <a:lnTo>
                    <a:pt x="164617" y="91948"/>
                  </a:lnTo>
                  <a:lnTo>
                    <a:pt x="160451" y="92964"/>
                  </a:lnTo>
                  <a:lnTo>
                    <a:pt x="151206" y="92964"/>
                  </a:lnTo>
                  <a:lnTo>
                    <a:pt x="131699" y="72694"/>
                  </a:lnTo>
                  <a:lnTo>
                    <a:pt x="131699" y="62230"/>
                  </a:lnTo>
                  <a:lnTo>
                    <a:pt x="132765" y="57708"/>
                  </a:lnTo>
                  <a:lnTo>
                    <a:pt x="134899" y="53949"/>
                  </a:lnTo>
                  <a:lnTo>
                    <a:pt x="137033" y="50088"/>
                  </a:lnTo>
                  <a:lnTo>
                    <a:pt x="139877" y="47142"/>
                  </a:lnTo>
                  <a:lnTo>
                    <a:pt x="143433" y="45110"/>
                  </a:lnTo>
                  <a:lnTo>
                    <a:pt x="147091" y="43078"/>
                  </a:lnTo>
                  <a:lnTo>
                    <a:pt x="151257" y="42062"/>
                  </a:lnTo>
                  <a:lnTo>
                    <a:pt x="160502" y="42062"/>
                  </a:lnTo>
                  <a:lnTo>
                    <a:pt x="164617" y="43078"/>
                  </a:lnTo>
                  <a:lnTo>
                    <a:pt x="171932" y="47142"/>
                  </a:lnTo>
                  <a:lnTo>
                    <a:pt x="174777" y="50088"/>
                  </a:lnTo>
                  <a:lnTo>
                    <a:pt x="176809" y="53949"/>
                  </a:lnTo>
                  <a:lnTo>
                    <a:pt x="178943" y="57708"/>
                  </a:lnTo>
                  <a:lnTo>
                    <a:pt x="180009" y="62230"/>
                  </a:lnTo>
                  <a:lnTo>
                    <a:pt x="180009" y="32207"/>
                  </a:lnTo>
                  <a:lnTo>
                    <a:pt x="171678" y="27686"/>
                  </a:lnTo>
                  <a:lnTo>
                    <a:pt x="164211" y="25908"/>
                  </a:lnTo>
                  <a:lnTo>
                    <a:pt x="147447" y="25908"/>
                  </a:lnTo>
                  <a:lnTo>
                    <a:pt x="140030" y="27686"/>
                  </a:lnTo>
                  <a:lnTo>
                    <a:pt x="127025" y="34798"/>
                  </a:lnTo>
                  <a:lnTo>
                    <a:pt x="121894" y="39725"/>
                  </a:lnTo>
                  <a:lnTo>
                    <a:pt x="118224" y="45872"/>
                  </a:lnTo>
                  <a:lnTo>
                    <a:pt x="114465" y="52070"/>
                  </a:lnTo>
                  <a:lnTo>
                    <a:pt x="114376" y="52222"/>
                  </a:lnTo>
                  <a:lnTo>
                    <a:pt x="112496" y="59385"/>
                  </a:lnTo>
                  <a:lnTo>
                    <a:pt x="112496" y="75539"/>
                  </a:lnTo>
                  <a:lnTo>
                    <a:pt x="140030" y="107492"/>
                  </a:lnTo>
                  <a:lnTo>
                    <a:pt x="147447" y="109270"/>
                  </a:lnTo>
                  <a:lnTo>
                    <a:pt x="164211" y="109270"/>
                  </a:lnTo>
                  <a:lnTo>
                    <a:pt x="193573" y="89001"/>
                  </a:lnTo>
                  <a:lnTo>
                    <a:pt x="197332" y="82702"/>
                  </a:lnTo>
                  <a:lnTo>
                    <a:pt x="199212" y="75539"/>
                  </a:lnTo>
                  <a:lnTo>
                    <a:pt x="199212" y="59385"/>
                  </a:lnTo>
                  <a:close/>
                </a:path>
                <a:path w="471170" h="362584">
                  <a:moveTo>
                    <a:pt x="292100" y="78435"/>
                  </a:moveTo>
                  <a:lnTo>
                    <a:pt x="289775" y="73456"/>
                  </a:lnTo>
                  <a:lnTo>
                    <a:pt x="289661" y="73202"/>
                  </a:lnTo>
                  <a:lnTo>
                    <a:pt x="284784" y="69646"/>
                  </a:lnTo>
                  <a:lnTo>
                    <a:pt x="283781" y="68884"/>
                  </a:lnTo>
                  <a:lnTo>
                    <a:pt x="280009" y="65989"/>
                  </a:lnTo>
                  <a:lnTo>
                    <a:pt x="278409" y="65582"/>
                  </a:lnTo>
                  <a:lnTo>
                    <a:pt x="280479" y="64160"/>
                  </a:lnTo>
                  <a:lnTo>
                    <a:pt x="281584" y="63398"/>
                  </a:lnTo>
                  <a:lnTo>
                    <a:pt x="285216" y="60807"/>
                  </a:lnTo>
                  <a:lnTo>
                    <a:pt x="286867" y="59639"/>
                  </a:lnTo>
                  <a:lnTo>
                    <a:pt x="289509" y="54457"/>
                  </a:lnTo>
                  <a:lnTo>
                    <a:pt x="289509" y="41148"/>
                  </a:lnTo>
                  <a:lnTo>
                    <a:pt x="289255" y="40690"/>
                  </a:lnTo>
                  <a:lnTo>
                    <a:pt x="286664" y="35966"/>
                  </a:lnTo>
                  <a:lnTo>
                    <a:pt x="280974" y="32308"/>
                  </a:lnTo>
                  <a:lnTo>
                    <a:pt x="275386" y="28651"/>
                  </a:lnTo>
                  <a:lnTo>
                    <a:pt x="273659" y="28244"/>
                  </a:lnTo>
                  <a:lnTo>
                    <a:pt x="273659" y="80467"/>
                  </a:lnTo>
                  <a:lnTo>
                    <a:pt x="273659" y="87579"/>
                  </a:lnTo>
                  <a:lnTo>
                    <a:pt x="272338" y="90170"/>
                  </a:lnTo>
                  <a:lnTo>
                    <a:pt x="269697" y="91897"/>
                  </a:lnTo>
                  <a:lnTo>
                    <a:pt x="267055" y="93522"/>
                  </a:lnTo>
                  <a:lnTo>
                    <a:pt x="263144" y="94335"/>
                  </a:lnTo>
                  <a:lnTo>
                    <a:pt x="236169" y="94335"/>
                  </a:lnTo>
                  <a:lnTo>
                    <a:pt x="236169" y="73456"/>
                  </a:lnTo>
                  <a:lnTo>
                    <a:pt x="263753" y="73456"/>
                  </a:lnTo>
                  <a:lnTo>
                    <a:pt x="267563" y="74320"/>
                  </a:lnTo>
                  <a:lnTo>
                    <a:pt x="272440" y="77774"/>
                  </a:lnTo>
                  <a:lnTo>
                    <a:pt x="273659" y="80467"/>
                  </a:lnTo>
                  <a:lnTo>
                    <a:pt x="273659" y="28244"/>
                  </a:lnTo>
                  <a:lnTo>
                    <a:pt x="270916" y="27597"/>
                  </a:lnTo>
                  <a:lnTo>
                    <a:pt x="270916" y="47244"/>
                  </a:lnTo>
                  <a:lnTo>
                    <a:pt x="270916" y="53848"/>
                  </a:lnTo>
                  <a:lnTo>
                    <a:pt x="269646" y="56388"/>
                  </a:lnTo>
                  <a:lnTo>
                    <a:pt x="264668" y="59944"/>
                  </a:lnTo>
                  <a:lnTo>
                    <a:pt x="261010" y="60807"/>
                  </a:lnTo>
                  <a:lnTo>
                    <a:pt x="236169" y="60807"/>
                  </a:lnTo>
                  <a:lnTo>
                    <a:pt x="236169" y="40690"/>
                  </a:lnTo>
                  <a:lnTo>
                    <a:pt x="261010" y="40690"/>
                  </a:lnTo>
                  <a:lnTo>
                    <a:pt x="264668" y="41503"/>
                  </a:lnTo>
                  <a:lnTo>
                    <a:pt x="267106" y="43129"/>
                  </a:lnTo>
                  <a:lnTo>
                    <a:pt x="269646" y="44754"/>
                  </a:lnTo>
                  <a:lnTo>
                    <a:pt x="270916" y="47244"/>
                  </a:lnTo>
                  <a:lnTo>
                    <a:pt x="270916" y="27597"/>
                  </a:lnTo>
                  <a:lnTo>
                    <a:pt x="267665" y="26822"/>
                  </a:lnTo>
                  <a:lnTo>
                    <a:pt x="218033" y="26822"/>
                  </a:lnTo>
                  <a:lnTo>
                    <a:pt x="218033" y="108204"/>
                  </a:lnTo>
                  <a:lnTo>
                    <a:pt x="270459" y="108204"/>
                  </a:lnTo>
                  <a:lnTo>
                    <a:pt x="278638" y="106222"/>
                  </a:lnTo>
                  <a:lnTo>
                    <a:pt x="284022" y="102260"/>
                  </a:lnTo>
                  <a:lnTo>
                    <a:pt x="289407" y="98196"/>
                  </a:lnTo>
                  <a:lnTo>
                    <a:pt x="291249" y="94335"/>
                  </a:lnTo>
                  <a:lnTo>
                    <a:pt x="292100" y="92557"/>
                  </a:lnTo>
                  <a:lnTo>
                    <a:pt x="292100" y="78435"/>
                  </a:lnTo>
                  <a:close/>
                </a:path>
                <a:path w="471170" h="362584">
                  <a:moveTo>
                    <a:pt x="388581" y="59436"/>
                  </a:moveTo>
                  <a:lnTo>
                    <a:pt x="386981" y="52730"/>
                  </a:lnTo>
                  <a:lnTo>
                    <a:pt x="386854" y="52222"/>
                  </a:lnTo>
                  <a:lnTo>
                    <a:pt x="386803" y="52019"/>
                  </a:lnTo>
                  <a:lnTo>
                    <a:pt x="380669" y="41148"/>
                  </a:lnTo>
                  <a:lnTo>
                    <a:pt x="379691" y="39420"/>
                  </a:lnTo>
                  <a:lnTo>
                    <a:pt x="374815" y="34544"/>
                  </a:lnTo>
                  <a:lnTo>
                    <a:pt x="370674" y="32245"/>
                  </a:lnTo>
                  <a:lnTo>
                    <a:pt x="370674" y="60960"/>
                  </a:lnTo>
                  <a:lnTo>
                    <a:pt x="323964" y="60960"/>
                  </a:lnTo>
                  <a:lnTo>
                    <a:pt x="342760" y="41148"/>
                  </a:lnTo>
                  <a:lnTo>
                    <a:pt x="352005" y="41148"/>
                  </a:lnTo>
                  <a:lnTo>
                    <a:pt x="356019" y="42164"/>
                  </a:lnTo>
                  <a:lnTo>
                    <a:pt x="359473" y="44196"/>
                  </a:lnTo>
                  <a:lnTo>
                    <a:pt x="363029" y="46228"/>
                  </a:lnTo>
                  <a:lnTo>
                    <a:pt x="365861" y="49072"/>
                  </a:lnTo>
                  <a:lnTo>
                    <a:pt x="369887" y="56134"/>
                  </a:lnTo>
                  <a:lnTo>
                    <a:pt x="370662" y="59436"/>
                  </a:lnTo>
                  <a:lnTo>
                    <a:pt x="370674" y="60960"/>
                  </a:lnTo>
                  <a:lnTo>
                    <a:pt x="370674" y="32245"/>
                  </a:lnTo>
                  <a:lnTo>
                    <a:pt x="362508" y="27686"/>
                  </a:lnTo>
                  <a:lnTo>
                    <a:pt x="355358" y="25908"/>
                  </a:lnTo>
                  <a:lnTo>
                    <a:pt x="339305" y="25908"/>
                  </a:lnTo>
                  <a:lnTo>
                    <a:pt x="307263" y="52019"/>
                  </a:lnTo>
                  <a:lnTo>
                    <a:pt x="305371" y="59436"/>
                  </a:lnTo>
                  <a:lnTo>
                    <a:pt x="305371" y="75539"/>
                  </a:lnTo>
                  <a:lnTo>
                    <a:pt x="333362" y="107492"/>
                  </a:lnTo>
                  <a:lnTo>
                    <a:pt x="341287" y="109270"/>
                  </a:lnTo>
                  <a:lnTo>
                    <a:pt x="357441" y="109270"/>
                  </a:lnTo>
                  <a:lnTo>
                    <a:pt x="383095" y="96012"/>
                  </a:lnTo>
                  <a:lnTo>
                    <a:pt x="380580" y="93116"/>
                  </a:lnTo>
                  <a:lnTo>
                    <a:pt x="372884" y="84277"/>
                  </a:lnTo>
                  <a:lnTo>
                    <a:pt x="370039" y="87325"/>
                  </a:lnTo>
                  <a:lnTo>
                    <a:pt x="366788" y="89560"/>
                  </a:lnTo>
                  <a:lnTo>
                    <a:pt x="359473" y="92405"/>
                  </a:lnTo>
                  <a:lnTo>
                    <a:pt x="355358" y="93116"/>
                  </a:lnTo>
                  <a:lnTo>
                    <a:pt x="345503" y="93116"/>
                  </a:lnTo>
                  <a:lnTo>
                    <a:pt x="324053" y="73609"/>
                  </a:lnTo>
                  <a:lnTo>
                    <a:pt x="388277" y="73609"/>
                  </a:lnTo>
                  <a:lnTo>
                    <a:pt x="388378" y="72694"/>
                  </a:lnTo>
                  <a:lnTo>
                    <a:pt x="388429" y="71729"/>
                  </a:lnTo>
                  <a:lnTo>
                    <a:pt x="388556" y="64922"/>
                  </a:lnTo>
                  <a:lnTo>
                    <a:pt x="388581" y="60960"/>
                  </a:lnTo>
                  <a:lnTo>
                    <a:pt x="388581" y="59436"/>
                  </a:lnTo>
                  <a:close/>
                </a:path>
                <a:path w="471170" h="362584">
                  <a:moveTo>
                    <a:pt x="470763" y="26822"/>
                  </a:moveTo>
                  <a:lnTo>
                    <a:pt x="394563" y="26822"/>
                  </a:lnTo>
                  <a:lnTo>
                    <a:pt x="394563" y="42976"/>
                  </a:lnTo>
                  <a:lnTo>
                    <a:pt x="423214" y="42976"/>
                  </a:lnTo>
                  <a:lnTo>
                    <a:pt x="423214" y="108204"/>
                  </a:lnTo>
                  <a:lnTo>
                    <a:pt x="442264" y="108204"/>
                  </a:lnTo>
                  <a:lnTo>
                    <a:pt x="442264" y="42976"/>
                  </a:lnTo>
                  <a:lnTo>
                    <a:pt x="470763" y="42976"/>
                  </a:lnTo>
                  <a:lnTo>
                    <a:pt x="470763" y="38404"/>
                  </a:lnTo>
                  <a:lnTo>
                    <a:pt x="470763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379252" y="6915501"/>
              <a:ext cx="3398380" cy="13792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78592" y="7216344"/>
              <a:ext cx="3707104" cy="357784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0210800" y="72644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370820" y="7741923"/>
              <a:ext cx="3989082" cy="755294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0210800" y="77851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370820" y="8689539"/>
              <a:ext cx="3022384" cy="35702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0210800" y="87376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20300" y="4775200"/>
              <a:ext cx="4584700" cy="15875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613292" y="8237226"/>
              <a:ext cx="615472" cy="3140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371" y="10154920"/>
            <a:ext cx="134009" cy="1075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81000" y="355600"/>
            <a:ext cx="6794500" cy="9829800"/>
            <a:chOff x="381000" y="355600"/>
            <a:chExt cx="6794500" cy="9829800"/>
          </a:xfrm>
        </p:grpSpPr>
        <p:sp>
          <p:nvSpPr>
            <p:cNvPr id="4" name="object 4"/>
            <p:cNvSpPr/>
            <p:nvPr/>
          </p:nvSpPr>
          <p:spPr>
            <a:xfrm>
              <a:off x="381000" y="508000"/>
              <a:ext cx="6794500" cy="3327400"/>
            </a:xfrm>
            <a:custGeom>
              <a:avLst/>
              <a:gdLst/>
              <a:ahLst/>
              <a:cxnLst/>
              <a:rect l="l" t="t" r="r" b="b"/>
              <a:pathLst>
                <a:path w="6794500" h="33274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3136900"/>
                  </a:lnTo>
                  <a:lnTo>
                    <a:pt x="5031" y="3180579"/>
                  </a:lnTo>
                  <a:lnTo>
                    <a:pt x="19362" y="3220677"/>
                  </a:lnTo>
                  <a:lnTo>
                    <a:pt x="41850" y="3256048"/>
                  </a:lnTo>
                  <a:lnTo>
                    <a:pt x="71351" y="3285549"/>
                  </a:lnTo>
                  <a:lnTo>
                    <a:pt x="106722" y="3308037"/>
                  </a:lnTo>
                  <a:lnTo>
                    <a:pt x="146820" y="3322368"/>
                  </a:lnTo>
                  <a:lnTo>
                    <a:pt x="190500" y="3327400"/>
                  </a:lnTo>
                  <a:lnTo>
                    <a:pt x="6604000" y="3327400"/>
                  </a:lnTo>
                  <a:lnTo>
                    <a:pt x="6647678" y="3322368"/>
                  </a:lnTo>
                  <a:lnTo>
                    <a:pt x="6687775" y="3308037"/>
                  </a:lnTo>
                  <a:lnTo>
                    <a:pt x="6723146" y="3285549"/>
                  </a:lnTo>
                  <a:lnTo>
                    <a:pt x="6752648" y="3256048"/>
                  </a:lnTo>
                  <a:lnTo>
                    <a:pt x="6775136" y="3220677"/>
                  </a:lnTo>
                  <a:lnTo>
                    <a:pt x="6789468" y="3180579"/>
                  </a:lnTo>
                  <a:lnTo>
                    <a:pt x="6794500" y="31369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3556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722" y="739035"/>
              <a:ext cx="1056638" cy="13903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54300" y="21143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5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5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5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5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5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5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27020" y="2424327"/>
              <a:ext cx="3333495" cy="7555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54300" y="33782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27020" y="3335018"/>
              <a:ext cx="3595509" cy="3402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63800" y="698500"/>
              <a:ext cx="4584700" cy="11811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3176" y="2395226"/>
              <a:ext cx="1262040" cy="66964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70381" y="3347721"/>
              <a:ext cx="817880" cy="295275"/>
            </a:xfrm>
            <a:custGeom>
              <a:avLst/>
              <a:gdLst/>
              <a:ahLst/>
              <a:cxnLst/>
              <a:rect l="l" t="t" r="r" b="b"/>
              <a:pathLst>
                <a:path w="817880" h="295275">
                  <a:moveTo>
                    <a:pt x="22097" y="0"/>
                  </a:moveTo>
                  <a:lnTo>
                    <a:pt x="12801" y="0"/>
                  </a:lnTo>
                  <a:lnTo>
                    <a:pt x="12801" y="106679"/>
                  </a:lnTo>
                  <a:lnTo>
                    <a:pt x="23621" y="106679"/>
                  </a:lnTo>
                  <a:lnTo>
                    <a:pt x="23621" y="21793"/>
                  </a:lnTo>
                  <a:lnTo>
                    <a:pt x="34863" y="21793"/>
                  </a:lnTo>
                  <a:lnTo>
                    <a:pt x="22097" y="0"/>
                  </a:lnTo>
                  <a:close/>
                </a:path>
                <a:path w="817880" h="295275">
                  <a:moveTo>
                    <a:pt x="123596" y="21335"/>
                  </a:moveTo>
                  <a:lnTo>
                    <a:pt x="112775" y="21335"/>
                  </a:lnTo>
                  <a:lnTo>
                    <a:pt x="112775" y="106679"/>
                  </a:lnTo>
                  <a:lnTo>
                    <a:pt x="123596" y="106679"/>
                  </a:lnTo>
                  <a:lnTo>
                    <a:pt x="123596" y="21335"/>
                  </a:lnTo>
                  <a:close/>
                </a:path>
                <a:path w="817880" h="295275">
                  <a:moveTo>
                    <a:pt x="34863" y="21793"/>
                  </a:moveTo>
                  <a:lnTo>
                    <a:pt x="23621" y="21793"/>
                  </a:lnTo>
                  <a:lnTo>
                    <a:pt x="65531" y="93116"/>
                  </a:lnTo>
                  <a:lnTo>
                    <a:pt x="70865" y="93116"/>
                  </a:lnTo>
                  <a:lnTo>
                    <a:pt x="79052" y="79095"/>
                  </a:lnTo>
                  <a:lnTo>
                    <a:pt x="68427" y="79095"/>
                  </a:lnTo>
                  <a:lnTo>
                    <a:pt x="34863" y="21793"/>
                  </a:lnTo>
                  <a:close/>
                </a:path>
                <a:path w="817880" h="295275">
                  <a:moveTo>
                    <a:pt x="123596" y="0"/>
                  </a:moveTo>
                  <a:lnTo>
                    <a:pt x="114299" y="0"/>
                  </a:lnTo>
                  <a:lnTo>
                    <a:pt x="68427" y="79095"/>
                  </a:lnTo>
                  <a:lnTo>
                    <a:pt x="79052" y="79095"/>
                  </a:lnTo>
                  <a:lnTo>
                    <a:pt x="112775" y="21335"/>
                  </a:lnTo>
                  <a:lnTo>
                    <a:pt x="123596" y="21335"/>
                  </a:lnTo>
                  <a:lnTo>
                    <a:pt x="123596" y="0"/>
                  </a:lnTo>
                  <a:close/>
                </a:path>
                <a:path w="817880" h="295275">
                  <a:moveTo>
                    <a:pt x="210262" y="35356"/>
                  </a:moveTo>
                  <a:lnTo>
                    <a:pt x="190889" y="35356"/>
                  </a:lnTo>
                  <a:lnTo>
                    <a:pt x="196528" y="37185"/>
                  </a:lnTo>
                  <a:lnTo>
                    <a:pt x="200389" y="40843"/>
                  </a:lnTo>
                  <a:lnTo>
                    <a:pt x="204250" y="44399"/>
                  </a:lnTo>
                  <a:lnTo>
                    <a:pt x="206180" y="49631"/>
                  </a:lnTo>
                  <a:lnTo>
                    <a:pt x="206180" y="61417"/>
                  </a:lnTo>
                  <a:lnTo>
                    <a:pt x="169960" y="61417"/>
                  </a:lnTo>
                  <a:lnTo>
                    <a:pt x="162086" y="63499"/>
                  </a:lnTo>
                  <a:lnTo>
                    <a:pt x="157107" y="67665"/>
                  </a:lnTo>
                  <a:lnTo>
                    <a:pt x="152231" y="71831"/>
                  </a:lnTo>
                  <a:lnTo>
                    <a:pt x="149792" y="77317"/>
                  </a:lnTo>
                  <a:lnTo>
                    <a:pt x="149792" y="91135"/>
                  </a:lnTo>
                  <a:lnTo>
                    <a:pt x="152434" y="96773"/>
                  </a:lnTo>
                  <a:lnTo>
                    <a:pt x="163000" y="105308"/>
                  </a:lnTo>
                  <a:lnTo>
                    <a:pt x="170112" y="107441"/>
                  </a:lnTo>
                  <a:lnTo>
                    <a:pt x="185555" y="107441"/>
                  </a:lnTo>
                  <a:lnTo>
                    <a:pt x="191143" y="106273"/>
                  </a:lnTo>
                  <a:lnTo>
                    <a:pt x="195817" y="103936"/>
                  </a:lnTo>
                  <a:lnTo>
                    <a:pt x="200592" y="101599"/>
                  </a:lnTo>
                  <a:lnTo>
                    <a:pt x="203579" y="98907"/>
                  </a:lnTo>
                  <a:lnTo>
                    <a:pt x="174329" y="98907"/>
                  </a:lnTo>
                  <a:lnTo>
                    <a:pt x="169350" y="97586"/>
                  </a:lnTo>
                  <a:lnTo>
                    <a:pt x="165794" y="94945"/>
                  </a:lnTo>
                  <a:lnTo>
                    <a:pt x="162238" y="92201"/>
                  </a:lnTo>
                  <a:lnTo>
                    <a:pt x="160460" y="88493"/>
                  </a:lnTo>
                  <a:lnTo>
                    <a:pt x="160460" y="74269"/>
                  </a:lnTo>
                  <a:lnTo>
                    <a:pt x="167318" y="69494"/>
                  </a:lnTo>
                  <a:lnTo>
                    <a:pt x="217001" y="69494"/>
                  </a:lnTo>
                  <a:lnTo>
                    <a:pt x="217001" y="46735"/>
                  </a:lnTo>
                  <a:lnTo>
                    <a:pt x="214207" y="39014"/>
                  </a:lnTo>
                  <a:lnTo>
                    <a:pt x="210262" y="35356"/>
                  </a:lnTo>
                  <a:close/>
                </a:path>
                <a:path w="817880" h="295275">
                  <a:moveTo>
                    <a:pt x="217001" y="94183"/>
                  </a:moveTo>
                  <a:lnTo>
                    <a:pt x="206637" y="94183"/>
                  </a:lnTo>
                  <a:lnTo>
                    <a:pt x="206637" y="106679"/>
                  </a:lnTo>
                  <a:lnTo>
                    <a:pt x="217001" y="106679"/>
                  </a:lnTo>
                  <a:lnTo>
                    <a:pt x="217001" y="94183"/>
                  </a:lnTo>
                  <a:close/>
                </a:path>
                <a:path w="817880" h="295275">
                  <a:moveTo>
                    <a:pt x="217001" y="69494"/>
                  </a:moveTo>
                  <a:lnTo>
                    <a:pt x="206180" y="69494"/>
                  </a:lnTo>
                  <a:lnTo>
                    <a:pt x="206180" y="82600"/>
                  </a:lnTo>
                  <a:lnTo>
                    <a:pt x="204047" y="87883"/>
                  </a:lnTo>
                  <a:lnTo>
                    <a:pt x="186825" y="98907"/>
                  </a:lnTo>
                  <a:lnTo>
                    <a:pt x="203579" y="98907"/>
                  </a:lnTo>
                  <a:lnTo>
                    <a:pt x="204199" y="98348"/>
                  </a:lnTo>
                  <a:lnTo>
                    <a:pt x="206637" y="94183"/>
                  </a:lnTo>
                  <a:lnTo>
                    <a:pt x="217001" y="94183"/>
                  </a:lnTo>
                  <a:lnTo>
                    <a:pt x="217001" y="69494"/>
                  </a:lnTo>
                  <a:close/>
                </a:path>
                <a:path w="817880" h="295275">
                  <a:moveTo>
                    <a:pt x="195004" y="25907"/>
                  </a:moveTo>
                  <a:lnTo>
                    <a:pt x="178240" y="25907"/>
                  </a:lnTo>
                  <a:lnTo>
                    <a:pt x="172246" y="26873"/>
                  </a:lnTo>
                  <a:lnTo>
                    <a:pt x="166556" y="28803"/>
                  </a:lnTo>
                  <a:lnTo>
                    <a:pt x="160867" y="30632"/>
                  </a:lnTo>
                  <a:lnTo>
                    <a:pt x="155990" y="33273"/>
                  </a:lnTo>
                  <a:lnTo>
                    <a:pt x="151926" y="36728"/>
                  </a:lnTo>
                  <a:lnTo>
                    <a:pt x="156803" y="44805"/>
                  </a:lnTo>
                  <a:lnTo>
                    <a:pt x="160155" y="41859"/>
                  </a:lnTo>
                  <a:lnTo>
                    <a:pt x="164169" y="39573"/>
                  </a:lnTo>
                  <a:lnTo>
                    <a:pt x="168842" y="37947"/>
                  </a:lnTo>
                  <a:lnTo>
                    <a:pt x="173516" y="36220"/>
                  </a:lnTo>
                  <a:lnTo>
                    <a:pt x="178393" y="35356"/>
                  </a:lnTo>
                  <a:lnTo>
                    <a:pt x="210262" y="35356"/>
                  </a:lnTo>
                  <a:lnTo>
                    <a:pt x="208619" y="33832"/>
                  </a:lnTo>
                  <a:lnTo>
                    <a:pt x="203031" y="28549"/>
                  </a:lnTo>
                  <a:lnTo>
                    <a:pt x="195004" y="25907"/>
                  </a:lnTo>
                  <a:close/>
                </a:path>
                <a:path w="817880" h="295275">
                  <a:moveTo>
                    <a:pt x="256626" y="26517"/>
                  </a:moveTo>
                  <a:lnTo>
                    <a:pt x="245805" y="26517"/>
                  </a:lnTo>
                  <a:lnTo>
                    <a:pt x="245805" y="106679"/>
                  </a:lnTo>
                  <a:lnTo>
                    <a:pt x="256626" y="106679"/>
                  </a:lnTo>
                  <a:lnTo>
                    <a:pt x="256626" y="71018"/>
                  </a:lnTo>
                  <a:lnTo>
                    <a:pt x="288067" y="71018"/>
                  </a:lnTo>
                  <a:lnTo>
                    <a:pt x="283448" y="65379"/>
                  </a:lnTo>
                  <a:lnTo>
                    <a:pt x="286417" y="61721"/>
                  </a:lnTo>
                  <a:lnTo>
                    <a:pt x="256626" y="61721"/>
                  </a:lnTo>
                  <a:lnTo>
                    <a:pt x="256626" y="26517"/>
                  </a:lnTo>
                  <a:close/>
                </a:path>
                <a:path w="817880" h="295275">
                  <a:moveTo>
                    <a:pt x="288067" y="71018"/>
                  </a:moveTo>
                  <a:lnTo>
                    <a:pt x="274914" y="71018"/>
                  </a:lnTo>
                  <a:lnTo>
                    <a:pt x="304479" y="106679"/>
                  </a:lnTo>
                  <a:lnTo>
                    <a:pt x="317281" y="106679"/>
                  </a:lnTo>
                  <a:lnTo>
                    <a:pt x="288067" y="71018"/>
                  </a:lnTo>
                  <a:close/>
                </a:path>
                <a:path w="817880" h="295275">
                  <a:moveTo>
                    <a:pt x="314995" y="26517"/>
                  </a:moveTo>
                  <a:lnTo>
                    <a:pt x="303260" y="26517"/>
                  </a:lnTo>
                  <a:lnTo>
                    <a:pt x="275066" y="61721"/>
                  </a:lnTo>
                  <a:lnTo>
                    <a:pt x="286417" y="61721"/>
                  </a:lnTo>
                  <a:lnTo>
                    <a:pt x="314995" y="26517"/>
                  </a:lnTo>
                  <a:close/>
                </a:path>
                <a:path w="817880" h="295275">
                  <a:moveTo>
                    <a:pt x="371967" y="25907"/>
                  </a:moveTo>
                  <a:lnTo>
                    <a:pt x="357134" y="25907"/>
                  </a:lnTo>
                  <a:lnTo>
                    <a:pt x="350022" y="27635"/>
                  </a:lnTo>
                  <a:lnTo>
                    <a:pt x="337525" y="34543"/>
                  </a:lnTo>
                  <a:lnTo>
                    <a:pt x="332648" y="39369"/>
                  </a:lnTo>
                  <a:lnTo>
                    <a:pt x="325536" y="51765"/>
                  </a:lnTo>
                  <a:lnTo>
                    <a:pt x="323758" y="58775"/>
                  </a:lnTo>
                  <a:lnTo>
                    <a:pt x="323758" y="74421"/>
                  </a:lnTo>
                  <a:lnTo>
                    <a:pt x="350022" y="105714"/>
                  </a:lnTo>
                  <a:lnTo>
                    <a:pt x="357134" y="107441"/>
                  </a:lnTo>
                  <a:lnTo>
                    <a:pt x="371866" y="107441"/>
                  </a:lnTo>
                  <a:lnTo>
                    <a:pt x="378012" y="106121"/>
                  </a:lnTo>
                  <a:lnTo>
                    <a:pt x="383499" y="103479"/>
                  </a:lnTo>
                  <a:lnTo>
                    <a:pt x="388985" y="100736"/>
                  </a:lnTo>
                  <a:lnTo>
                    <a:pt x="392141" y="97840"/>
                  </a:lnTo>
                  <a:lnTo>
                    <a:pt x="359267" y="97840"/>
                  </a:lnTo>
                  <a:lnTo>
                    <a:pt x="354035" y="96570"/>
                  </a:lnTo>
                  <a:lnTo>
                    <a:pt x="334731" y="72796"/>
                  </a:lnTo>
                  <a:lnTo>
                    <a:pt x="334731" y="60502"/>
                  </a:lnTo>
                  <a:lnTo>
                    <a:pt x="359267" y="35356"/>
                  </a:lnTo>
                  <a:lnTo>
                    <a:pt x="391957" y="35356"/>
                  </a:lnTo>
                  <a:lnTo>
                    <a:pt x="388985" y="32664"/>
                  </a:lnTo>
                  <a:lnTo>
                    <a:pt x="383499" y="30022"/>
                  </a:lnTo>
                  <a:lnTo>
                    <a:pt x="378114" y="27279"/>
                  </a:lnTo>
                  <a:lnTo>
                    <a:pt x="371967" y="25907"/>
                  </a:lnTo>
                  <a:close/>
                </a:path>
                <a:path w="817880" h="295275">
                  <a:moveTo>
                    <a:pt x="388376" y="86105"/>
                  </a:moveTo>
                  <a:lnTo>
                    <a:pt x="385734" y="90068"/>
                  </a:lnTo>
                  <a:lnTo>
                    <a:pt x="382381" y="93014"/>
                  </a:lnTo>
                  <a:lnTo>
                    <a:pt x="374253" y="96875"/>
                  </a:lnTo>
                  <a:lnTo>
                    <a:pt x="369834" y="97840"/>
                  </a:lnTo>
                  <a:lnTo>
                    <a:pt x="392141" y="97840"/>
                  </a:lnTo>
                  <a:lnTo>
                    <a:pt x="393193" y="96875"/>
                  </a:lnTo>
                  <a:lnTo>
                    <a:pt x="393427" y="96570"/>
                  </a:lnTo>
                  <a:lnTo>
                    <a:pt x="396453" y="91592"/>
                  </a:lnTo>
                  <a:lnTo>
                    <a:pt x="388376" y="86105"/>
                  </a:lnTo>
                  <a:close/>
                </a:path>
                <a:path w="817880" h="295275">
                  <a:moveTo>
                    <a:pt x="391957" y="35356"/>
                  </a:moveTo>
                  <a:lnTo>
                    <a:pt x="369834" y="35356"/>
                  </a:lnTo>
                  <a:lnTo>
                    <a:pt x="374253" y="36372"/>
                  </a:lnTo>
                  <a:lnTo>
                    <a:pt x="378317" y="38404"/>
                  </a:lnTo>
                  <a:lnTo>
                    <a:pt x="382381" y="40335"/>
                  </a:lnTo>
                  <a:lnTo>
                    <a:pt x="385734" y="43281"/>
                  </a:lnTo>
                  <a:lnTo>
                    <a:pt x="388376" y="47243"/>
                  </a:lnTo>
                  <a:lnTo>
                    <a:pt x="396303" y="41859"/>
                  </a:lnTo>
                  <a:lnTo>
                    <a:pt x="396515" y="41859"/>
                  </a:lnTo>
                  <a:lnTo>
                    <a:pt x="393365" y="36677"/>
                  </a:lnTo>
                  <a:lnTo>
                    <a:pt x="393079" y="36372"/>
                  </a:lnTo>
                  <a:lnTo>
                    <a:pt x="391957" y="35356"/>
                  </a:lnTo>
                  <a:close/>
                </a:path>
                <a:path w="817880" h="295275">
                  <a:moveTo>
                    <a:pt x="428224" y="26517"/>
                  </a:moveTo>
                  <a:lnTo>
                    <a:pt x="417404" y="26517"/>
                  </a:lnTo>
                  <a:lnTo>
                    <a:pt x="417404" y="106679"/>
                  </a:lnTo>
                  <a:lnTo>
                    <a:pt x="427158" y="106679"/>
                  </a:lnTo>
                  <a:lnTo>
                    <a:pt x="440939" y="90220"/>
                  </a:lnTo>
                  <a:lnTo>
                    <a:pt x="428224" y="90220"/>
                  </a:lnTo>
                  <a:lnTo>
                    <a:pt x="428224" y="26517"/>
                  </a:lnTo>
                  <a:close/>
                </a:path>
                <a:path w="817880" h="295275">
                  <a:moveTo>
                    <a:pt x="491318" y="42976"/>
                  </a:moveTo>
                  <a:lnTo>
                    <a:pt x="480498" y="42976"/>
                  </a:lnTo>
                  <a:lnTo>
                    <a:pt x="480498" y="106679"/>
                  </a:lnTo>
                  <a:lnTo>
                    <a:pt x="491318" y="106679"/>
                  </a:lnTo>
                  <a:lnTo>
                    <a:pt x="491318" y="42976"/>
                  </a:lnTo>
                  <a:close/>
                </a:path>
                <a:path w="817880" h="295275">
                  <a:moveTo>
                    <a:pt x="491318" y="26517"/>
                  </a:moveTo>
                  <a:lnTo>
                    <a:pt x="481717" y="26517"/>
                  </a:lnTo>
                  <a:lnTo>
                    <a:pt x="428224" y="90220"/>
                  </a:lnTo>
                  <a:lnTo>
                    <a:pt x="440939" y="90220"/>
                  </a:lnTo>
                  <a:lnTo>
                    <a:pt x="480498" y="42976"/>
                  </a:lnTo>
                  <a:lnTo>
                    <a:pt x="491318" y="42976"/>
                  </a:lnTo>
                  <a:lnTo>
                    <a:pt x="491318" y="26517"/>
                  </a:lnTo>
                  <a:close/>
                </a:path>
                <a:path w="817880" h="295275">
                  <a:moveTo>
                    <a:pt x="533300" y="26517"/>
                  </a:moveTo>
                  <a:lnTo>
                    <a:pt x="522328" y="26517"/>
                  </a:lnTo>
                  <a:lnTo>
                    <a:pt x="522328" y="106679"/>
                  </a:lnTo>
                  <a:lnTo>
                    <a:pt x="532234" y="106679"/>
                  </a:lnTo>
                  <a:lnTo>
                    <a:pt x="532234" y="43129"/>
                  </a:lnTo>
                  <a:lnTo>
                    <a:pt x="543075" y="43129"/>
                  </a:lnTo>
                  <a:lnTo>
                    <a:pt x="533300" y="26517"/>
                  </a:lnTo>
                  <a:close/>
                </a:path>
                <a:path w="817880" h="295275">
                  <a:moveTo>
                    <a:pt x="611939" y="43281"/>
                  </a:moveTo>
                  <a:lnTo>
                    <a:pt x="602033" y="43281"/>
                  </a:lnTo>
                  <a:lnTo>
                    <a:pt x="602033" y="106679"/>
                  </a:lnTo>
                  <a:lnTo>
                    <a:pt x="611939" y="106679"/>
                  </a:lnTo>
                  <a:lnTo>
                    <a:pt x="611939" y="43281"/>
                  </a:lnTo>
                  <a:close/>
                </a:path>
                <a:path w="817880" h="295275">
                  <a:moveTo>
                    <a:pt x="543075" y="43129"/>
                  </a:moveTo>
                  <a:lnTo>
                    <a:pt x="532234" y="43129"/>
                  </a:lnTo>
                  <a:lnTo>
                    <a:pt x="564695" y="96926"/>
                  </a:lnTo>
                  <a:lnTo>
                    <a:pt x="569572" y="96926"/>
                  </a:lnTo>
                  <a:lnTo>
                    <a:pt x="577226" y="84277"/>
                  </a:lnTo>
                  <a:lnTo>
                    <a:pt x="567286" y="84277"/>
                  </a:lnTo>
                  <a:lnTo>
                    <a:pt x="543164" y="43281"/>
                  </a:lnTo>
                  <a:lnTo>
                    <a:pt x="543075" y="43129"/>
                  </a:lnTo>
                  <a:close/>
                </a:path>
                <a:path w="817880" h="295275">
                  <a:moveTo>
                    <a:pt x="611939" y="26517"/>
                  </a:moveTo>
                  <a:lnTo>
                    <a:pt x="601880" y="26517"/>
                  </a:lnTo>
                  <a:lnTo>
                    <a:pt x="567286" y="84277"/>
                  </a:lnTo>
                  <a:lnTo>
                    <a:pt x="577226" y="84277"/>
                  </a:lnTo>
                  <a:lnTo>
                    <a:pt x="602033" y="43281"/>
                  </a:lnTo>
                  <a:lnTo>
                    <a:pt x="611939" y="43281"/>
                  </a:lnTo>
                  <a:lnTo>
                    <a:pt x="611939" y="26517"/>
                  </a:lnTo>
                  <a:close/>
                </a:path>
                <a:path w="817880" h="295275">
                  <a:moveTo>
                    <a:pt x="629624" y="121615"/>
                  </a:moveTo>
                  <a:lnTo>
                    <a:pt x="624594" y="129692"/>
                  </a:lnTo>
                  <a:lnTo>
                    <a:pt x="627033" y="132130"/>
                  </a:lnTo>
                  <a:lnTo>
                    <a:pt x="629928" y="133959"/>
                  </a:lnTo>
                  <a:lnTo>
                    <a:pt x="636634" y="136398"/>
                  </a:lnTo>
                  <a:lnTo>
                    <a:pt x="640241" y="137007"/>
                  </a:lnTo>
                  <a:lnTo>
                    <a:pt x="650096" y="137007"/>
                  </a:lnTo>
                  <a:lnTo>
                    <a:pt x="655227" y="135432"/>
                  </a:lnTo>
                  <a:lnTo>
                    <a:pt x="663761" y="129133"/>
                  </a:lnTo>
                  <a:lnTo>
                    <a:pt x="664764" y="127711"/>
                  </a:lnTo>
                  <a:lnTo>
                    <a:pt x="638564" y="127711"/>
                  </a:lnTo>
                  <a:lnTo>
                    <a:pt x="633688" y="125679"/>
                  </a:lnTo>
                  <a:lnTo>
                    <a:pt x="629624" y="121615"/>
                  </a:lnTo>
                  <a:close/>
                </a:path>
                <a:path w="817880" h="295275">
                  <a:moveTo>
                    <a:pt x="639834" y="26517"/>
                  </a:moveTo>
                  <a:lnTo>
                    <a:pt x="628557" y="26517"/>
                  </a:lnTo>
                  <a:lnTo>
                    <a:pt x="664371" y="106527"/>
                  </a:lnTo>
                  <a:lnTo>
                    <a:pt x="660866" y="114299"/>
                  </a:lnTo>
                  <a:lnTo>
                    <a:pt x="658630" y="119176"/>
                  </a:lnTo>
                  <a:lnTo>
                    <a:pt x="656192" y="122631"/>
                  </a:lnTo>
                  <a:lnTo>
                    <a:pt x="653550" y="124663"/>
                  </a:lnTo>
                  <a:lnTo>
                    <a:pt x="651010" y="126695"/>
                  </a:lnTo>
                  <a:lnTo>
                    <a:pt x="647912" y="127711"/>
                  </a:lnTo>
                  <a:lnTo>
                    <a:pt x="664764" y="127711"/>
                  </a:lnTo>
                  <a:lnTo>
                    <a:pt x="667520" y="123799"/>
                  </a:lnTo>
                  <a:lnTo>
                    <a:pt x="670772" y="116281"/>
                  </a:lnTo>
                  <a:lnTo>
                    <a:pt x="680435" y="94640"/>
                  </a:lnTo>
                  <a:lnTo>
                    <a:pt x="670010" y="94640"/>
                  </a:lnTo>
                  <a:lnTo>
                    <a:pt x="639834" y="26517"/>
                  </a:lnTo>
                  <a:close/>
                </a:path>
                <a:path w="817880" h="295275">
                  <a:moveTo>
                    <a:pt x="710853" y="26517"/>
                  </a:moveTo>
                  <a:lnTo>
                    <a:pt x="700185" y="26517"/>
                  </a:lnTo>
                  <a:lnTo>
                    <a:pt x="670010" y="94640"/>
                  </a:lnTo>
                  <a:lnTo>
                    <a:pt x="680435" y="94640"/>
                  </a:lnTo>
                  <a:lnTo>
                    <a:pt x="710853" y="26517"/>
                  </a:lnTo>
                  <a:close/>
                </a:path>
                <a:path w="817880" h="295275">
                  <a:moveTo>
                    <a:pt x="738684" y="26517"/>
                  </a:moveTo>
                  <a:lnTo>
                    <a:pt x="727711" y="26517"/>
                  </a:lnTo>
                  <a:lnTo>
                    <a:pt x="727711" y="106679"/>
                  </a:lnTo>
                  <a:lnTo>
                    <a:pt x="737617" y="106679"/>
                  </a:lnTo>
                  <a:lnTo>
                    <a:pt x="737617" y="43129"/>
                  </a:lnTo>
                  <a:lnTo>
                    <a:pt x="748458" y="43129"/>
                  </a:lnTo>
                  <a:lnTo>
                    <a:pt x="738684" y="26517"/>
                  </a:lnTo>
                  <a:close/>
                </a:path>
                <a:path w="817880" h="295275">
                  <a:moveTo>
                    <a:pt x="817322" y="43281"/>
                  </a:moveTo>
                  <a:lnTo>
                    <a:pt x="807416" y="43281"/>
                  </a:lnTo>
                  <a:lnTo>
                    <a:pt x="807416" y="106679"/>
                  </a:lnTo>
                  <a:lnTo>
                    <a:pt x="817322" y="106679"/>
                  </a:lnTo>
                  <a:lnTo>
                    <a:pt x="817322" y="43281"/>
                  </a:lnTo>
                  <a:close/>
                </a:path>
                <a:path w="817880" h="295275">
                  <a:moveTo>
                    <a:pt x="748458" y="43129"/>
                  </a:moveTo>
                  <a:lnTo>
                    <a:pt x="737617" y="43129"/>
                  </a:lnTo>
                  <a:lnTo>
                    <a:pt x="770078" y="96926"/>
                  </a:lnTo>
                  <a:lnTo>
                    <a:pt x="774955" y="96926"/>
                  </a:lnTo>
                  <a:lnTo>
                    <a:pt x="782609" y="84277"/>
                  </a:lnTo>
                  <a:lnTo>
                    <a:pt x="772669" y="84277"/>
                  </a:lnTo>
                  <a:lnTo>
                    <a:pt x="748547" y="43281"/>
                  </a:lnTo>
                  <a:lnTo>
                    <a:pt x="748458" y="43129"/>
                  </a:lnTo>
                  <a:close/>
                </a:path>
                <a:path w="817880" h="295275">
                  <a:moveTo>
                    <a:pt x="817322" y="26517"/>
                  </a:moveTo>
                  <a:lnTo>
                    <a:pt x="807264" y="26517"/>
                  </a:lnTo>
                  <a:lnTo>
                    <a:pt x="772669" y="84277"/>
                  </a:lnTo>
                  <a:lnTo>
                    <a:pt x="782609" y="84277"/>
                  </a:lnTo>
                  <a:lnTo>
                    <a:pt x="807416" y="43281"/>
                  </a:lnTo>
                  <a:lnTo>
                    <a:pt x="817322" y="43281"/>
                  </a:lnTo>
                  <a:lnTo>
                    <a:pt x="817322" y="26517"/>
                  </a:lnTo>
                  <a:close/>
                </a:path>
                <a:path w="817880" h="295275">
                  <a:moveTo>
                    <a:pt x="77723" y="247548"/>
                  </a:moveTo>
                  <a:lnTo>
                    <a:pt x="58521" y="247548"/>
                  </a:lnTo>
                  <a:lnTo>
                    <a:pt x="58521" y="271780"/>
                  </a:lnTo>
                  <a:lnTo>
                    <a:pt x="77723" y="271780"/>
                  </a:lnTo>
                  <a:lnTo>
                    <a:pt x="77723" y="247548"/>
                  </a:lnTo>
                  <a:close/>
                </a:path>
                <a:path w="817880" h="295275">
                  <a:moveTo>
                    <a:pt x="73761" y="165100"/>
                  </a:moveTo>
                  <a:lnTo>
                    <a:pt x="52577" y="165100"/>
                  </a:lnTo>
                  <a:lnTo>
                    <a:pt x="0" y="233832"/>
                  </a:lnTo>
                  <a:lnTo>
                    <a:pt x="0" y="247548"/>
                  </a:lnTo>
                  <a:lnTo>
                    <a:pt x="96621" y="247548"/>
                  </a:lnTo>
                  <a:lnTo>
                    <a:pt x="96621" y="230784"/>
                  </a:lnTo>
                  <a:lnTo>
                    <a:pt x="24231" y="230784"/>
                  </a:lnTo>
                  <a:lnTo>
                    <a:pt x="73761" y="165100"/>
                  </a:lnTo>
                  <a:close/>
                </a:path>
                <a:path w="817880" h="295275">
                  <a:moveTo>
                    <a:pt x="77723" y="209296"/>
                  </a:moveTo>
                  <a:lnTo>
                    <a:pt x="59131" y="209296"/>
                  </a:lnTo>
                  <a:lnTo>
                    <a:pt x="59131" y="230784"/>
                  </a:lnTo>
                  <a:lnTo>
                    <a:pt x="77723" y="230784"/>
                  </a:lnTo>
                  <a:lnTo>
                    <a:pt x="77723" y="209296"/>
                  </a:lnTo>
                  <a:close/>
                </a:path>
                <a:path w="817880" h="295275">
                  <a:moveTo>
                    <a:pt x="123531" y="247548"/>
                  </a:moveTo>
                  <a:lnTo>
                    <a:pt x="116419" y="247548"/>
                  </a:lnTo>
                  <a:lnTo>
                    <a:pt x="113473" y="248716"/>
                  </a:lnTo>
                  <a:lnTo>
                    <a:pt x="108799" y="253390"/>
                  </a:lnTo>
                  <a:lnTo>
                    <a:pt x="107631" y="256438"/>
                  </a:lnTo>
                  <a:lnTo>
                    <a:pt x="107631" y="262839"/>
                  </a:lnTo>
                  <a:lnTo>
                    <a:pt x="114794" y="271475"/>
                  </a:lnTo>
                  <a:lnTo>
                    <a:pt x="108698" y="294792"/>
                  </a:lnTo>
                  <a:lnTo>
                    <a:pt x="121042" y="294792"/>
                  </a:lnTo>
                  <a:lnTo>
                    <a:pt x="128814" y="273304"/>
                  </a:lnTo>
                  <a:lnTo>
                    <a:pt x="130237" y="269748"/>
                  </a:lnTo>
                  <a:lnTo>
                    <a:pt x="131116" y="267208"/>
                  </a:lnTo>
                  <a:lnTo>
                    <a:pt x="131558" y="265379"/>
                  </a:lnTo>
                  <a:lnTo>
                    <a:pt x="132066" y="263550"/>
                  </a:lnTo>
                  <a:lnTo>
                    <a:pt x="132320" y="261823"/>
                  </a:lnTo>
                  <a:lnTo>
                    <a:pt x="132320" y="256438"/>
                  </a:lnTo>
                  <a:lnTo>
                    <a:pt x="131151" y="253390"/>
                  </a:lnTo>
                  <a:lnTo>
                    <a:pt x="126478" y="248716"/>
                  </a:lnTo>
                  <a:lnTo>
                    <a:pt x="123531" y="247548"/>
                  </a:lnTo>
                  <a:close/>
                </a:path>
                <a:path w="817880" h="295275">
                  <a:moveTo>
                    <a:pt x="196392" y="163576"/>
                  </a:moveTo>
                  <a:lnTo>
                    <a:pt x="179324" y="163576"/>
                  </a:lnTo>
                  <a:lnTo>
                    <a:pt x="171704" y="165760"/>
                  </a:lnTo>
                  <a:lnTo>
                    <a:pt x="164998" y="170129"/>
                  </a:lnTo>
                  <a:lnTo>
                    <a:pt x="158292" y="174396"/>
                  </a:lnTo>
                  <a:lnTo>
                    <a:pt x="143797" y="209648"/>
                  </a:lnTo>
                  <a:lnTo>
                    <a:pt x="143719" y="210201"/>
                  </a:lnTo>
                  <a:lnTo>
                    <a:pt x="149148" y="248005"/>
                  </a:lnTo>
                  <a:lnTo>
                    <a:pt x="152938" y="256082"/>
                  </a:lnTo>
                  <a:lnTo>
                    <a:pt x="153009" y="256235"/>
                  </a:lnTo>
                  <a:lnTo>
                    <a:pt x="158292" y="262534"/>
                  </a:lnTo>
                  <a:lnTo>
                    <a:pt x="164998" y="266903"/>
                  </a:lnTo>
                  <a:lnTo>
                    <a:pt x="171704" y="271170"/>
                  </a:lnTo>
                  <a:lnTo>
                    <a:pt x="179324" y="273304"/>
                  </a:lnTo>
                  <a:lnTo>
                    <a:pt x="196392" y="273304"/>
                  </a:lnTo>
                  <a:lnTo>
                    <a:pt x="204012" y="271170"/>
                  </a:lnTo>
                  <a:lnTo>
                    <a:pt x="217525" y="262534"/>
                  </a:lnTo>
                  <a:lnTo>
                    <a:pt x="222859" y="256235"/>
                  </a:lnTo>
                  <a:lnTo>
                    <a:pt x="222931" y="256082"/>
                  </a:lnTo>
                  <a:lnTo>
                    <a:pt x="180340" y="256082"/>
                  </a:lnTo>
                  <a:lnTo>
                    <a:pt x="174345" y="252933"/>
                  </a:lnTo>
                  <a:lnTo>
                    <a:pt x="163322" y="218440"/>
                  </a:lnTo>
                  <a:lnTo>
                    <a:pt x="163705" y="210201"/>
                  </a:lnTo>
                  <a:lnTo>
                    <a:pt x="163731" y="209648"/>
                  </a:lnTo>
                  <a:lnTo>
                    <a:pt x="164874" y="202552"/>
                  </a:lnTo>
                  <a:lnTo>
                    <a:pt x="164960" y="202019"/>
                  </a:lnTo>
                  <a:lnTo>
                    <a:pt x="167008" y="195551"/>
                  </a:lnTo>
                  <a:lnTo>
                    <a:pt x="169875" y="190246"/>
                  </a:lnTo>
                  <a:lnTo>
                    <a:pt x="174345" y="183946"/>
                  </a:lnTo>
                  <a:lnTo>
                    <a:pt x="180340" y="180797"/>
                  </a:lnTo>
                  <a:lnTo>
                    <a:pt x="222945" y="180797"/>
                  </a:lnTo>
                  <a:lnTo>
                    <a:pt x="217525" y="174396"/>
                  </a:lnTo>
                  <a:lnTo>
                    <a:pt x="210718" y="170129"/>
                  </a:lnTo>
                  <a:lnTo>
                    <a:pt x="204012" y="165760"/>
                  </a:lnTo>
                  <a:lnTo>
                    <a:pt x="196392" y="163576"/>
                  </a:lnTo>
                  <a:close/>
                </a:path>
                <a:path w="817880" h="295275">
                  <a:moveTo>
                    <a:pt x="222906" y="180797"/>
                  </a:moveTo>
                  <a:lnTo>
                    <a:pt x="195478" y="180797"/>
                  </a:lnTo>
                  <a:lnTo>
                    <a:pt x="201472" y="183946"/>
                  </a:lnTo>
                  <a:lnTo>
                    <a:pt x="205841" y="190246"/>
                  </a:lnTo>
                  <a:lnTo>
                    <a:pt x="208775" y="195551"/>
                  </a:lnTo>
                  <a:lnTo>
                    <a:pt x="210870" y="202019"/>
                  </a:lnTo>
                  <a:lnTo>
                    <a:pt x="212128" y="209648"/>
                  </a:lnTo>
                  <a:lnTo>
                    <a:pt x="212547" y="218440"/>
                  </a:lnTo>
                  <a:lnTo>
                    <a:pt x="212153" y="226688"/>
                  </a:lnTo>
                  <a:lnTo>
                    <a:pt x="212128" y="227231"/>
                  </a:lnTo>
                  <a:lnTo>
                    <a:pt x="195478" y="256082"/>
                  </a:lnTo>
                  <a:lnTo>
                    <a:pt x="222931" y="256082"/>
                  </a:lnTo>
                  <a:lnTo>
                    <a:pt x="226720" y="248005"/>
                  </a:lnTo>
                  <a:lnTo>
                    <a:pt x="229254" y="241471"/>
                  </a:lnTo>
                  <a:lnTo>
                    <a:pt x="230937" y="234861"/>
                  </a:lnTo>
                  <a:lnTo>
                    <a:pt x="231063" y="234365"/>
                  </a:lnTo>
                  <a:lnTo>
                    <a:pt x="232072" y="227231"/>
                  </a:lnTo>
                  <a:lnTo>
                    <a:pt x="232149" y="226688"/>
                  </a:lnTo>
                  <a:lnTo>
                    <a:pt x="232511" y="218440"/>
                  </a:lnTo>
                  <a:lnTo>
                    <a:pt x="232149" y="210201"/>
                  </a:lnTo>
                  <a:lnTo>
                    <a:pt x="231063" y="202552"/>
                  </a:lnTo>
                  <a:lnTo>
                    <a:pt x="229268" y="195551"/>
                  </a:lnTo>
                  <a:lnTo>
                    <a:pt x="226720" y="189026"/>
                  </a:lnTo>
                  <a:lnTo>
                    <a:pt x="222906" y="180797"/>
                  </a:lnTo>
                  <a:close/>
                </a:path>
                <a:path w="817880" h="295275">
                  <a:moveTo>
                    <a:pt x="313164" y="190398"/>
                  </a:moveTo>
                  <a:lnTo>
                    <a:pt x="294114" y="190398"/>
                  </a:lnTo>
                  <a:lnTo>
                    <a:pt x="294114" y="271780"/>
                  </a:lnTo>
                  <a:lnTo>
                    <a:pt x="313164" y="271780"/>
                  </a:lnTo>
                  <a:lnTo>
                    <a:pt x="313164" y="239166"/>
                  </a:lnTo>
                  <a:lnTo>
                    <a:pt x="350514" y="239166"/>
                  </a:lnTo>
                  <a:lnTo>
                    <a:pt x="343339" y="229565"/>
                  </a:lnTo>
                  <a:lnTo>
                    <a:pt x="348056" y="223316"/>
                  </a:lnTo>
                  <a:lnTo>
                    <a:pt x="313164" y="223316"/>
                  </a:lnTo>
                  <a:lnTo>
                    <a:pt x="313164" y="190398"/>
                  </a:lnTo>
                  <a:close/>
                </a:path>
                <a:path w="817880" h="295275">
                  <a:moveTo>
                    <a:pt x="350514" y="239166"/>
                  </a:moveTo>
                  <a:lnTo>
                    <a:pt x="327947" y="239166"/>
                  </a:lnTo>
                  <a:lnTo>
                    <a:pt x="352483" y="271780"/>
                  </a:lnTo>
                  <a:lnTo>
                    <a:pt x="374886" y="271780"/>
                  </a:lnTo>
                  <a:lnTo>
                    <a:pt x="350514" y="239166"/>
                  </a:lnTo>
                  <a:close/>
                </a:path>
                <a:path w="817880" h="295275">
                  <a:moveTo>
                    <a:pt x="372905" y="190398"/>
                  </a:moveTo>
                  <a:lnTo>
                    <a:pt x="352483" y="190398"/>
                  </a:lnTo>
                  <a:lnTo>
                    <a:pt x="328404" y="223316"/>
                  </a:lnTo>
                  <a:lnTo>
                    <a:pt x="348056" y="223316"/>
                  </a:lnTo>
                  <a:lnTo>
                    <a:pt x="372905" y="190398"/>
                  </a:lnTo>
                  <a:close/>
                </a:path>
                <a:path w="817880" h="295275">
                  <a:moveTo>
                    <a:pt x="450806" y="190398"/>
                  </a:moveTo>
                  <a:lnTo>
                    <a:pt x="388322" y="190398"/>
                  </a:lnTo>
                  <a:lnTo>
                    <a:pt x="388322" y="271780"/>
                  </a:lnTo>
                  <a:lnTo>
                    <a:pt x="407372" y="271780"/>
                  </a:lnTo>
                  <a:lnTo>
                    <a:pt x="407372" y="206552"/>
                  </a:lnTo>
                  <a:lnTo>
                    <a:pt x="450806" y="206552"/>
                  </a:lnTo>
                  <a:lnTo>
                    <a:pt x="450806" y="1903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1500" y="3175000"/>
              <a:ext cx="1524000" cy="12700"/>
            </a:xfrm>
            <a:custGeom>
              <a:avLst/>
              <a:gdLst/>
              <a:ahLst/>
              <a:cxnLst/>
              <a:rect l="l" t="t" r="r" b="b"/>
              <a:pathLst>
                <a:path w="1524000" h="12700">
                  <a:moveTo>
                    <a:pt x="1524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524000" y="12700"/>
                  </a:lnTo>
                  <a:lnTo>
                    <a:pt x="15240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1000" y="3962400"/>
              <a:ext cx="6794500" cy="2273300"/>
            </a:xfrm>
            <a:custGeom>
              <a:avLst/>
              <a:gdLst/>
              <a:ahLst/>
              <a:cxnLst/>
              <a:rect l="l" t="t" r="r" b="b"/>
              <a:pathLst>
                <a:path w="6794500" h="22733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082800"/>
                  </a:lnTo>
                  <a:lnTo>
                    <a:pt x="5031" y="2126479"/>
                  </a:lnTo>
                  <a:lnTo>
                    <a:pt x="19362" y="2166577"/>
                  </a:lnTo>
                  <a:lnTo>
                    <a:pt x="41850" y="2201948"/>
                  </a:lnTo>
                  <a:lnTo>
                    <a:pt x="71351" y="2231449"/>
                  </a:lnTo>
                  <a:lnTo>
                    <a:pt x="106722" y="2253937"/>
                  </a:lnTo>
                  <a:lnTo>
                    <a:pt x="146820" y="2268268"/>
                  </a:lnTo>
                  <a:lnTo>
                    <a:pt x="190500" y="2273300"/>
                  </a:lnTo>
                  <a:lnTo>
                    <a:pt x="6604000" y="2273300"/>
                  </a:lnTo>
                  <a:lnTo>
                    <a:pt x="6647678" y="2268268"/>
                  </a:lnTo>
                  <a:lnTo>
                    <a:pt x="6687775" y="2253937"/>
                  </a:lnTo>
                  <a:lnTo>
                    <a:pt x="6723146" y="2231449"/>
                  </a:lnTo>
                  <a:lnTo>
                    <a:pt x="6752648" y="2201948"/>
                  </a:lnTo>
                  <a:lnTo>
                    <a:pt x="6775136" y="2166577"/>
                  </a:lnTo>
                  <a:lnTo>
                    <a:pt x="6789468" y="2126479"/>
                  </a:lnTo>
                  <a:lnTo>
                    <a:pt x="6794500" y="20828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1000" y="37211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3989" y="4206234"/>
              <a:ext cx="1131653" cy="34213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47495" y="5722621"/>
              <a:ext cx="816610" cy="307975"/>
            </a:xfrm>
            <a:custGeom>
              <a:avLst/>
              <a:gdLst/>
              <a:ahLst/>
              <a:cxnLst/>
              <a:rect l="l" t="t" r="r" b="b"/>
              <a:pathLst>
                <a:path w="816610" h="307975">
                  <a:moveTo>
                    <a:pt x="21183" y="0"/>
                  </a:moveTo>
                  <a:lnTo>
                    <a:pt x="11887" y="0"/>
                  </a:lnTo>
                  <a:lnTo>
                    <a:pt x="11887" y="106680"/>
                  </a:lnTo>
                  <a:lnTo>
                    <a:pt x="22707" y="106680"/>
                  </a:lnTo>
                  <a:lnTo>
                    <a:pt x="22707" y="21793"/>
                  </a:lnTo>
                  <a:lnTo>
                    <a:pt x="33948" y="21793"/>
                  </a:lnTo>
                  <a:lnTo>
                    <a:pt x="21183" y="0"/>
                  </a:lnTo>
                  <a:close/>
                </a:path>
                <a:path w="816610" h="307975">
                  <a:moveTo>
                    <a:pt x="122681" y="21336"/>
                  </a:moveTo>
                  <a:lnTo>
                    <a:pt x="111861" y="21336"/>
                  </a:lnTo>
                  <a:lnTo>
                    <a:pt x="111861" y="106680"/>
                  </a:lnTo>
                  <a:lnTo>
                    <a:pt x="122681" y="106680"/>
                  </a:lnTo>
                  <a:lnTo>
                    <a:pt x="122681" y="21336"/>
                  </a:lnTo>
                  <a:close/>
                </a:path>
                <a:path w="816610" h="307975">
                  <a:moveTo>
                    <a:pt x="33948" y="21793"/>
                  </a:moveTo>
                  <a:lnTo>
                    <a:pt x="22707" y="21793"/>
                  </a:lnTo>
                  <a:lnTo>
                    <a:pt x="64617" y="93116"/>
                  </a:lnTo>
                  <a:lnTo>
                    <a:pt x="69951" y="93116"/>
                  </a:lnTo>
                  <a:lnTo>
                    <a:pt x="78137" y="79095"/>
                  </a:lnTo>
                  <a:lnTo>
                    <a:pt x="67513" y="79095"/>
                  </a:lnTo>
                  <a:lnTo>
                    <a:pt x="33948" y="21793"/>
                  </a:lnTo>
                  <a:close/>
                </a:path>
                <a:path w="816610" h="307975">
                  <a:moveTo>
                    <a:pt x="122681" y="0"/>
                  </a:moveTo>
                  <a:lnTo>
                    <a:pt x="113385" y="0"/>
                  </a:lnTo>
                  <a:lnTo>
                    <a:pt x="67513" y="79095"/>
                  </a:lnTo>
                  <a:lnTo>
                    <a:pt x="78137" y="79095"/>
                  </a:lnTo>
                  <a:lnTo>
                    <a:pt x="111861" y="21336"/>
                  </a:lnTo>
                  <a:lnTo>
                    <a:pt x="122681" y="21336"/>
                  </a:lnTo>
                  <a:lnTo>
                    <a:pt x="122681" y="0"/>
                  </a:lnTo>
                  <a:close/>
                </a:path>
                <a:path w="816610" h="307975">
                  <a:moveTo>
                    <a:pt x="209348" y="35356"/>
                  </a:moveTo>
                  <a:lnTo>
                    <a:pt x="189975" y="35356"/>
                  </a:lnTo>
                  <a:lnTo>
                    <a:pt x="195614" y="37185"/>
                  </a:lnTo>
                  <a:lnTo>
                    <a:pt x="199475" y="40843"/>
                  </a:lnTo>
                  <a:lnTo>
                    <a:pt x="203335" y="44399"/>
                  </a:lnTo>
                  <a:lnTo>
                    <a:pt x="205266" y="49631"/>
                  </a:lnTo>
                  <a:lnTo>
                    <a:pt x="205266" y="61417"/>
                  </a:lnTo>
                  <a:lnTo>
                    <a:pt x="169045" y="61417"/>
                  </a:lnTo>
                  <a:lnTo>
                    <a:pt x="161171" y="63500"/>
                  </a:lnTo>
                  <a:lnTo>
                    <a:pt x="156193" y="67665"/>
                  </a:lnTo>
                  <a:lnTo>
                    <a:pt x="151316" y="71831"/>
                  </a:lnTo>
                  <a:lnTo>
                    <a:pt x="148878" y="77317"/>
                  </a:lnTo>
                  <a:lnTo>
                    <a:pt x="148878" y="91135"/>
                  </a:lnTo>
                  <a:lnTo>
                    <a:pt x="151519" y="96774"/>
                  </a:lnTo>
                  <a:lnTo>
                    <a:pt x="162086" y="105308"/>
                  </a:lnTo>
                  <a:lnTo>
                    <a:pt x="169198" y="107442"/>
                  </a:lnTo>
                  <a:lnTo>
                    <a:pt x="184641" y="107442"/>
                  </a:lnTo>
                  <a:lnTo>
                    <a:pt x="190229" y="106273"/>
                  </a:lnTo>
                  <a:lnTo>
                    <a:pt x="194903" y="103936"/>
                  </a:lnTo>
                  <a:lnTo>
                    <a:pt x="199678" y="101600"/>
                  </a:lnTo>
                  <a:lnTo>
                    <a:pt x="202665" y="98907"/>
                  </a:lnTo>
                  <a:lnTo>
                    <a:pt x="173414" y="98907"/>
                  </a:lnTo>
                  <a:lnTo>
                    <a:pt x="168436" y="97586"/>
                  </a:lnTo>
                  <a:lnTo>
                    <a:pt x="164880" y="94945"/>
                  </a:lnTo>
                  <a:lnTo>
                    <a:pt x="161324" y="92202"/>
                  </a:lnTo>
                  <a:lnTo>
                    <a:pt x="159546" y="88493"/>
                  </a:lnTo>
                  <a:lnTo>
                    <a:pt x="159546" y="74269"/>
                  </a:lnTo>
                  <a:lnTo>
                    <a:pt x="166404" y="69494"/>
                  </a:lnTo>
                  <a:lnTo>
                    <a:pt x="216086" y="69494"/>
                  </a:lnTo>
                  <a:lnTo>
                    <a:pt x="216086" y="46736"/>
                  </a:lnTo>
                  <a:lnTo>
                    <a:pt x="213292" y="39014"/>
                  </a:lnTo>
                  <a:lnTo>
                    <a:pt x="209348" y="35356"/>
                  </a:lnTo>
                  <a:close/>
                </a:path>
                <a:path w="816610" h="307975">
                  <a:moveTo>
                    <a:pt x="216086" y="94183"/>
                  </a:moveTo>
                  <a:lnTo>
                    <a:pt x="205723" y="94183"/>
                  </a:lnTo>
                  <a:lnTo>
                    <a:pt x="205723" y="106680"/>
                  </a:lnTo>
                  <a:lnTo>
                    <a:pt x="216086" y="106680"/>
                  </a:lnTo>
                  <a:lnTo>
                    <a:pt x="216086" y="94183"/>
                  </a:lnTo>
                  <a:close/>
                </a:path>
                <a:path w="816610" h="307975">
                  <a:moveTo>
                    <a:pt x="216086" y="69494"/>
                  </a:moveTo>
                  <a:lnTo>
                    <a:pt x="205266" y="69494"/>
                  </a:lnTo>
                  <a:lnTo>
                    <a:pt x="205266" y="82600"/>
                  </a:lnTo>
                  <a:lnTo>
                    <a:pt x="203132" y="87884"/>
                  </a:lnTo>
                  <a:lnTo>
                    <a:pt x="185911" y="98907"/>
                  </a:lnTo>
                  <a:lnTo>
                    <a:pt x="202665" y="98907"/>
                  </a:lnTo>
                  <a:lnTo>
                    <a:pt x="203285" y="98348"/>
                  </a:lnTo>
                  <a:lnTo>
                    <a:pt x="205723" y="94183"/>
                  </a:lnTo>
                  <a:lnTo>
                    <a:pt x="216086" y="94183"/>
                  </a:lnTo>
                  <a:lnTo>
                    <a:pt x="216086" y="69494"/>
                  </a:lnTo>
                  <a:close/>
                </a:path>
                <a:path w="816610" h="307975">
                  <a:moveTo>
                    <a:pt x="194090" y="25908"/>
                  </a:moveTo>
                  <a:lnTo>
                    <a:pt x="177326" y="25908"/>
                  </a:lnTo>
                  <a:lnTo>
                    <a:pt x="171331" y="26873"/>
                  </a:lnTo>
                  <a:lnTo>
                    <a:pt x="165642" y="28803"/>
                  </a:lnTo>
                  <a:lnTo>
                    <a:pt x="159952" y="30632"/>
                  </a:lnTo>
                  <a:lnTo>
                    <a:pt x="155075" y="33274"/>
                  </a:lnTo>
                  <a:lnTo>
                    <a:pt x="151011" y="36728"/>
                  </a:lnTo>
                  <a:lnTo>
                    <a:pt x="155888" y="44805"/>
                  </a:lnTo>
                  <a:lnTo>
                    <a:pt x="159241" y="41859"/>
                  </a:lnTo>
                  <a:lnTo>
                    <a:pt x="163254" y="39573"/>
                  </a:lnTo>
                  <a:lnTo>
                    <a:pt x="167928" y="37947"/>
                  </a:lnTo>
                  <a:lnTo>
                    <a:pt x="172601" y="36220"/>
                  </a:lnTo>
                  <a:lnTo>
                    <a:pt x="177478" y="35356"/>
                  </a:lnTo>
                  <a:lnTo>
                    <a:pt x="209348" y="35356"/>
                  </a:lnTo>
                  <a:lnTo>
                    <a:pt x="207704" y="33832"/>
                  </a:lnTo>
                  <a:lnTo>
                    <a:pt x="202116" y="28549"/>
                  </a:lnTo>
                  <a:lnTo>
                    <a:pt x="194090" y="25908"/>
                  </a:lnTo>
                  <a:close/>
                </a:path>
                <a:path w="816610" h="307975">
                  <a:moveTo>
                    <a:pt x="255711" y="26517"/>
                  </a:moveTo>
                  <a:lnTo>
                    <a:pt x="244891" y="26517"/>
                  </a:lnTo>
                  <a:lnTo>
                    <a:pt x="244891" y="106680"/>
                  </a:lnTo>
                  <a:lnTo>
                    <a:pt x="255711" y="106680"/>
                  </a:lnTo>
                  <a:lnTo>
                    <a:pt x="255711" y="71018"/>
                  </a:lnTo>
                  <a:lnTo>
                    <a:pt x="287153" y="71018"/>
                  </a:lnTo>
                  <a:lnTo>
                    <a:pt x="282534" y="65379"/>
                  </a:lnTo>
                  <a:lnTo>
                    <a:pt x="285503" y="61722"/>
                  </a:lnTo>
                  <a:lnTo>
                    <a:pt x="255711" y="61722"/>
                  </a:lnTo>
                  <a:lnTo>
                    <a:pt x="255711" y="26517"/>
                  </a:lnTo>
                  <a:close/>
                </a:path>
                <a:path w="816610" h="307975">
                  <a:moveTo>
                    <a:pt x="287153" y="71018"/>
                  </a:moveTo>
                  <a:lnTo>
                    <a:pt x="273999" y="71018"/>
                  </a:lnTo>
                  <a:lnTo>
                    <a:pt x="303565" y="106680"/>
                  </a:lnTo>
                  <a:lnTo>
                    <a:pt x="316367" y="106680"/>
                  </a:lnTo>
                  <a:lnTo>
                    <a:pt x="287153" y="71018"/>
                  </a:lnTo>
                  <a:close/>
                </a:path>
                <a:path w="816610" h="307975">
                  <a:moveTo>
                    <a:pt x="314081" y="26517"/>
                  </a:moveTo>
                  <a:lnTo>
                    <a:pt x="302346" y="26517"/>
                  </a:lnTo>
                  <a:lnTo>
                    <a:pt x="274152" y="61722"/>
                  </a:lnTo>
                  <a:lnTo>
                    <a:pt x="285503" y="61722"/>
                  </a:lnTo>
                  <a:lnTo>
                    <a:pt x="314081" y="26517"/>
                  </a:lnTo>
                  <a:close/>
                </a:path>
                <a:path w="816610" h="307975">
                  <a:moveTo>
                    <a:pt x="371053" y="25908"/>
                  </a:moveTo>
                  <a:lnTo>
                    <a:pt x="356219" y="25908"/>
                  </a:lnTo>
                  <a:lnTo>
                    <a:pt x="349107" y="27635"/>
                  </a:lnTo>
                  <a:lnTo>
                    <a:pt x="336610" y="34544"/>
                  </a:lnTo>
                  <a:lnTo>
                    <a:pt x="331734" y="39370"/>
                  </a:lnTo>
                  <a:lnTo>
                    <a:pt x="324622" y="51765"/>
                  </a:lnTo>
                  <a:lnTo>
                    <a:pt x="322844" y="58775"/>
                  </a:lnTo>
                  <a:lnTo>
                    <a:pt x="322844" y="74422"/>
                  </a:lnTo>
                  <a:lnTo>
                    <a:pt x="349107" y="105714"/>
                  </a:lnTo>
                  <a:lnTo>
                    <a:pt x="356219" y="107442"/>
                  </a:lnTo>
                  <a:lnTo>
                    <a:pt x="370951" y="107442"/>
                  </a:lnTo>
                  <a:lnTo>
                    <a:pt x="377098" y="106121"/>
                  </a:lnTo>
                  <a:lnTo>
                    <a:pt x="382584" y="103479"/>
                  </a:lnTo>
                  <a:lnTo>
                    <a:pt x="388071" y="100736"/>
                  </a:lnTo>
                  <a:lnTo>
                    <a:pt x="391226" y="97840"/>
                  </a:lnTo>
                  <a:lnTo>
                    <a:pt x="358353" y="97840"/>
                  </a:lnTo>
                  <a:lnTo>
                    <a:pt x="353120" y="96570"/>
                  </a:lnTo>
                  <a:lnTo>
                    <a:pt x="333816" y="72796"/>
                  </a:lnTo>
                  <a:lnTo>
                    <a:pt x="333816" y="60502"/>
                  </a:lnTo>
                  <a:lnTo>
                    <a:pt x="358353" y="35356"/>
                  </a:lnTo>
                  <a:lnTo>
                    <a:pt x="391043" y="35356"/>
                  </a:lnTo>
                  <a:lnTo>
                    <a:pt x="388071" y="32664"/>
                  </a:lnTo>
                  <a:lnTo>
                    <a:pt x="382584" y="30022"/>
                  </a:lnTo>
                  <a:lnTo>
                    <a:pt x="377200" y="27279"/>
                  </a:lnTo>
                  <a:lnTo>
                    <a:pt x="371053" y="25908"/>
                  </a:lnTo>
                  <a:close/>
                </a:path>
                <a:path w="816610" h="307975">
                  <a:moveTo>
                    <a:pt x="387461" y="86106"/>
                  </a:moveTo>
                  <a:lnTo>
                    <a:pt x="384820" y="90068"/>
                  </a:lnTo>
                  <a:lnTo>
                    <a:pt x="381467" y="93014"/>
                  </a:lnTo>
                  <a:lnTo>
                    <a:pt x="373339" y="96875"/>
                  </a:lnTo>
                  <a:lnTo>
                    <a:pt x="368919" y="97840"/>
                  </a:lnTo>
                  <a:lnTo>
                    <a:pt x="391226" y="97840"/>
                  </a:lnTo>
                  <a:lnTo>
                    <a:pt x="392278" y="96875"/>
                  </a:lnTo>
                  <a:lnTo>
                    <a:pt x="392512" y="96570"/>
                  </a:lnTo>
                  <a:lnTo>
                    <a:pt x="395538" y="91592"/>
                  </a:lnTo>
                  <a:lnTo>
                    <a:pt x="387461" y="86106"/>
                  </a:lnTo>
                  <a:close/>
                </a:path>
                <a:path w="816610" h="307975">
                  <a:moveTo>
                    <a:pt x="391043" y="35356"/>
                  </a:moveTo>
                  <a:lnTo>
                    <a:pt x="368919" y="35356"/>
                  </a:lnTo>
                  <a:lnTo>
                    <a:pt x="373339" y="36372"/>
                  </a:lnTo>
                  <a:lnTo>
                    <a:pt x="377403" y="38404"/>
                  </a:lnTo>
                  <a:lnTo>
                    <a:pt x="381467" y="40335"/>
                  </a:lnTo>
                  <a:lnTo>
                    <a:pt x="384820" y="43281"/>
                  </a:lnTo>
                  <a:lnTo>
                    <a:pt x="387461" y="47244"/>
                  </a:lnTo>
                  <a:lnTo>
                    <a:pt x="395389" y="41859"/>
                  </a:lnTo>
                  <a:lnTo>
                    <a:pt x="395600" y="41859"/>
                  </a:lnTo>
                  <a:lnTo>
                    <a:pt x="392451" y="36677"/>
                  </a:lnTo>
                  <a:lnTo>
                    <a:pt x="392165" y="36372"/>
                  </a:lnTo>
                  <a:lnTo>
                    <a:pt x="391043" y="35356"/>
                  </a:lnTo>
                  <a:close/>
                </a:path>
                <a:path w="816610" h="307975">
                  <a:moveTo>
                    <a:pt x="427310" y="26517"/>
                  </a:moveTo>
                  <a:lnTo>
                    <a:pt x="416490" y="26517"/>
                  </a:lnTo>
                  <a:lnTo>
                    <a:pt x="416490" y="106680"/>
                  </a:lnTo>
                  <a:lnTo>
                    <a:pt x="426243" y="106680"/>
                  </a:lnTo>
                  <a:lnTo>
                    <a:pt x="440025" y="90220"/>
                  </a:lnTo>
                  <a:lnTo>
                    <a:pt x="427310" y="90220"/>
                  </a:lnTo>
                  <a:lnTo>
                    <a:pt x="427310" y="26517"/>
                  </a:lnTo>
                  <a:close/>
                </a:path>
                <a:path w="816610" h="307975">
                  <a:moveTo>
                    <a:pt x="490404" y="42976"/>
                  </a:moveTo>
                  <a:lnTo>
                    <a:pt x="479583" y="42976"/>
                  </a:lnTo>
                  <a:lnTo>
                    <a:pt x="479583" y="106680"/>
                  </a:lnTo>
                  <a:lnTo>
                    <a:pt x="490404" y="106680"/>
                  </a:lnTo>
                  <a:lnTo>
                    <a:pt x="490404" y="42976"/>
                  </a:lnTo>
                  <a:close/>
                </a:path>
                <a:path w="816610" h="307975">
                  <a:moveTo>
                    <a:pt x="490404" y="26517"/>
                  </a:moveTo>
                  <a:lnTo>
                    <a:pt x="480802" y="26517"/>
                  </a:lnTo>
                  <a:lnTo>
                    <a:pt x="427310" y="90220"/>
                  </a:lnTo>
                  <a:lnTo>
                    <a:pt x="440025" y="90220"/>
                  </a:lnTo>
                  <a:lnTo>
                    <a:pt x="479583" y="42976"/>
                  </a:lnTo>
                  <a:lnTo>
                    <a:pt x="490404" y="42976"/>
                  </a:lnTo>
                  <a:lnTo>
                    <a:pt x="490404" y="26517"/>
                  </a:lnTo>
                  <a:close/>
                </a:path>
                <a:path w="816610" h="307975">
                  <a:moveTo>
                    <a:pt x="532386" y="26517"/>
                  </a:moveTo>
                  <a:lnTo>
                    <a:pt x="521413" y="26517"/>
                  </a:lnTo>
                  <a:lnTo>
                    <a:pt x="521413" y="106680"/>
                  </a:lnTo>
                  <a:lnTo>
                    <a:pt x="531319" y="106680"/>
                  </a:lnTo>
                  <a:lnTo>
                    <a:pt x="531319" y="43129"/>
                  </a:lnTo>
                  <a:lnTo>
                    <a:pt x="542160" y="43129"/>
                  </a:lnTo>
                  <a:lnTo>
                    <a:pt x="532386" y="26517"/>
                  </a:lnTo>
                  <a:close/>
                </a:path>
                <a:path w="816610" h="307975">
                  <a:moveTo>
                    <a:pt x="611024" y="43281"/>
                  </a:moveTo>
                  <a:lnTo>
                    <a:pt x="601118" y="43281"/>
                  </a:lnTo>
                  <a:lnTo>
                    <a:pt x="601118" y="106680"/>
                  </a:lnTo>
                  <a:lnTo>
                    <a:pt x="611024" y="106680"/>
                  </a:lnTo>
                  <a:lnTo>
                    <a:pt x="611024" y="43281"/>
                  </a:lnTo>
                  <a:close/>
                </a:path>
                <a:path w="816610" h="307975">
                  <a:moveTo>
                    <a:pt x="542160" y="43129"/>
                  </a:moveTo>
                  <a:lnTo>
                    <a:pt x="531319" y="43129"/>
                  </a:lnTo>
                  <a:lnTo>
                    <a:pt x="563780" y="96926"/>
                  </a:lnTo>
                  <a:lnTo>
                    <a:pt x="568657" y="96926"/>
                  </a:lnTo>
                  <a:lnTo>
                    <a:pt x="576311" y="84277"/>
                  </a:lnTo>
                  <a:lnTo>
                    <a:pt x="566371" y="84277"/>
                  </a:lnTo>
                  <a:lnTo>
                    <a:pt x="542250" y="43281"/>
                  </a:lnTo>
                  <a:lnTo>
                    <a:pt x="542160" y="43129"/>
                  </a:lnTo>
                  <a:close/>
                </a:path>
                <a:path w="816610" h="307975">
                  <a:moveTo>
                    <a:pt x="611024" y="26517"/>
                  </a:moveTo>
                  <a:lnTo>
                    <a:pt x="600966" y="26517"/>
                  </a:lnTo>
                  <a:lnTo>
                    <a:pt x="566371" y="84277"/>
                  </a:lnTo>
                  <a:lnTo>
                    <a:pt x="576311" y="84277"/>
                  </a:lnTo>
                  <a:lnTo>
                    <a:pt x="601118" y="43281"/>
                  </a:lnTo>
                  <a:lnTo>
                    <a:pt x="611024" y="43281"/>
                  </a:lnTo>
                  <a:lnTo>
                    <a:pt x="611024" y="26517"/>
                  </a:lnTo>
                  <a:close/>
                </a:path>
                <a:path w="816610" h="307975">
                  <a:moveTo>
                    <a:pt x="628709" y="121615"/>
                  </a:moveTo>
                  <a:lnTo>
                    <a:pt x="623680" y="129692"/>
                  </a:lnTo>
                  <a:lnTo>
                    <a:pt x="626118" y="132130"/>
                  </a:lnTo>
                  <a:lnTo>
                    <a:pt x="629014" y="133959"/>
                  </a:lnTo>
                  <a:lnTo>
                    <a:pt x="635720" y="136398"/>
                  </a:lnTo>
                  <a:lnTo>
                    <a:pt x="639326" y="137007"/>
                  </a:lnTo>
                  <a:lnTo>
                    <a:pt x="649182" y="137007"/>
                  </a:lnTo>
                  <a:lnTo>
                    <a:pt x="654312" y="135432"/>
                  </a:lnTo>
                  <a:lnTo>
                    <a:pt x="662847" y="129133"/>
                  </a:lnTo>
                  <a:lnTo>
                    <a:pt x="663849" y="127711"/>
                  </a:lnTo>
                  <a:lnTo>
                    <a:pt x="637650" y="127711"/>
                  </a:lnTo>
                  <a:lnTo>
                    <a:pt x="632773" y="125679"/>
                  </a:lnTo>
                  <a:lnTo>
                    <a:pt x="628709" y="121615"/>
                  </a:lnTo>
                  <a:close/>
                </a:path>
                <a:path w="816610" h="307975">
                  <a:moveTo>
                    <a:pt x="638920" y="26517"/>
                  </a:moveTo>
                  <a:lnTo>
                    <a:pt x="627642" y="26517"/>
                  </a:lnTo>
                  <a:lnTo>
                    <a:pt x="663456" y="106527"/>
                  </a:lnTo>
                  <a:lnTo>
                    <a:pt x="659951" y="114300"/>
                  </a:lnTo>
                  <a:lnTo>
                    <a:pt x="657716" y="119176"/>
                  </a:lnTo>
                  <a:lnTo>
                    <a:pt x="655278" y="122631"/>
                  </a:lnTo>
                  <a:lnTo>
                    <a:pt x="652636" y="124663"/>
                  </a:lnTo>
                  <a:lnTo>
                    <a:pt x="650096" y="126695"/>
                  </a:lnTo>
                  <a:lnTo>
                    <a:pt x="646997" y="127711"/>
                  </a:lnTo>
                  <a:lnTo>
                    <a:pt x="663849" y="127711"/>
                  </a:lnTo>
                  <a:lnTo>
                    <a:pt x="666606" y="123799"/>
                  </a:lnTo>
                  <a:lnTo>
                    <a:pt x="669857" y="116281"/>
                  </a:lnTo>
                  <a:lnTo>
                    <a:pt x="679520" y="94640"/>
                  </a:lnTo>
                  <a:lnTo>
                    <a:pt x="669095" y="94640"/>
                  </a:lnTo>
                  <a:lnTo>
                    <a:pt x="638920" y="26517"/>
                  </a:lnTo>
                  <a:close/>
                </a:path>
                <a:path w="816610" h="307975">
                  <a:moveTo>
                    <a:pt x="709938" y="26517"/>
                  </a:moveTo>
                  <a:lnTo>
                    <a:pt x="699270" y="26517"/>
                  </a:lnTo>
                  <a:lnTo>
                    <a:pt x="669095" y="94640"/>
                  </a:lnTo>
                  <a:lnTo>
                    <a:pt x="679520" y="94640"/>
                  </a:lnTo>
                  <a:lnTo>
                    <a:pt x="709938" y="26517"/>
                  </a:lnTo>
                  <a:close/>
                </a:path>
                <a:path w="816610" h="307975">
                  <a:moveTo>
                    <a:pt x="737769" y="26517"/>
                  </a:moveTo>
                  <a:lnTo>
                    <a:pt x="726796" y="26517"/>
                  </a:lnTo>
                  <a:lnTo>
                    <a:pt x="726796" y="106680"/>
                  </a:lnTo>
                  <a:lnTo>
                    <a:pt x="736702" y="106680"/>
                  </a:lnTo>
                  <a:lnTo>
                    <a:pt x="736702" y="43129"/>
                  </a:lnTo>
                  <a:lnTo>
                    <a:pt x="747543" y="43129"/>
                  </a:lnTo>
                  <a:lnTo>
                    <a:pt x="737769" y="26517"/>
                  </a:lnTo>
                  <a:close/>
                </a:path>
                <a:path w="816610" h="307975">
                  <a:moveTo>
                    <a:pt x="816408" y="43281"/>
                  </a:moveTo>
                  <a:lnTo>
                    <a:pt x="806502" y="43281"/>
                  </a:lnTo>
                  <a:lnTo>
                    <a:pt x="806502" y="106680"/>
                  </a:lnTo>
                  <a:lnTo>
                    <a:pt x="816408" y="106680"/>
                  </a:lnTo>
                  <a:lnTo>
                    <a:pt x="816408" y="43281"/>
                  </a:lnTo>
                  <a:close/>
                </a:path>
                <a:path w="816610" h="307975">
                  <a:moveTo>
                    <a:pt x="747543" y="43129"/>
                  </a:moveTo>
                  <a:lnTo>
                    <a:pt x="736702" y="43129"/>
                  </a:lnTo>
                  <a:lnTo>
                    <a:pt x="769164" y="96926"/>
                  </a:lnTo>
                  <a:lnTo>
                    <a:pt x="774040" y="96926"/>
                  </a:lnTo>
                  <a:lnTo>
                    <a:pt x="781695" y="84277"/>
                  </a:lnTo>
                  <a:lnTo>
                    <a:pt x="771754" y="84277"/>
                  </a:lnTo>
                  <a:lnTo>
                    <a:pt x="747633" y="43281"/>
                  </a:lnTo>
                  <a:lnTo>
                    <a:pt x="747543" y="43129"/>
                  </a:lnTo>
                  <a:close/>
                </a:path>
                <a:path w="816610" h="307975">
                  <a:moveTo>
                    <a:pt x="816408" y="26517"/>
                  </a:moveTo>
                  <a:lnTo>
                    <a:pt x="806349" y="26517"/>
                  </a:lnTo>
                  <a:lnTo>
                    <a:pt x="771754" y="84277"/>
                  </a:lnTo>
                  <a:lnTo>
                    <a:pt x="781695" y="84277"/>
                  </a:lnTo>
                  <a:lnTo>
                    <a:pt x="806502" y="43281"/>
                  </a:lnTo>
                  <a:lnTo>
                    <a:pt x="816408" y="43281"/>
                  </a:lnTo>
                  <a:lnTo>
                    <a:pt x="816408" y="26517"/>
                  </a:lnTo>
                  <a:close/>
                </a:path>
                <a:path w="816610" h="307975">
                  <a:moveTo>
                    <a:pt x="51358" y="176276"/>
                  </a:moveTo>
                  <a:lnTo>
                    <a:pt x="35610" y="176276"/>
                  </a:lnTo>
                  <a:lnTo>
                    <a:pt x="28701" y="177495"/>
                  </a:lnTo>
                  <a:lnTo>
                    <a:pt x="3809" y="199999"/>
                  </a:lnTo>
                  <a:lnTo>
                    <a:pt x="3809" y="210972"/>
                  </a:lnTo>
                  <a:lnTo>
                    <a:pt x="17068" y="228396"/>
                  </a:lnTo>
                  <a:lnTo>
                    <a:pt x="11582" y="230936"/>
                  </a:lnTo>
                  <a:lnTo>
                    <a:pt x="7365" y="234391"/>
                  </a:lnTo>
                  <a:lnTo>
                    <a:pt x="4419" y="238760"/>
                  </a:lnTo>
                  <a:lnTo>
                    <a:pt x="1473" y="243027"/>
                  </a:lnTo>
                  <a:lnTo>
                    <a:pt x="0" y="248056"/>
                  </a:lnTo>
                  <a:lnTo>
                    <a:pt x="0" y="260350"/>
                  </a:lnTo>
                  <a:lnTo>
                    <a:pt x="34696" y="286004"/>
                  </a:lnTo>
                  <a:lnTo>
                    <a:pt x="52171" y="286004"/>
                  </a:lnTo>
                  <a:lnTo>
                    <a:pt x="82029" y="270459"/>
                  </a:lnTo>
                  <a:lnTo>
                    <a:pt x="36118" y="270459"/>
                  </a:lnTo>
                  <a:lnTo>
                    <a:pt x="30378" y="268935"/>
                  </a:lnTo>
                  <a:lnTo>
                    <a:pt x="22047" y="262839"/>
                  </a:lnTo>
                  <a:lnTo>
                    <a:pt x="19964" y="258622"/>
                  </a:lnTo>
                  <a:lnTo>
                    <a:pt x="19964" y="248056"/>
                  </a:lnTo>
                  <a:lnTo>
                    <a:pt x="22047" y="243789"/>
                  </a:lnTo>
                  <a:lnTo>
                    <a:pt x="30378" y="237693"/>
                  </a:lnTo>
                  <a:lnTo>
                    <a:pt x="36118" y="236169"/>
                  </a:lnTo>
                  <a:lnTo>
                    <a:pt x="80853" y="236169"/>
                  </a:lnTo>
                  <a:lnTo>
                    <a:pt x="79654" y="234391"/>
                  </a:lnTo>
                  <a:lnTo>
                    <a:pt x="75387" y="230936"/>
                  </a:lnTo>
                  <a:lnTo>
                    <a:pt x="69799" y="228396"/>
                  </a:lnTo>
                  <a:lnTo>
                    <a:pt x="73985" y="226060"/>
                  </a:lnTo>
                  <a:lnTo>
                    <a:pt x="77520" y="222859"/>
                  </a:lnTo>
                  <a:lnTo>
                    <a:pt x="78152" y="221843"/>
                  </a:lnTo>
                  <a:lnTo>
                    <a:pt x="37236" y="221843"/>
                  </a:lnTo>
                  <a:lnTo>
                    <a:pt x="32308" y="220522"/>
                  </a:lnTo>
                  <a:lnTo>
                    <a:pt x="28651" y="217881"/>
                  </a:lnTo>
                  <a:lnTo>
                    <a:pt x="25095" y="215138"/>
                  </a:lnTo>
                  <a:lnTo>
                    <a:pt x="23317" y="211480"/>
                  </a:lnTo>
                  <a:lnTo>
                    <a:pt x="23317" y="202133"/>
                  </a:lnTo>
                  <a:lnTo>
                    <a:pt x="25095" y="198424"/>
                  </a:lnTo>
                  <a:lnTo>
                    <a:pt x="28651" y="195783"/>
                  </a:lnTo>
                  <a:lnTo>
                    <a:pt x="32308" y="193141"/>
                  </a:lnTo>
                  <a:lnTo>
                    <a:pt x="37236" y="191820"/>
                  </a:lnTo>
                  <a:lnTo>
                    <a:pt x="79476" y="191820"/>
                  </a:lnTo>
                  <a:lnTo>
                    <a:pt x="74980" y="185826"/>
                  </a:lnTo>
                  <a:lnTo>
                    <a:pt x="70307" y="182372"/>
                  </a:lnTo>
                  <a:lnTo>
                    <a:pt x="58318" y="177495"/>
                  </a:lnTo>
                  <a:lnTo>
                    <a:pt x="51358" y="176276"/>
                  </a:lnTo>
                  <a:close/>
                </a:path>
                <a:path w="816610" h="307975">
                  <a:moveTo>
                    <a:pt x="80853" y="236169"/>
                  </a:moveTo>
                  <a:lnTo>
                    <a:pt x="50749" y="236169"/>
                  </a:lnTo>
                  <a:lnTo>
                    <a:pt x="56540" y="237693"/>
                  </a:lnTo>
                  <a:lnTo>
                    <a:pt x="65074" y="243789"/>
                  </a:lnTo>
                  <a:lnTo>
                    <a:pt x="67208" y="248056"/>
                  </a:lnTo>
                  <a:lnTo>
                    <a:pt x="67208" y="258622"/>
                  </a:lnTo>
                  <a:lnTo>
                    <a:pt x="65074" y="262839"/>
                  </a:lnTo>
                  <a:lnTo>
                    <a:pt x="56540" y="268935"/>
                  </a:lnTo>
                  <a:lnTo>
                    <a:pt x="50749" y="270459"/>
                  </a:lnTo>
                  <a:lnTo>
                    <a:pt x="82029" y="270459"/>
                  </a:lnTo>
                  <a:lnTo>
                    <a:pt x="85343" y="266039"/>
                  </a:lnTo>
                  <a:lnTo>
                    <a:pt x="87172" y="260350"/>
                  </a:lnTo>
                  <a:lnTo>
                    <a:pt x="87172" y="248056"/>
                  </a:lnTo>
                  <a:lnTo>
                    <a:pt x="85648" y="243027"/>
                  </a:lnTo>
                  <a:lnTo>
                    <a:pt x="82600" y="238760"/>
                  </a:lnTo>
                  <a:lnTo>
                    <a:pt x="80853" y="236169"/>
                  </a:lnTo>
                  <a:close/>
                </a:path>
                <a:path w="816610" h="307975">
                  <a:moveTo>
                    <a:pt x="79476" y="191820"/>
                  </a:moveTo>
                  <a:lnTo>
                    <a:pt x="49631" y="191820"/>
                  </a:lnTo>
                  <a:lnTo>
                    <a:pt x="54559" y="193141"/>
                  </a:lnTo>
                  <a:lnTo>
                    <a:pt x="58216" y="195783"/>
                  </a:lnTo>
                  <a:lnTo>
                    <a:pt x="61975" y="198424"/>
                  </a:lnTo>
                  <a:lnTo>
                    <a:pt x="63855" y="202133"/>
                  </a:lnTo>
                  <a:lnTo>
                    <a:pt x="63855" y="211480"/>
                  </a:lnTo>
                  <a:lnTo>
                    <a:pt x="62026" y="215138"/>
                  </a:lnTo>
                  <a:lnTo>
                    <a:pt x="58369" y="217881"/>
                  </a:lnTo>
                  <a:lnTo>
                    <a:pt x="54711" y="220522"/>
                  </a:lnTo>
                  <a:lnTo>
                    <a:pt x="49733" y="221843"/>
                  </a:lnTo>
                  <a:lnTo>
                    <a:pt x="78152" y="221843"/>
                  </a:lnTo>
                  <a:lnTo>
                    <a:pt x="82162" y="215392"/>
                  </a:lnTo>
                  <a:lnTo>
                    <a:pt x="82248" y="215138"/>
                  </a:lnTo>
                  <a:lnTo>
                    <a:pt x="83362" y="210972"/>
                  </a:lnTo>
                  <a:lnTo>
                    <a:pt x="83362" y="199999"/>
                  </a:lnTo>
                  <a:lnTo>
                    <a:pt x="81686" y="194767"/>
                  </a:lnTo>
                  <a:lnTo>
                    <a:pt x="79476" y="191820"/>
                  </a:lnTo>
                  <a:close/>
                </a:path>
                <a:path w="816610" h="307975">
                  <a:moveTo>
                    <a:pt x="117110" y="260248"/>
                  </a:moveTo>
                  <a:lnTo>
                    <a:pt x="109998" y="260248"/>
                  </a:lnTo>
                  <a:lnTo>
                    <a:pt x="107052" y="261416"/>
                  </a:lnTo>
                  <a:lnTo>
                    <a:pt x="102378" y="266090"/>
                  </a:lnTo>
                  <a:lnTo>
                    <a:pt x="101210" y="269138"/>
                  </a:lnTo>
                  <a:lnTo>
                    <a:pt x="101210" y="275539"/>
                  </a:lnTo>
                  <a:lnTo>
                    <a:pt x="108373" y="284175"/>
                  </a:lnTo>
                  <a:lnTo>
                    <a:pt x="102277" y="307492"/>
                  </a:lnTo>
                  <a:lnTo>
                    <a:pt x="114621" y="307492"/>
                  </a:lnTo>
                  <a:lnTo>
                    <a:pt x="122393" y="286004"/>
                  </a:lnTo>
                  <a:lnTo>
                    <a:pt x="123816" y="282448"/>
                  </a:lnTo>
                  <a:lnTo>
                    <a:pt x="124695" y="279908"/>
                  </a:lnTo>
                  <a:lnTo>
                    <a:pt x="125136" y="278079"/>
                  </a:lnTo>
                  <a:lnTo>
                    <a:pt x="125644" y="276250"/>
                  </a:lnTo>
                  <a:lnTo>
                    <a:pt x="125898" y="274523"/>
                  </a:lnTo>
                  <a:lnTo>
                    <a:pt x="125898" y="269138"/>
                  </a:lnTo>
                  <a:lnTo>
                    <a:pt x="124730" y="266090"/>
                  </a:lnTo>
                  <a:lnTo>
                    <a:pt x="120057" y="261416"/>
                  </a:lnTo>
                  <a:lnTo>
                    <a:pt x="117110" y="260248"/>
                  </a:lnTo>
                  <a:close/>
                </a:path>
                <a:path w="816610" h="307975">
                  <a:moveTo>
                    <a:pt x="189971" y="176276"/>
                  </a:moveTo>
                  <a:lnTo>
                    <a:pt x="172902" y="176276"/>
                  </a:lnTo>
                  <a:lnTo>
                    <a:pt x="165282" y="178460"/>
                  </a:lnTo>
                  <a:lnTo>
                    <a:pt x="158577" y="182829"/>
                  </a:lnTo>
                  <a:lnTo>
                    <a:pt x="151871" y="187096"/>
                  </a:lnTo>
                  <a:lnTo>
                    <a:pt x="137376" y="222348"/>
                  </a:lnTo>
                  <a:lnTo>
                    <a:pt x="137298" y="222901"/>
                  </a:lnTo>
                  <a:lnTo>
                    <a:pt x="142727" y="260705"/>
                  </a:lnTo>
                  <a:lnTo>
                    <a:pt x="146516" y="268782"/>
                  </a:lnTo>
                  <a:lnTo>
                    <a:pt x="146588" y="268935"/>
                  </a:lnTo>
                  <a:lnTo>
                    <a:pt x="151871" y="275234"/>
                  </a:lnTo>
                  <a:lnTo>
                    <a:pt x="158577" y="279603"/>
                  </a:lnTo>
                  <a:lnTo>
                    <a:pt x="165282" y="283870"/>
                  </a:lnTo>
                  <a:lnTo>
                    <a:pt x="172902" y="286004"/>
                  </a:lnTo>
                  <a:lnTo>
                    <a:pt x="189971" y="286004"/>
                  </a:lnTo>
                  <a:lnTo>
                    <a:pt x="197591" y="283870"/>
                  </a:lnTo>
                  <a:lnTo>
                    <a:pt x="211104" y="275234"/>
                  </a:lnTo>
                  <a:lnTo>
                    <a:pt x="216438" y="268935"/>
                  </a:lnTo>
                  <a:lnTo>
                    <a:pt x="216509" y="268782"/>
                  </a:lnTo>
                  <a:lnTo>
                    <a:pt x="173918" y="268782"/>
                  </a:lnTo>
                  <a:lnTo>
                    <a:pt x="167924" y="265633"/>
                  </a:lnTo>
                  <a:lnTo>
                    <a:pt x="156900" y="231140"/>
                  </a:lnTo>
                  <a:lnTo>
                    <a:pt x="157284" y="222901"/>
                  </a:lnTo>
                  <a:lnTo>
                    <a:pt x="157310" y="222348"/>
                  </a:lnTo>
                  <a:lnTo>
                    <a:pt x="158453" y="215252"/>
                  </a:lnTo>
                  <a:lnTo>
                    <a:pt x="158539" y="214719"/>
                  </a:lnTo>
                  <a:lnTo>
                    <a:pt x="160587" y="208251"/>
                  </a:lnTo>
                  <a:lnTo>
                    <a:pt x="163454" y="202946"/>
                  </a:lnTo>
                  <a:lnTo>
                    <a:pt x="167924" y="196646"/>
                  </a:lnTo>
                  <a:lnTo>
                    <a:pt x="173918" y="193497"/>
                  </a:lnTo>
                  <a:lnTo>
                    <a:pt x="216524" y="193497"/>
                  </a:lnTo>
                  <a:lnTo>
                    <a:pt x="211104" y="187096"/>
                  </a:lnTo>
                  <a:lnTo>
                    <a:pt x="204297" y="182829"/>
                  </a:lnTo>
                  <a:lnTo>
                    <a:pt x="197591" y="178460"/>
                  </a:lnTo>
                  <a:lnTo>
                    <a:pt x="189971" y="176276"/>
                  </a:lnTo>
                  <a:close/>
                </a:path>
                <a:path w="816610" h="307975">
                  <a:moveTo>
                    <a:pt x="216485" y="193497"/>
                  </a:moveTo>
                  <a:lnTo>
                    <a:pt x="189057" y="193497"/>
                  </a:lnTo>
                  <a:lnTo>
                    <a:pt x="195051" y="196646"/>
                  </a:lnTo>
                  <a:lnTo>
                    <a:pt x="199420" y="202946"/>
                  </a:lnTo>
                  <a:lnTo>
                    <a:pt x="202354" y="208251"/>
                  </a:lnTo>
                  <a:lnTo>
                    <a:pt x="204449" y="214719"/>
                  </a:lnTo>
                  <a:lnTo>
                    <a:pt x="205706" y="222348"/>
                  </a:lnTo>
                  <a:lnTo>
                    <a:pt x="206126" y="231140"/>
                  </a:lnTo>
                  <a:lnTo>
                    <a:pt x="205732" y="239388"/>
                  </a:lnTo>
                  <a:lnTo>
                    <a:pt x="205706" y="239931"/>
                  </a:lnTo>
                  <a:lnTo>
                    <a:pt x="189057" y="268782"/>
                  </a:lnTo>
                  <a:lnTo>
                    <a:pt x="216509" y="268782"/>
                  </a:lnTo>
                  <a:lnTo>
                    <a:pt x="220299" y="260705"/>
                  </a:lnTo>
                  <a:lnTo>
                    <a:pt x="222832" y="254171"/>
                  </a:lnTo>
                  <a:lnTo>
                    <a:pt x="224516" y="247561"/>
                  </a:lnTo>
                  <a:lnTo>
                    <a:pt x="224642" y="247065"/>
                  </a:lnTo>
                  <a:lnTo>
                    <a:pt x="225651" y="239931"/>
                  </a:lnTo>
                  <a:lnTo>
                    <a:pt x="225728" y="239388"/>
                  </a:lnTo>
                  <a:lnTo>
                    <a:pt x="226090" y="231140"/>
                  </a:lnTo>
                  <a:lnTo>
                    <a:pt x="225728" y="222901"/>
                  </a:lnTo>
                  <a:lnTo>
                    <a:pt x="224642" y="215252"/>
                  </a:lnTo>
                  <a:lnTo>
                    <a:pt x="222847" y="208251"/>
                  </a:lnTo>
                  <a:lnTo>
                    <a:pt x="220299" y="201726"/>
                  </a:lnTo>
                  <a:lnTo>
                    <a:pt x="216485" y="193497"/>
                  </a:lnTo>
                  <a:close/>
                </a:path>
                <a:path w="816610" h="307975">
                  <a:moveTo>
                    <a:pt x="306743" y="203098"/>
                  </a:moveTo>
                  <a:lnTo>
                    <a:pt x="287693" y="203098"/>
                  </a:lnTo>
                  <a:lnTo>
                    <a:pt x="287693" y="284480"/>
                  </a:lnTo>
                  <a:lnTo>
                    <a:pt x="306743" y="284480"/>
                  </a:lnTo>
                  <a:lnTo>
                    <a:pt x="306743" y="251866"/>
                  </a:lnTo>
                  <a:lnTo>
                    <a:pt x="344093" y="251866"/>
                  </a:lnTo>
                  <a:lnTo>
                    <a:pt x="336918" y="242265"/>
                  </a:lnTo>
                  <a:lnTo>
                    <a:pt x="341634" y="236016"/>
                  </a:lnTo>
                  <a:lnTo>
                    <a:pt x="306743" y="236016"/>
                  </a:lnTo>
                  <a:lnTo>
                    <a:pt x="306743" y="203098"/>
                  </a:lnTo>
                  <a:close/>
                </a:path>
                <a:path w="816610" h="307975">
                  <a:moveTo>
                    <a:pt x="344093" y="251866"/>
                  </a:moveTo>
                  <a:lnTo>
                    <a:pt x="321525" y="251866"/>
                  </a:lnTo>
                  <a:lnTo>
                    <a:pt x="346062" y="284480"/>
                  </a:lnTo>
                  <a:lnTo>
                    <a:pt x="368465" y="284480"/>
                  </a:lnTo>
                  <a:lnTo>
                    <a:pt x="344093" y="251866"/>
                  </a:lnTo>
                  <a:close/>
                </a:path>
                <a:path w="816610" h="307975">
                  <a:moveTo>
                    <a:pt x="366483" y="203098"/>
                  </a:moveTo>
                  <a:lnTo>
                    <a:pt x="346062" y="203098"/>
                  </a:lnTo>
                  <a:lnTo>
                    <a:pt x="321983" y="236016"/>
                  </a:lnTo>
                  <a:lnTo>
                    <a:pt x="341634" y="236016"/>
                  </a:lnTo>
                  <a:lnTo>
                    <a:pt x="366483" y="203098"/>
                  </a:lnTo>
                  <a:close/>
                </a:path>
                <a:path w="816610" h="307975">
                  <a:moveTo>
                    <a:pt x="444385" y="203098"/>
                  </a:moveTo>
                  <a:lnTo>
                    <a:pt x="381901" y="203098"/>
                  </a:lnTo>
                  <a:lnTo>
                    <a:pt x="381901" y="284480"/>
                  </a:lnTo>
                  <a:lnTo>
                    <a:pt x="400951" y="284480"/>
                  </a:lnTo>
                  <a:lnTo>
                    <a:pt x="400951" y="219252"/>
                  </a:lnTo>
                  <a:lnTo>
                    <a:pt x="444385" y="219252"/>
                  </a:lnTo>
                  <a:lnTo>
                    <a:pt x="444385" y="20309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74010" y="5365500"/>
              <a:ext cx="464184" cy="109855"/>
            </a:xfrm>
            <a:custGeom>
              <a:avLst/>
              <a:gdLst/>
              <a:ahLst/>
              <a:cxnLst/>
              <a:rect l="l" t="t" r="r" b="b"/>
              <a:pathLst>
                <a:path w="464185" h="109854">
                  <a:moveTo>
                    <a:pt x="65887" y="0"/>
                  </a:moveTo>
                  <a:lnTo>
                    <a:pt x="57150" y="0"/>
                  </a:lnTo>
                  <a:lnTo>
                    <a:pt x="49263" y="447"/>
                  </a:lnTo>
                  <a:lnTo>
                    <a:pt x="11544" y="20764"/>
                  </a:lnTo>
                  <a:lnTo>
                    <a:pt x="0" y="54863"/>
                  </a:lnTo>
                  <a:lnTo>
                    <a:pt x="431" y="62077"/>
                  </a:lnTo>
                  <a:lnTo>
                    <a:pt x="21602" y="98802"/>
                  </a:lnTo>
                  <a:lnTo>
                    <a:pt x="56997" y="109727"/>
                  </a:lnTo>
                  <a:lnTo>
                    <a:pt x="65735" y="109727"/>
                  </a:lnTo>
                  <a:lnTo>
                    <a:pt x="73710" y="108203"/>
                  </a:lnTo>
                  <a:lnTo>
                    <a:pt x="88239" y="102107"/>
                  </a:lnTo>
                  <a:lnTo>
                    <a:pt x="94386" y="97688"/>
                  </a:lnTo>
                  <a:lnTo>
                    <a:pt x="98971" y="92354"/>
                  </a:lnTo>
                  <a:lnTo>
                    <a:pt x="50749" y="92354"/>
                  </a:lnTo>
                  <a:lnTo>
                    <a:pt x="44196" y="90779"/>
                  </a:lnTo>
                  <a:lnTo>
                    <a:pt x="20074" y="62512"/>
                  </a:lnTo>
                  <a:lnTo>
                    <a:pt x="20074" y="47215"/>
                  </a:lnTo>
                  <a:lnTo>
                    <a:pt x="21590" y="41198"/>
                  </a:lnTo>
                  <a:lnTo>
                    <a:pt x="28063" y="29870"/>
                  </a:lnTo>
                  <a:lnTo>
                    <a:pt x="32613" y="25399"/>
                  </a:lnTo>
                  <a:lnTo>
                    <a:pt x="38404" y="22250"/>
                  </a:lnTo>
                  <a:lnTo>
                    <a:pt x="44196" y="18999"/>
                  </a:lnTo>
                  <a:lnTo>
                    <a:pt x="50749" y="17373"/>
                  </a:lnTo>
                  <a:lnTo>
                    <a:pt x="98971" y="17373"/>
                  </a:lnTo>
                  <a:lnTo>
                    <a:pt x="94386" y="12039"/>
                  </a:lnTo>
                  <a:lnTo>
                    <a:pt x="88290" y="7619"/>
                  </a:lnTo>
                  <a:lnTo>
                    <a:pt x="73863" y="1523"/>
                  </a:lnTo>
                  <a:lnTo>
                    <a:pt x="65887" y="0"/>
                  </a:lnTo>
                  <a:close/>
                </a:path>
                <a:path w="464185" h="109854">
                  <a:moveTo>
                    <a:pt x="86563" y="79705"/>
                  </a:moveTo>
                  <a:lnTo>
                    <a:pt x="80438" y="85239"/>
                  </a:lnTo>
                  <a:lnTo>
                    <a:pt x="73647" y="89192"/>
                  </a:lnTo>
                  <a:lnTo>
                    <a:pt x="66189" y="91563"/>
                  </a:lnTo>
                  <a:lnTo>
                    <a:pt x="58064" y="92354"/>
                  </a:lnTo>
                  <a:lnTo>
                    <a:pt x="98971" y="92354"/>
                  </a:lnTo>
                  <a:lnTo>
                    <a:pt x="99364" y="91897"/>
                  </a:lnTo>
                  <a:lnTo>
                    <a:pt x="86563" y="79705"/>
                  </a:lnTo>
                  <a:close/>
                </a:path>
                <a:path w="464185" h="109854">
                  <a:moveTo>
                    <a:pt x="98971" y="17373"/>
                  </a:moveTo>
                  <a:lnTo>
                    <a:pt x="58064" y="17373"/>
                  </a:lnTo>
                  <a:lnTo>
                    <a:pt x="66189" y="18154"/>
                  </a:lnTo>
                  <a:lnTo>
                    <a:pt x="73647" y="20497"/>
                  </a:lnTo>
                  <a:lnTo>
                    <a:pt x="80438" y="24403"/>
                  </a:lnTo>
                  <a:lnTo>
                    <a:pt x="86563" y="29870"/>
                  </a:lnTo>
                  <a:lnTo>
                    <a:pt x="99364" y="17830"/>
                  </a:lnTo>
                  <a:lnTo>
                    <a:pt x="98971" y="17373"/>
                  </a:lnTo>
                  <a:close/>
                </a:path>
                <a:path w="464185" h="109854">
                  <a:moveTo>
                    <a:pt x="157252" y="25907"/>
                  </a:moveTo>
                  <a:lnTo>
                    <a:pt x="140691" y="25907"/>
                  </a:lnTo>
                  <a:lnTo>
                    <a:pt x="133275" y="27685"/>
                  </a:lnTo>
                  <a:lnTo>
                    <a:pt x="105639" y="59486"/>
                  </a:lnTo>
                  <a:lnTo>
                    <a:pt x="105639" y="75539"/>
                  </a:lnTo>
                  <a:lnTo>
                    <a:pt x="133275" y="107492"/>
                  </a:lnTo>
                  <a:lnTo>
                    <a:pt x="140691" y="109270"/>
                  </a:lnTo>
                  <a:lnTo>
                    <a:pt x="157252" y="109270"/>
                  </a:lnTo>
                  <a:lnTo>
                    <a:pt x="164720" y="107492"/>
                  </a:lnTo>
                  <a:lnTo>
                    <a:pt x="177928" y="100380"/>
                  </a:lnTo>
                  <a:lnTo>
                    <a:pt x="183059" y="95453"/>
                  </a:lnTo>
                  <a:lnTo>
                    <a:pt x="184504" y="92963"/>
                  </a:lnTo>
                  <a:lnTo>
                    <a:pt x="141911" y="92963"/>
                  </a:lnTo>
                  <a:lnTo>
                    <a:pt x="136119" y="90627"/>
                  </a:lnTo>
                  <a:lnTo>
                    <a:pt x="131547" y="85953"/>
                  </a:lnTo>
                  <a:lnTo>
                    <a:pt x="127077" y="81279"/>
                  </a:lnTo>
                  <a:lnTo>
                    <a:pt x="124842" y="75133"/>
                  </a:lnTo>
                  <a:lnTo>
                    <a:pt x="124842" y="59893"/>
                  </a:lnTo>
                  <a:lnTo>
                    <a:pt x="127077" y="53746"/>
                  </a:lnTo>
                  <a:lnTo>
                    <a:pt x="131547" y="49072"/>
                  </a:lnTo>
                  <a:lnTo>
                    <a:pt x="136119" y="44399"/>
                  </a:lnTo>
                  <a:lnTo>
                    <a:pt x="141911" y="42062"/>
                  </a:lnTo>
                  <a:lnTo>
                    <a:pt x="184415" y="42062"/>
                  </a:lnTo>
                  <a:lnTo>
                    <a:pt x="183059" y="39725"/>
                  </a:lnTo>
                  <a:lnTo>
                    <a:pt x="177928" y="34797"/>
                  </a:lnTo>
                  <a:lnTo>
                    <a:pt x="164720" y="27685"/>
                  </a:lnTo>
                  <a:lnTo>
                    <a:pt x="157252" y="25907"/>
                  </a:lnTo>
                  <a:close/>
                </a:path>
                <a:path w="464185" h="109854">
                  <a:moveTo>
                    <a:pt x="184415" y="42062"/>
                  </a:moveTo>
                  <a:lnTo>
                    <a:pt x="155931" y="42062"/>
                  </a:lnTo>
                  <a:lnTo>
                    <a:pt x="161723" y="44399"/>
                  </a:lnTo>
                  <a:lnTo>
                    <a:pt x="170867" y="53746"/>
                  </a:lnTo>
                  <a:lnTo>
                    <a:pt x="173153" y="59893"/>
                  </a:lnTo>
                  <a:lnTo>
                    <a:pt x="173153" y="75133"/>
                  </a:lnTo>
                  <a:lnTo>
                    <a:pt x="170867" y="81279"/>
                  </a:lnTo>
                  <a:lnTo>
                    <a:pt x="161723" y="90627"/>
                  </a:lnTo>
                  <a:lnTo>
                    <a:pt x="155931" y="92963"/>
                  </a:lnTo>
                  <a:lnTo>
                    <a:pt x="184504" y="92963"/>
                  </a:lnTo>
                  <a:lnTo>
                    <a:pt x="186716" y="89153"/>
                  </a:lnTo>
                  <a:lnTo>
                    <a:pt x="190475" y="82753"/>
                  </a:lnTo>
                  <a:lnTo>
                    <a:pt x="192355" y="75539"/>
                  </a:lnTo>
                  <a:lnTo>
                    <a:pt x="192355" y="59486"/>
                  </a:lnTo>
                  <a:lnTo>
                    <a:pt x="190475" y="52323"/>
                  </a:lnTo>
                  <a:lnTo>
                    <a:pt x="186716" y="46024"/>
                  </a:lnTo>
                  <a:lnTo>
                    <a:pt x="184415" y="42062"/>
                  </a:lnTo>
                  <a:close/>
                </a:path>
                <a:path w="464185" h="109854">
                  <a:moveTo>
                    <a:pt x="260907" y="26822"/>
                  </a:moveTo>
                  <a:lnTo>
                    <a:pt x="211174" y="26822"/>
                  </a:lnTo>
                  <a:lnTo>
                    <a:pt x="211174" y="108203"/>
                  </a:lnTo>
                  <a:lnTo>
                    <a:pt x="263396" y="108203"/>
                  </a:lnTo>
                  <a:lnTo>
                    <a:pt x="271524" y="106222"/>
                  </a:lnTo>
                  <a:lnTo>
                    <a:pt x="282497" y="98297"/>
                  </a:lnTo>
                  <a:lnTo>
                    <a:pt x="284425" y="94335"/>
                  </a:lnTo>
                  <a:lnTo>
                    <a:pt x="229309" y="94335"/>
                  </a:lnTo>
                  <a:lnTo>
                    <a:pt x="229309" y="73456"/>
                  </a:lnTo>
                  <a:lnTo>
                    <a:pt x="283747" y="73456"/>
                  </a:lnTo>
                  <a:lnTo>
                    <a:pt x="280211" y="68884"/>
                  </a:lnTo>
                  <a:lnTo>
                    <a:pt x="270153" y="65836"/>
                  </a:lnTo>
                  <a:lnTo>
                    <a:pt x="274115" y="64109"/>
                  </a:lnTo>
                  <a:lnTo>
                    <a:pt x="277163" y="61721"/>
                  </a:lnTo>
                  <a:lnTo>
                    <a:pt x="277803" y="60807"/>
                  </a:lnTo>
                  <a:lnTo>
                    <a:pt x="229309" y="60807"/>
                  </a:lnTo>
                  <a:lnTo>
                    <a:pt x="229309" y="40690"/>
                  </a:lnTo>
                  <a:lnTo>
                    <a:pt x="282403" y="40690"/>
                  </a:lnTo>
                  <a:lnTo>
                    <a:pt x="279855" y="35966"/>
                  </a:lnTo>
                  <a:lnTo>
                    <a:pt x="268679" y="28651"/>
                  </a:lnTo>
                  <a:lnTo>
                    <a:pt x="260907" y="26822"/>
                  </a:lnTo>
                  <a:close/>
                </a:path>
                <a:path w="464185" h="109854">
                  <a:moveTo>
                    <a:pt x="283747" y="73456"/>
                  </a:moveTo>
                  <a:lnTo>
                    <a:pt x="256894" y="73456"/>
                  </a:lnTo>
                  <a:lnTo>
                    <a:pt x="260704" y="74371"/>
                  </a:lnTo>
                  <a:lnTo>
                    <a:pt x="263142" y="76199"/>
                  </a:lnTo>
                  <a:lnTo>
                    <a:pt x="265581" y="77927"/>
                  </a:lnTo>
                  <a:lnTo>
                    <a:pt x="266800" y="80568"/>
                  </a:lnTo>
                  <a:lnTo>
                    <a:pt x="266800" y="90931"/>
                  </a:lnTo>
                  <a:lnTo>
                    <a:pt x="261567" y="94335"/>
                  </a:lnTo>
                  <a:lnTo>
                    <a:pt x="284425" y="94335"/>
                  </a:lnTo>
                  <a:lnTo>
                    <a:pt x="285240" y="92659"/>
                  </a:lnTo>
                  <a:lnTo>
                    <a:pt x="285240" y="75387"/>
                  </a:lnTo>
                  <a:lnTo>
                    <a:pt x="283747" y="73456"/>
                  </a:lnTo>
                  <a:close/>
                </a:path>
                <a:path w="464185" h="109854">
                  <a:moveTo>
                    <a:pt x="282403" y="40690"/>
                  </a:moveTo>
                  <a:lnTo>
                    <a:pt x="259129" y="40690"/>
                  </a:lnTo>
                  <a:lnTo>
                    <a:pt x="264057" y="43992"/>
                  </a:lnTo>
                  <a:lnTo>
                    <a:pt x="264057" y="57403"/>
                  </a:lnTo>
                  <a:lnTo>
                    <a:pt x="259129" y="60807"/>
                  </a:lnTo>
                  <a:lnTo>
                    <a:pt x="277803" y="60807"/>
                  </a:lnTo>
                  <a:lnTo>
                    <a:pt x="279297" y="58673"/>
                  </a:lnTo>
                  <a:lnTo>
                    <a:pt x="281532" y="55625"/>
                  </a:lnTo>
                  <a:lnTo>
                    <a:pt x="282649" y="52019"/>
                  </a:lnTo>
                  <a:lnTo>
                    <a:pt x="282649" y="41147"/>
                  </a:lnTo>
                  <a:lnTo>
                    <a:pt x="282403" y="40690"/>
                  </a:lnTo>
                  <a:close/>
                </a:path>
                <a:path w="464185" h="109854">
                  <a:moveTo>
                    <a:pt x="348508" y="25907"/>
                  </a:moveTo>
                  <a:lnTo>
                    <a:pt x="332557" y="25907"/>
                  </a:lnTo>
                  <a:lnTo>
                    <a:pt x="325343" y="27685"/>
                  </a:lnTo>
                  <a:lnTo>
                    <a:pt x="298521" y="59639"/>
                  </a:lnTo>
                  <a:lnTo>
                    <a:pt x="298521" y="75539"/>
                  </a:lnTo>
                  <a:lnTo>
                    <a:pt x="326664" y="107492"/>
                  </a:lnTo>
                  <a:lnTo>
                    <a:pt x="334538" y="109270"/>
                  </a:lnTo>
                  <a:lnTo>
                    <a:pt x="350489" y="109270"/>
                  </a:lnTo>
                  <a:lnTo>
                    <a:pt x="356788" y="108153"/>
                  </a:lnTo>
                  <a:lnTo>
                    <a:pt x="367964" y="103682"/>
                  </a:lnTo>
                  <a:lnTo>
                    <a:pt x="372587" y="100380"/>
                  </a:lnTo>
                  <a:lnTo>
                    <a:pt x="376245" y="96011"/>
                  </a:lnTo>
                  <a:lnTo>
                    <a:pt x="373725" y="93116"/>
                  </a:lnTo>
                  <a:lnTo>
                    <a:pt x="336925" y="93116"/>
                  </a:lnTo>
                  <a:lnTo>
                    <a:pt x="331033" y="91389"/>
                  </a:lnTo>
                  <a:lnTo>
                    <a:pt x="326257" y="87934"/>
                  </a:lnTo>
                  <a:lnTo>
                    <a:pt x="321584" y="84378"/>
                  </a:lnTo>
                  <a:lnTo>
                    <a:pt x="318688" y="79603"/>
                  </a:lnTo>
                  <a:lnTo>
                    <a:pt x="317571" y="73609"/>
                  </a:lnTo>
                  <a:lnTo>
                    <a:pt x="381426" y="73609"/>
                  </a:lnTo>
                  <a:lnTo>
                    <a:pt x="381629" y="71170"/>
                  </a:lnTo>
                  <a:lnTo>
                    <a:pt x="381731" y="60959"/>
                  </a:lnTo>
                  <a:lnTo>
                    <a:pt x="317418" y="60959"/>
                  </a:lnTo>
                  <a:lnTo>
                    <a:pt x="318317" y="55067"/>
                  </a:lnTo>
                  <a:lnTo>
                    <a:pt x="334487" y="41147"/>
                  </a:lnTo>
                  <a:lnTo>
                    <a:pt x="373765" y="41147"/>
                  </a:lnTo>
                  <a:lnTo>
                    <a:pt x="373025" y="39776"/>
                  </a:lnTo>
                  <a:lnTo>
                    <a:pt x="372943" y="39623"/>
                  </a:lnTo>
                  <a:lnTo>
                    <a:pt x="368166" y="34797"/>
                  </a:lnTo>
                  <a:lnTo>
                    <a:pt x="361767" y="31241"/>
                  </a:lnTo>
                  <a:lnTo>
                    <a:pt x="355569" y="27685"/>
                  </a:lnTo>
                  <a:lnTo>
                    <a:pt x="348508" y="25907"/>
                  </a:lnTo>
                  <a:close/>
                </a:path>
                <a:path w="464185" h="109854">
                  <a:moveTo>
                    <a:pt x="366122" y="84378"/>
                  </a:moveTo>
                  <a:lnTo>
                    <a:pt x="365934" y="84378"/>
                  </a:lnTo>
                  <a:lnTo>
                    <a:pt x="360243" y="90169"/>
                  </a:lnTo>
                  <a:lnTo>
                    <a:pt x="352877" y="93116"/>
                  </a:lnTo>
                  <a:lnTo>
                    <a:pt x="373725" y="93116"/>
                  </a:lnTo>
                  <a:lnTo>
                    <a:pt x="366122" y="84378"/>
                  </a:lnTo>
                  <a:close/>
                </a:path>
                <a:path w="464185" h="109854">
                  <a:moveTo>
                    <a:pt x="373765" y="41147"/>
                  </a:moveTo>
                  <a:lnTo>
                    <a:pt x="346781" y="41147"/>
                  </a:lnTo>
                  <a:lnTo>
                    <a:pt x="351962" y="42976"/>
                  </a:lnTo>
                  <a:lnTo>
                    <a:pt x="360293" y="50291"/>
                  </a:lnTo>
                  <a:lnTo>
                    <a:pt x="362783" y="55067"/>
                  </a:lnTo>
                  <a:lnTo>
                    <a:pt x="363595" y="60959"/>
                  </a:lnTo>
                  <a:lnTo>
                    <a:pt x="381731" y="60959"/>
                  </a:lnTo>
                  <a:lnTo>
                    <a:pt x="381731" y="59639"/>
                  </a:lnTo>
                  <a:lnTo>
                    <a:pt x="379990" y="52476"/>
                  </a:lnTo>
                  <a:lnTo>
                    <a:pt x="379953" y="52323"/>
                  </a:lnTo>
                  <a:lnTo>
                    <a:pt x="376483" y="46177"/>
                  </a:lnTo>
                  <a:lnTo>
                    <a:pt x="373765" y="41147"/>
                  </a:lnTo>
                  <a:close/>
                </a:path>
                <a:path w="464185" h="109854">
                  <a:moveTo>
                    <a:pt x="435556" y="42976"/>
                  </a:moveTo>
                  <a:lnTo>
                    <a:pt x="416506" y="42976"/>
                  </a:lnTo>
                  <a:lnTo>
                    <a:pt x="416506" y="108203"/>
                  </a:lnTo>
                  <a:lnTo>
                    <a:pt x="435556" y="108203"/>
                  </a:lnTo>
                  <a:lnTo>
                    <a:pt x="435556" y="42976"/>
                  </a:lnTo>
                  <a:close/>
                </a:path>
                <a:path w="464185" h="109854">
                  <a:moveTo>
                    <a:pt x="464055" y="26822"/>
                  </a:moveTo>
                  <a:lnTo>
                    <a:pt x="387855" y="26822"/>
                  </a:lnTo>
                  <a:lnTo>
                    <a:pt x="387855" y="42976"/>
                  </a:lnTo>
                  <a:lnTo>
                    <a:pt x="464055" y="42976"/>
                  </a:lnTo>
                  <a:lnTo>
                    <a:pt x="464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68676" y="5673091"/>
              <a:ext cx="3976128" cy="35087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76500" y="4152900"/>
              <a:ext cx="4584700" cy="9779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6792" y="5214626"/>
              <a:ext cx="615472" cy="3140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81000" y="6362700"/>
              <a:ext cx="6794500" cy="2755900"/>
            </a:xfrm>
            <a:custGeom>
              <a:avLst/>
              <a:gdLst/>
              <a:ahLst/>
              <a:cxnLst/>
              <a:rect l="l" t="t" r="r" b="b"/>
              <a:pathLst>
                <a:path w="6794500" h="2755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565400"/>
                  </a:lnTo>
                  <a:lnTo>
                    <a:pt x="5031" y="2609079"/>
                  </a:lnTo>
                  <a:lnTo>
                    <a:pt x="19362" y="2649177"/>
                  </a:lnTo>
                  <a:lnTo>
                    <a:pt x="41850" y="2684548"/>
                  </a:lnTo>
                  <a:lnTo>
                    <a:pt x="71351" y="2714049"/>
                  </a:lnTo>
                  <a:lnTo>
                    <a:pt x="106722" y="2736537"/>
                  </a:lnTo>
                  <a:lnTo>
                    <a:pt x="146820" y="2750868"/>
                  </a:lnTo>
                  <a:lnTo>
                    <a:pt x="190500" y="2755900"/>
                  </a:lnTo>
                  <a:lnTo>
                    <a:pt x="6604000" y="2755900"/>
                  </a:lnTo>
                  <a:lnTo>
                    <a:pt x="6647678" y="2750868"/>
                  </a:lnTo>
                  <a:lnTo>
                    <a:pt x="6687775" y="2736537"/>
                  </a:lnTo>
                  <a:lnTo>
                    <a:pt x="6723146" y="2714049"/>
                  </a:lnTo>
                  <a:lnTo>
                    <a:pt x="6752648" y="2684548"/>
                  </a:lnTo>
                  <a:lnTo>
                    <a:pt x="6775136" y="2649177"/>
                  </a:lnTo>
                  <a:lnTo>
                    <a:pt x="6789468" y="2609079"/>
                  </a:lnTo>
                  <a:lnTo>
                    <a:pt x="6794500" y="2565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1000" y="62103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3989" y="6670039"/>
              <a:ext cx="1315085" cy="1837055"/>
            </a:xfrm>
            <a:custGeom>
              <a:avLst/>
              <a:gdLst/>
              <a:ahLst/>
              <a:cxnLst/>
              <a:rect l="l" t="t" r="r" b="b"/>
              <a:pathLst>
                <a:path w="1315085" h="1837054">
                  <a:moveTo>
                    <a:pt x="105257" y="0"/>
                  </a:moveTo>
                  <a:lnTo>
                    <a:pt x="0" y="0"/>
                  </a:lnTo>
                  <a:lnTo>
                    <a:pt x="0" y="19558"/>
                  </a:lnTo>
                  <a:lnTo>
                    <a:pt x="41071" y="19558"/>
                  </a:lnTo>
                  <a:lnTo>
                    <a:pt x="41071" y="124460"/>
                  </a:lnTo>
                  <a:lnTo>
                    <a:pt x="64008" y="124460"/>
                  </a:lnTo>
                  <a:lnTo>
                    <a:pt x="64008" y="19558"/>
                  </a:lnTo>
                  <a:lnTo>
                    <a:pt x="105257" y="19558"/>
                  </a:lnTo>
                  <a:lnTo>
                    <a:pt x="105257" y="0"/>
                  </a:lnTo>
                  <a:close/>
                </a:path>
                <a:path w="1315085" h="1837054">
                  <a:moveTo>
                    <a:pt x="205968" y="76987"/>
                  </a:moveTo>
                  <a:lnTo>
                    <a:pt x="196697" y="47294"/>
                  </a:lnTo>
                  <a:lnTo>
                    <a:pt x="195122" y="44564"/>
                  </a:lnTo>
                  <a:lnTo>
                    <a:pt x="189128" y="38823"/>
                  </a:lnTo>
                  <a:lnTo>
                    <a:pt x="183565" y="35826"/>
                  </a:lnTo>
                  <a:lnTo>
                    <a:pt x="183565" y="68097"/>
                  </a:lnTo>
                  <a:lnTo>
                    <a:pt x="183565" y="85877"/>
                  </a:lnTo>
                  <a:lnTo>
                    <a:pt x="180898" y="93052"/>
                  </a:lnTo>
                  <a:lnTo>
                    <a:pt x="170230" y="103949"/>
                  </a:lnTo>
                  <a:lnTo>
                    <a:pt x="163474" y="106680"/>
                  </a:lnTo>
                  <a:lnTo>
                    <a:pt x="147116" y="106680"/>
                  </a:lnTo>
                  <a:lnTo>
                    <a:pt x="140360" y="103949"/>
                  </a:lnTo>
                  <a:lnTo>
                    <a:pt x="135026" y="98501"/>
                  </a:lnTo>
                  <a:lnTo>
                    <a:pt x="129806" y="93052"/>
                  </a:lnTo>
                  <a:lnTo>
                    <a:pt x="127203" y="85877"/>
                  </a:lnTo>
                  <a:lnTo>
                    <a:pt x="127203" y="68097"/>
                  </a:lnTo>
                  <a:lnTo>
                    <a:pt x="129806" y="60921"/>
                  </a:lnTo>
                  <a:lnTo>
                    <a:pt x="135026" y="55473"/>
                  </a:lnTo>
                  <a:lnTo>
                    <a:pt x="140360" y="50025"/>
                  </a:lnTo>
                  <a:lnTo>
                    <a:pt x="147116" y="47294"/>
                  </a:lnTo>
                  <a:lnTo>
                    <a:pt x="163474" y="47294"/>
                  </a:lnTo>
                  <a:lnTo>
                    <a:pt x="170230" y="50025"/>
                  </a:lnTo>
                  <a:lnTo>
                    <a:pt x="180898" y="60921"/>
                  </a:lnTo>
                  <a:lnTo>
                    <a:pt x="183565" y="68097"/>
                  </a:lnTo>
                  <a:lnTo>
                    <a:pt x="183565" y="35826"/>
                  </a:lnTo>
                  <a:lnTo>
                    <a:pt x="155295" y="28448"/>
                  </a:lnTo>
                  <a:lnTo>
                    <a:pt x="148272" y="28841"/>
                  </a:lnTo>
                  <a:lnTo>
                    <a:pt x="111201" y="51917"/>
                  </a:lnTo>
                  <a:lnTo>
                    <a:pt x="104800" y="76987"/>
                  </a:lnTo>
                  <a:lnTo>
                    <a:pt x="105194" y="83832"/>
                  </a:lnTo>
                  <a:lnTo>
                    <a:pt x="129336" y="119481"/>
                  </a:lnTo>
                  <a:lnTo>
                    <a:pt x="155295" y="125704"/>
                  </a:lnTo>
                  <a:lnTo>
                    <a:pt x="162394" y="125310"/>
                  </a:lnTo>
                  <a:lnTo>
                    <a:pt x="196799" y="106680"/>
                  </a:lnTo>
                  <a:lnTo>
                    <a:pt x="199390" y="102235"/>
                  </a:lnTo>
                  <a:lnTo>
                    <a:pt x="202260" y="96456"/>
                  </a:lnTo>
                  <a:lnTo>
                    <a:pt x="204317" y="90322"/>
                  </a:lnTo>
                  <a:lnTo>
                    <a:pt x="205549" y="83832"/>
                  </a:lnTo>
                  <a:lnTo>
                    <a:pt x="205968" y="76987"/>
                  </a:lnTo>
                  <a:close/>
                </a:path>
                <a:path w="1315085" h="1837054">
                  <a:moveTo>
                    <a:pt x="312928" y="29514"/>
                  </a:moveTo>
                  <a:lnTo>
                    <a:pt x="236118" y="29514"/>
                  </a:lnTo>
                  <a:lnTo>
                    <a:pt x="234518" y="66141"/>
                  </a:lnTo>
                  <a:lnTo>
                    <a:pt x="234048" y="75501"/>
                  </a:lnTo>
                  <a:lnTo>
                    <a:pt x="233451" y="82740"/>
                  </a:lnTo>
                  <a:lnTo>
                    <a:pt x="232740" y="87833"/>
                  </a:lnTo>
                  <a:lnTo>
                    <a:pt x="232232" y="92075"/>
                  </a:lnTo>
                  <a:lnTo>
                    <a:pt x="222846" y="106146"/>
                  </a:lnTo>
                  <a:lnTo>
                    <a:pt x="217157" y="106146"/>
                  </a:lnTo>
                  <a:lnTo>
                    <a:pt x="215734" y="105968"/>
                  </a:lnTo>
                  <a:lnTo>
                    <a:pt x="214071" y="105613"/>
                  </a:lnTo>
                  <a:lnTo>
                    <a:pt x="213029" y="123812"/>
                  </a:lnTo>
                  <a:lnTo>
                    <a:pt x="213004" y="124282"/>
                  </a:lnTo>
                  <a:lnTo>
                    <a:pt x="217868" y="125590"/>
                  </a:lnTo>
                  <a:lnTo>
                    <a:pt x="221957" y="126238"/>
                  </a:lnTo>
                  <a:lnTo>
                    <a:pt x="232384" y="126238"/>
                  </a:lnTo>
                  <a:lnTo>
                    <a:pt x="237959" y="123812"/>
                  </a:lnTo>
                  <a:lnTo>
                    <a:pt x="246138" y="113969"/>
                  </a:lnTo>
                  <a:lnTo>
                    <a:pt x="249047" y="107276"/>
                  </a:lnTo>
                  <a:lnTo>
                    <a:pt x="249262" y="106146"/>
                  </a:lnTo>
                  <a:lnTo>
                    <a:pt x="250698" y="98856"/>
                  </a:lnTo>
                  <a:lnTo>
                    <a:pt x="255143" y="48361"/>
                  </a:lnTo>
                  <a:lnTo>
                    <a:pt x="290703" y="48361"/>
                  </a:lnTo>
                  <a:lnTo>
                    <a:pt x="290703" y="124460"/>
                  </a:lnTo>
                  <a:lnTo>
                    <a:pt x="312928" y="124460"/>
                  </a:lnTo>
                  <a:lnTo>
                    <a:pt x="312928" y="48361"/>
                  </a:lnTo>
                  <a:lnTo>
                    <a:pt x="312928" y="29514"/>
                  </a:lnTo>
                  <a:close/>
                </a:path>
                <a:path w="1315085" h="1837054">
                  <a:moveTo>
                    <a:pt x="428028" y="82143"/>
                  </a:moveTo>
                  <a:lnTo>
                    <a:pt x="425526" y="76212"/>
                  </a:lnTo>
                  <a:lnTo>
                    <a:pt x="425399" y="75920"/>
                  </a:lnTo>
                  <a:lnTo>
                    <a:pt x="424764" y="74434"/>
                  </a:lnTo>
                  <a:lnTo>
                    <a:pt x="418249" y="68986"/>
                  </a:lnTo>
                  <a:lnTo>
                    <a:pt x="412915" y="65405"/>
                  </a:lnTo>
                  <a:lnTo>
                    <a:pt x="406514" y="62852"/>
                  </a:lnTo>
                  <a:lnTo>
                    <a:pt x="405447" y="62636"/>
                  </a:lnTo>
                  <a:lnTo>
                    <a:pt x="405447" y="86410"/>
                  </a:lnTo>
                  <a:lnTo>
                    <a:pt x="405447" y="97193"/>
                  </a:lnTo>
                  <a:lnTo>
                    <a:pt x="403733" y="101346"/>
                  </a:lnTo>
                  <a:lnTo>
                    <a:pt x="396849" y="107035"/>
                  </a:lnTo>
                  <a:lnTo>
                    <a:pt x="392074" y="108343"/>
                  </a:lnTo>
                  <a:lnTo>
                    <a:pt x="365086" y="108102"/>
                  </a:lnTo>
                  <a:lnTo>
                    <a:pt x="365086" y="75920"/>
                  </a:lnTo>
                  <a:lnTo>
                    <a:pt x="398868" y="76212"/>
                  </a:lnTo>
                  <a:lnTo>
                    <a:pt x="392112" y="76212"/>
                  </a:lnTo>
                  <a:lnTo>
                    <a:pt x="397154" y="77520"/>
                  </a:lnTo>
                  <a:lnTo>
                    <a:pt x="403783" y="82499"/>
                  </a:lnTo>
                  <a:lnTo>
                    <a:pt x="405447" y="86410"/>
                  </a:lnTo>
                  <a:lnTo>
                    <a:pt x="405447" y="62636"/>
                  </a:lnTo>
                  <a:lnTo>
                    <a:pt x="399046" y="61315"/>
                  </a:lnTo>
                  <a:lnTo>
                    <a:pt x="390512" y="60807"/>
                  </a:lnTo>
                  <a:lnTo>
                    <a:pt x="365086" y="60629"/>
                  </a:lnTo>
                  <a:lnTo>
                    <a:pt x="365086" y="29514"/>
                  </a:lnTo>
                  <a:lnTo>
                    <a:pt x="342861" y="29514"/>
                  </a:lnTo>
                  <a:lnTo>
                    <a:pt x="342861" y="124460"/>
                  </a:lnTo>
                  <a:lnTo>
                    <a:pt x="387311" y="124637"/>
                  </a:lnTo>
                  <a:lnTo>
                    <a:pt x="396455" y="124180"/>
                  </a:lnTo>
                  <a:lnTo>
                    <a:pt x="423913" y="108394"/>
                  </a:lnTo>
                  <a:lnTo>
                    <a:pt x="425361" y="105968"/>
                  </a:lnTo>
                  <a:lnTo>
                    <a:pt x="427367" y="99479"/>
                  </a:lnTo>
                  <a:lnTo>
                    <a:pt x="428028" y="92100"/>
                  </a:lnTo>
                  <a:lnTo>
                    <a:pt x="428028" y="82143"/>
                  </a:lnTo>
                  <a:close/>
                </a:path>
                <a:path w="1315085" h="1837054">
                  <a:moveTo>
                    <a:pt x="541794" y="124460"/>
                  </a:moveTo>
                  <a:lnTo>
                    <a:pt x="513359" y="86410"/>
                  </a:lnTo>
                  <a:lnTo>
                    <a:pt x="504990" y="75209"/>
                  </a:lnTo>
                  <a:lnTo>
                    <a:pt x="510489" y="67919"/>
                  </a:lnTo>
                  <a:lnTo>
                    <a:pt x="539483" y="29514"/>
                  </a:lnTo>
                  <a:lnTo>
                    <a:pt x="515658" y="29514"/>
                  </a:lnTo>
                  <a:lnTo>
                    <a:pt x="487565" y="67919"/>
                  </a:lnTo>
                  <a:lnTo>
                    <a:pt x="469785" y="67919"/>
                  </a:lnTo>
                  <a:lnTo>
                    <a:pt x="469785" y="29514"/>
                  </a:lnTo>
                  <a:lnTo>
                    <a:pt x="447560" y="29514"/>
                  </a:lnTo>
                  <a:lnTo>
                    <a:pt x="447560" y="124460"/>
                  </a:lnTo>
                  <a:lnTo>
                    <a:pt x="469785" y="124460"/>
                  </a:lnTo>
                  <a:lnTo>
                    <a:pt x="469785" y="86410"/>
                  </a:lnTo>
                  <a:lnTo>
                    <a:pt x="487032" y="86410"/>
                  </a:lnTo>
                  <a:lnTo>
                    <a:pt x="515658" y="124460"/>
                  </a:lnTo>
                  <a:lnTo>
                    <a:pt x="541794" y="124460"/>
                  </a:lnTo>
                  <a:close/>
                </a:path>
                <a:path w="1315085" h="1837054">
                  <a:moveTo>
                    <a:pt x="556171" y="1757184"/>
                  </a:moveTo>
                  <a:lnTo>
                    <a:pt x="545350" y="1720913"/>
                  </a:lnTo>
                  <a:lnTo>
                    <a:pt x="544068" y="1719084"/>
                  </a:lnTo>
                  <a:lnTo>
                    <a:pt x="537425" y="1713077"/>
                  </a:lnTo>
                  <a:lnTo>
                    <a:pt x="533247" y="1710817"/>
                  </a:lnTo>
                  <a:lnTo>
                    <a:pt x="533247" y="1744179"/>
                  </a:lnTo>
                  <a:lnTo>
                    <a:pt x="531215" y="1748548"/>
                  </a:lnTo>
                  <a:lnTo>
                    <a:pt x="527151" y="1752003"/>
                  </a:lnTo>
                  <a:lnTo>
                    <a:pt x="523062" y="1755559"/>
                  </a:lnTo>
                  <a:lnTo>
                    <a:pt x="522884" y="1755559"/>
                  </a:lnTo>
                  <a:lnTo>
                    <a:pt x="518007" y="1757184"/>
                  </a:lnTo>
                  <a:lnTo>
                    <a:pt x="505104" y="1757184"/>
                  </a:lnTo>
                  <a:lnTo>
                    <a:pt x="499922" y="1755559"/>
                  </a:lnTo>
                  <a:lnTo>
                    <a:pt x="492201" y="1749056"/>
                  </a:lnTo>
                  <a:lnTo>
                    <a:pt x="490270" y="1744637"/>
                  </a:lnTo>
                  <a:lnTo>
                    <a:pt x="490270" y="1733562"/>
                  </a:lnTo>
                  <a:lnTo>
                    <a:pt x="492086" y="1729447"/>
                  </a:lnTo>
                  <a:lnTo>
                    <a:pt x="492201" y="1729193"/>
                  </a:lnTo>
                  <a:lnTo>
                    <a:pt x="496062" y="1725942"/>
                  </a:lnTo>
                  <a:lnTo>
                    <a:pt x="499859" y="1722640"/>
                  </a:lnTo>
                  <a:lnTo>
                    <a:pt x="502208" y="1721827"/>
                  </a:lnTo>
                  <a:lnTo>
                    <a:pt x="504952" y="1720913"/>
                  </a:lnTo>
                  <a:lnTo>
                    <a:pt x="518058" y="1720913"/>
                  </a:lnTo>
                  <a:lnTo>
                    <a:pt x="523443" y="1722640"/>
                  </a:lnTo>
                  <a:lnTo>
                    <a:pt x="527304" y="1726095"/>
                  </a:lnTo>
                  <a:lnTo>
                    <a:pt x="531266" y="1729447"/>
                  </a:lnTo>
                  <a:lnTo>
                    <a:pt x="533171" y="1733562"/>
                  </a:lnTo>
                  <a:lnTo>
                    <a:pt x="533247" y="1744179"/>
                  </a:lnTo>
                  <a:lnTo>
                    <a:pt x="533247" y="1710817"/>
                  </a:lnTo>
                  <a:lnTo>
                    <a:pt x="529551" y="1708797"/>
                  </a:lnTo>
                  <a:lnTo>
                    <a:pt x="520433" y="1706219"/>
                  </a:lnTo>
                  <a:lnTo>
                    <a:pt x="510082" y="1705368"/>
                  </a:lnTo>
                  <a:lnTo>
                    <a:pt x="502767" y="1705368"/>
                  </a:lnTo>
                  <a:lnTo>
                    <a:pt x="496163" y="1706791"/>
                  </a:lnTo>
                  <a:lnTo>
                    <a:pt x="484378" y="1712480"/>
                  </a:lnTo>
                  <a:lnTo>
                    <a:pt x="479704" y="1716544"/>
                  </a:lnTo>
                  <a:lnTo>
                    <a:pt x="476250" y="1721827"/>
                  </a:lnTo>
                  <a:lnTo>
                    <a:pt x="472795" y="1727009"/>
                  </a:lnTo>
                  <a:lnTo>
                    <a:pt x="471068" y="1733054"/>
                  </a:lnTo>
                  <a:lnTo>
                    <a:pt x="471068" y="1746465"/>
                  </a:lnTo>
                  <a:lnTo>
                    <a:pt x="500786" y="1772729"/>
                  </a:lnTo>
                  <a:lnTo>
                    <a:pt x="513892" y="1772729"/>
                  </a:lnTo>
                  <a:lnTo>
                    <a:pt x="536219" y="1761693"/>
                  </a:lnTo>
                  <a:lnTo>
                    <a:pt x="536016" y="1765261"/>
                  </a:lnTo>
                  <a:lnTo>
                    <a:pt x="535978" y="1766023"/>
                  </a:lnTo>
                  <a:lnTo>
                    <a:pt x="535863" y="1768055"/>
                  </a:lnTo>
                  <a:lnTo>
                    <a:pt x="535749" y="1770138"/>
                  </a:lnTo>
                  <a:lnTo>
                    <a:pt x="503529" y="1798485"/>
                  </a:lnTo>
                  <a:lnTo>
                    <a:pt x="495300" y="1798485"/>
                  </a:lnTo>
                  <a:lnTo>
                    <a:pt x="488543" y="1796757"/>
                  </a:lnTo>
                  <a:lnTo>
                    <a:pt x="483260" y="1793303"/>
                  </a:lnTo>
                  <a:lnTo>
                    <a:pt x="475945" y="1808238"/>
                  </a:lnTo>
                  <a:lnTo>
                    <a:pt x="498500" y="1815096"/>
                  </a:lnTo>
                  <a:lnTo>
                    <a:pt x="503986" y="1815096"/>
                  </a:lnTo>
                  <a:lnTo>
                    <a:pt x="541820" y="1800352"/>
                  </a:lnTo>
                  <a:lnTo>
                    <a:pt x="543344" y="1798485"/>
                  </a:lnTo>
                  <a:lnTo>
                    <a:pt x="546087" y="1795132"/>
                  </a:lnTo>
                  <a:lnTo>
                    <a:pt x="556094" y="1761693"/>
                  </a:lnTo>
                  <a:lnTo>
                    <a:pt x="556171" y="1757184"/>
                  </a:lnTo>
                  <a:close/>
                </a:path>
                <a:path w="1315085" h="1837054">
                  <a:moveTo>
                    <a:pt x="592251" y="1798231"/>
                  </a:moveTo>
                  <a:lnTo>
                    <a:pt x="591083" y="1795183"/>
                  </a:lnTo>
                  <a:lnTo>
                    <a:pt x="586409" y="1790509"/>
                  </a:lnTo>
                  <a:lnTo>
                    <a:pt x="583463" y="1789341"/>
                  </a:lnTo>
                  <a:lnTo>
                    <a:pt x="576351" y="1789341"/>
                  </a:lnTo>
                  <a:lnTo>
                    <a:pt x="573405" y="1790509"/>
                  </a:lnTo>
                  <a:lnTo>
                    <a:pt x="568731" y="1795183"/>
                  </a:lnTo>
                  <a:lnTo>
                    <a:pt x="567563" y="1798231"/>
                  </a:lnTo>
                  <a:lnTo>
                    <a:pt x="567563" y="1804631"/>
                  </a:lnTo>
                  <a:lnTo>
                    <a:pt x="574725" y="1813267"/>
                  </a:lnTo>
                  <a:lnTo>
                    <a:pt x="568629" y="1836585"/>
                  </a:lnTo>
                  <a:lnTo>
                    <a:pt x="580974" y="1836585"/>
                  </a:lnTo>
                  <a:lnTo>
                    <a:pt x="588746" y="1815096"/>
                  </a:lnTo>
                  <a:lnTo>
                    <a:pt x="590169" y="1811540"/>
                  </a:lnTo>
                  <a:lnTo>
                    <a:pt x="591058" y="1809000"/>
                  </a:lnTo>
                  <a:lnTo>
                    <a:pt x="591489" y="1807171"/>
                  </a:lnTo>
                  <a:lnTo>
                    <a:pt x="591997" y="1805343"/>
                  </a:lnTo>
                  <a:lnTo>
                    <a:pt x="592251" y="1803615"/>
                  </a:lnTo>
                  <a:lnTo>
                    <a:pt x="592251" y="1798231"/>
                  </a:lnTo>
                  <a:close/>
                </a:path>
                <a:path w="1315085" h="1837054">
                  <a:moveTo>
                    <a:pt x="596188" y="1529092"/>
                  </a:moveTo>
                  <a:lnTo>
                    <a:pt x="586892" y="1529092"/>
                  </a:lnTo>
                  <a:lnTo>
                    <a:pt x="541020" y="1608188"/>
                  </a:lnTo>
                  <a:lnTo>
                    <a:pt x="507453" y="1550885"/>
                  </a:lnTo>
                  <a:lnTo>
                    <a:pt x="494690" y="1529092"/>
                  </a:lnTo>
                  <a:lnTo>
                    <a:pt x="485394" y="1529092"/>
                  </a:lnTo>
                  <a:lnTo>
                    <a:pt x="485394" y="1635772"/>
                  </a:lnTo>
                  <a:lnTo>
                    <a:pt x="496214" y="1635772"/>
                  </a:lnTo>
                  <a:lnTo>
                    <a:pt x="496214" y="1550885"/>
                  </a:lnTo>
                  <a:lnTo>
                    <a:pt x="538124" y="1622209"/>
                  </a:lnTo>
                  <a:lnTo>
                    <a:pt x="543458" y="1622209"/>
                  </a:lnTo>
                  <a:lnTo>
                    <a:pt x="551637" y="1608188"/>
                  </a:lnTo>
                  <a:lnTo>
                    <a:pt x="585368" y="1550428"/>
                  </a:lnTo>
                  <a:lnTo>
                    <a:pt x="585368" y="1635772"/>
                  </a:lnTo>
                  <a:lnTo>
                    <a:pt x="596188" y="1635772"/>
                  </a:lnTo>
                  <a:lnTo>
                    <a:pt x="596188" y="1550428"/>
                  </a:lnTo>
                  <a:lnTo>
                    <a:pt x="596188" y="1529092"/>
                  </a:lnTo>
                  <a:close/>
                </a:path>
                <a:path w="1315085" h="1837054">
                  <a:moveTo>
                    <a:pt x="647331" y="76987"/>
                  </a:moveTo>
                  <a:lnTo>
                    <a:pt x="630504" y="38823"/>
                  </a:lnTo>
                  <a:lnTo>
                    <a:pt x="624928" y="35826"/>
                  </a:lnTo>
                  <a:lnTo>
                    <a:pt x="624928" y="68097"/>
                  </a:lnTo>
                  <a:lnTo>
                    <a:pt x="624928" y="85877"/>
                  </a:lnTo>
                  <a:lnTo>
                    <a:pt x="622261" y="93052"/>
                  </a:lnTo>
                  <a:lnTo>
                    <a:pt x="611593" y="103949"/>
                  </a:lnTo>
                  <a:lnTo>
                    <a:pt x="604837" y="106680"/>
                  </a:lnTo>
                  <a:lnTo>
                    <a:pt x="588479" y="106680"/>
                  </a:lnTo>
                  <a:lnTo>
                    <a:pt x="581723" y="103949"/>
                  </a:lnTo>
                  <a:lnTo>
                    <a:pt x="576389" y="98501"/>
                  </a:lnTo>
                  <a:lnTo>
                    <a:pt x="571182" y="93052"/>
                  </a:lnTo>
                  <a:lnTo>
                    <a:pt x="568566" y="85877"/>
                  </a:lnTo>
                  <a:lnTo>
                    <a:pt x="568566" y="68097"/>
                  </a:lnTo>
                  <a:lnTo>
                    <a:pt x="571182" y="60921"/>
                  </a:lnTo>
                  <a:lnTo>
                    <a:pt x="576389" y="55473"/>
                  </a:lnTo>
                  <a:lnTo>
                    <a:pt x="581723" y="50025"/>
                  </a:lnTo>
                  <a:lnTo>
                    <a:pt x="588479" y="47294"/>
                  </a:lnTo>
                  <a:lnTo>
                    <a:pt x="604837" y="47294"/>
                  </a:lnTo>
                  <a:lnTo>
                    <a:pt x="611593" y="50025"/>
                  </a:lnTo>
                  <a:lnTo>
                    <a:pt x="622261" y="60921"/>
                  </a:lnTo>
                  <a:lnTo>
                    <a:pt x="624928" y="68097"/>
                  </a:lnTo>
                  <a:lnTo>
                    <a:pt x="624928" y="35826"/>
                  </a:lnTo>
                  <a:lnTo>
                    <a:pt x="596658" y="28448"/>
                  </a:lnTo>
                  <a:lnTo>
                    <a:pt x="589635" y="28841"/>
                  </a:lnTo>
                  <a:lnTo>
                    <a:pt x="552564" y="51917"/>
                  </a:lnTo>
                  <a:lnTo>
                    <a:pt x="546163" y="76987"/>
                  </a:lnTo>
                  <a:lnTo>
                    <a:pt x="546569" y="83832"/>
                  </a:lnTo>
                  <a:lnTo>
                    <a:pt x="570699" y="119481"/>
                  </a:lnTo>
                  <a:lnTo>
                    <a:pt x="596658" y="125704"/>
                  </a:lnTo>
                  <a:lnTo>
                    <a:pt x="603770" y="125310"/>
                  </a:lnTo>
                  <a:lnTo>
                    <a:pt x="638175" y="106680"/>
                  </a:lnTo>
                  <a:lnTo>
                    <a:pt x="646925" y="83832"/>
                  </a:lnTo>
                  <a:lnTo>
                    <a:pt x="647331" y="76987"/>
                  </a:lnTo>
                  <a:close/>
                </a:path>
                <a:path w="1315085" h="1837054">
                  <a:moveTo>
                    <a:pt x="689584" y="1575828"/>
                  </a:moveTo>
                  <a:lnTo>
                    <a:pt x="686790" y="1568107"/>
                  </a:lnTo>
                  <a:lnTo>
                    <a:pt x="682853" y="1564449"/>
                  </a:lnTo>
                  <a:lnTo>
                    <a:pt x="681202" y="1562925"/>
                  </a:lnTo>
                  <a:lnTo>
                    <a:pt x="675614" y="1557642"/>
                  </a:lnTo>
                  <a:lnTo>
                    <a:pt x="667588" y="1555000"/>
                  </a:lnTo>
                  <a:lnTo>
                    <a:pt x="650824" y="1555000"/>
                  </a:lnTo>
                  <a:lnTo>
                    <a:pt x="644829" y="1555965"/>
                  </a:lnTo>
                  <a:lnTo>
                    <a:pt x="639140" y="1557896"/>
                  </a:lnTo>
                  <a:lnTo>
                    <a:pt x="633450" y="1559725"/>
                  </a:lnTo>
                  <a:lnTo>
                    <a:pt x="628573" y="1562366"/>
                  </a:lnTo>
                  <a:lnTo>
                    <a:pt x="624509" y="1565821"/>
                  </a:lnTo>
                  <a:lnTo>
                    <a:pt x="629386" y="1573898"/>
                  </a:lnTo>
                  <a:lnTo>
                    <a:pt x="632739" y="1570951"/>
                  </a:lnTo>
                  <a:lnTo>
                    <a:pt x="636752" y="1568665"/>
                  </a:lnTo>
                  <a:lnTo>
                    <a:pt x="641426" y="1567040"/>
                  </a:lnTo>
                  <a:lnTo>
                    <a:pt x="646099" y="1565313"/>
                  </a:lnTo>
                  <a:lnTo>
                    <a:pt x="650976" y="1564449"/>
                  </a:lnTo>
                  <a:lnTo>
                    <a:pt x="663473" y="1564449"/>
                  </a:lnTo>
                  <a:lnTo>
                    <a:pt x="669112" y="1566278"/>
                  </a:lnTo>
                  <a:lnTo>
                    <a:pt x="672973" y="1569935"/>
                  </a:lnTo>
                  <a:lnTo>
                    <a:pt x="676833" y="1573491"/>
                  </a:lnTo>
                  <a:lnTo>
                    <a:pt x="678764" y="1578724"/>
                  </a:lnTo>
                  <a:lnTo>
                    <a:pt x="678764" y="1590509"/>
                  </a:lnTo>
                  <a:lnTo>
                    <a:pt x="678764" y="1598587"/>
                  </a:lnTo>
                  <a:lnTo>
                    <a:pt x="678764" y="1611693"/>
                  </a:lnTo>
                  <a:lnTo>
                    <a:pt x="676630" y="1616976"/>
                  </a:lnTo>
                  <a:lnTo>
                    <a:pt x="659409" y="1628000"/>
                  </a:lnTo>
                  <a:lnTo>
                    <a:pt x="646912" y="1628000"/>
                  </a:lnTo>
                  <a:lnTo>
                    <a:pt x="641934" y="1626679"/>
                  </a:lnTo>
                  <a:lnTo>
                    <a:pt x="638378" y="1624037"/>
                  </a:lnTo>
                  <a:lnTo>
                    <a:pt x="634822" y="1621294"/>
                  </a:lnTo>
                  <a:lnTo>
                    <a:pt x="633044" y="1617586"/>
                  </a:lnTo>
                  <a:lnTo>
                    <a:pt x="633044" y="1603362"/>
                  </a:lnTo>
                  <a:lnTo>
                    <a:pt x="639902" y="1598587"/>
                  </a:lnTo>
                  <a:lnTo>
                    <a:pt x="678764" y="1598587"/>
                  </a:lnTo>
                  <a:lnTo>
                    <a:pt x="678764" y="1590509"/>
                  </a:lnTo>
                  <a:lnTo>
                    <a:pt x="642543" y="1590509"/>
                  </a:lnTo>
                  <a:lnTo>
                    <a:pt x="634669" y="1592592"/>
                  </a:lnTo>
                  <a:lnTo>
                    <a:pt x="629691" y="1596758"/>
                  </a:lnTo>
                  <a:lnTo>
                    <a:pt x="624814" y="1600923"/>
                  </a:lnTo>
                  <a:lnTo>
                    <a:pt x="622376" y="1606410"/>
                  </a:lnTo>
                  <a:lnTo>
                    <a:pt x="622376" y="1620227"/>
                  </a:lnTo>
                  <a:lnTo>
                    <a:pt x="625017" y="1625866"/>
                  </a:lnTo>
                  <a:lnTo>
                    <a:pt x="635584" y="1634401"/>
                  </a:lnTo>
                  <a:lnTo>
                    <a:pt x="642696" y="1636534"/>
                  </a:lnTo>
                  <a:lnTo>
                    <a:pt x="658139" y="1636534"/>
                  </a:lnTo>
                  <a:lnTo>
                    <a:pt x="663727" y="1635366"/>
                  </a:lnTo>
                  <a:lnTo>
                    <a:pt x="668401" y="1633029"/>
                  </a:lnTo>
                  <a:lnTo>
                    <a:pt x="673176" y="1630692"/>
                  </a:lnTo>
                  <a:lnTo>
                    <a:pt x="676160" y="1628000"/>
                  </a:lnTo>
                  <a:lnTo>
                    <a:pt x="676783" y="1627441"/>
                  </a:lnTo>
                  <a:lnTo>
                    <a:pt x="679221" y="1623275"/>
                  </a:lnTo>
                  <a:lnTo>
                    <a:pt x="679221" y="1635772"/>
                  </a:lnTo>
                  <a:lnTo>
                    <a:pt x="689584" y="1635772"/>
                  </a:lnTo>
                  <a:lnTo>
                    <a:pt x="689584" y="1623275"/>
                  </a:lnTo>
                  <a:lnTo>
                    <a:pt x="689584" y="1598587"/>
                  </a:lnTo>
                  <a:lnTo>
                    <a:pt x="689584" y="1575828"/>
                  </a:lnTo>
                  <a:close/>
                </a:path>
                <a:path w="1315085" h="1837054">
                  <a:moveTo>
                    <a:pt x="692442" y="1760232"/>
                  </a:moveTo>
                  <a:lnTo>
                    <a:pt x="682840" y="1722589"/>
                  </a:lnTo>
                  <a:lnTo>
                    <a:pt x="677456" y="1716189"/>
                  </a:lnTo>
                  <a:lnTo>
                    <a:pt x="672477" y="1713077"/>
                  </a:lnTo>
                  <a:lnTo>
                    <a:pt x="672477" y="1760232"/>
                  </a:lnTo>
                  <a:lnTo>
                    <a:pt x="672084" y="1768475"/>
                  </a:lnTo>
                  <a:lnTo>
                    <a:pt x="655408" y="1797875"/>
                  </a:lnTo>
                  <a:lnTo>
                    <a:pt x="640270" y="1797875"/>
                  </a:lnTo>
                  <a:lnTo>
                    <a:pt x="634276" y="1794725"/>
                  </a:lnTo>
                  <a:lnTo>
                    <a:pt x="629805" y="1788426"/>
                  </a:lnTo>
                  <a:lnTo>
                    <a:pt x="627024" y="1783257"/>
                  </a:lnTo>
                  <a:lnTo>
                    <a:pt x="626948" y="1783118"/>
                  </a:lnTo>
                  <a:lnTo>
                    <a:pt x="624890" y="1776653"/>
                  </a:lnTo>
                  <a:lnTo>
                    <a:pt x="623671" y="1769021"/>
                  </a:lnTo>
                  <a:lnTo>
                    <a:pt x="623252" y="1760232"/>
                  </a:lnTo>
                  <a:lnTo>
                    <a:pt x="623646" y="1751990"/>
                  </a:lnTo>
                  <a:lnTo>
                    <a:pt x="623671" y="1751431"/>
                  </a:lnTo>
                  <a:lnTo>
                    <a:pt x="624814" y="1744345"/>
                  </a:lnTo>
                  <a:lnTo>
                    <a:pt x="624890" y="1743811"/>
                  </a:lnTo>
                  <a:lnTo>
                    <a:pt x="626948" y="1737334"/>
                  </a:lnTo>
                  <a:lnTo>
                    <a:pt x="629805" y="1732038"/>
                  </a:lnTo>
                  <a:lnTo>
                    <a:pt x="634276" y="1725739"/>
                  </a:lnTo>
                  <a:lnTo>
                    <a:pt x="640270" y="1722589"/>
                  </a:lnTo>
                  <a:lnTo>
                    <a:pt x="655408" y="1722589"/>
                  </a:lnTo>
                  <a:lnTo>
                    <a:pt x="672477" y="1760232"/>
                  </a:lnTo>
                  <a:lnTo>
                    <a:pt x="672477" y="1713077"/>
                  </a:lnTo>
                  <a:lnTo>
                    <a:pt x="670648" y="1711921"/>
                  </a:lnTo>
                  <a:lnTo>
                    <a:pt x="663943" y="1707553"/>
                  </a:lnTo>
                  <a:lnTo>
                    <a:pt x="656323" y="1705368"/>
                  </a:lnTo>
                  <a:lnTo>
                    <a:pt x="639254" y="1705368"/>
                  </a:lnTo>
                  <a:lnTo>
                    <a:pt x="631634" y="1707553"/>
                  </a:lnTo>
                  <a:lnTo>
                    <a:pt x="624928" y="1711921"/>
                  </a:lnTo>
                  <a:lnTo>
                    <a:pt x="618223" y="1716189"/>
                  </a:lnTo>
                  <a:lnTo>
                    <a:pt x="603732" y="1751431"/>
                  </a:lnTo>
                  <a:lnTo>
                    <a:pt x="603288" y="1760232"/>
                  </a:lnTo>
                  <a:lnTo>
                    <a:pt x="603656" y="1768475"/>
                  </a:lnTo>
                  <a:lnTo>
                    <a:pt x="612876" y="1797875"/>
                  </a:lnTo>
                  <a:lnTo>
                    <a:pt x="612940" y="1798027"/>
                  </a:lnTo>
                  <a:lnTo>
                    <a:pt x="618223" y="1804327"/>
                  </a:lnTo>
                  <a:lnTo>
                    <a:pt x="624928" y="1808695"/>
                  </a:lnTo>
                  <a:lnTo>
                    <a:pt x="631634" y="1812963"/>
                  </a:lnTo>
                  <a:lnTo>
                    <a:pt x="639254" y="1815096"/>
                  </a:lnTo>
                  <a:lnTo>
                    <a:pt x="656323" y="1815096"/>
                  </a:lnTo>
                  <a:lnTo>
                    <a:pt x="686650" y="1789798"/>
                  </a:lnTo>
                  <a:lnTo>
                    <a:pt x="690867" y="1776653"/>
                  </a:lnTo>
                  <a:lnTo>
                    <a:pt x="690994" y="1776158"/>
                  </a:lnTo>
                  <a:lnTo>
                    <a:pt x="692010" y="1769021"/>
                  </a:lnTo>
                  <a:lnTo>
                    <a:pt x="692086" y="1768475"/>
                  </a:lnTo>
                  <a:lnTo>
                    <a:pt x="692442" y="1760232"/>
                  </a:lnTo>
                  <a:close/>
                </a:path>
                <a:path w="1315085" h="1837054">
                  <a:moveTo>
                    <a:pt x="789863" y="1635772"/>
                  </a:moveTo>
                  <a:lnTo>
                    <a:pt x="760653" y="1600111"/>
                  </a:lnTo>
                  <a:lnTo>
                    <a:pt x="756031" y="1594472"/>
                  </a:lnTo>
                  <a:lnTo>
                    <a:pt x="759002" y="1590814"/>
                  </a:lnTo>
                  <a:lnTo>
                    <a:pt x="787577" y="1555610"/>
                  </a:lnTo>
                  <a:lnTo>
                    <a:pt x="775843" y="1555610"/>
                  </a:lnTo>
                  <a:lnTo>
                    <a:pt x="747649" y="1590814"/>
                  </a:lnTo>
                  <a:lnTo>
                    <a:pt x="729208" y="1590814"/>
                  </a:lnTo>
                  <a:lnTo>
                    <a:pt x="729208" y="1555610"/>
                  </a:lnTo>
                  <a:lnTo>
                    <a:pt x="718388" y="1555610"/>
                  </a:lnTo>
                  <a:lnTo>
                    <a:pt x="718388" y="1635772"/>
                  </a:lnTo>
                  <a:lnTo>
                    <a:pt x="729208" y="1635772"/>
                  </a:lnTo>
                  <a:lnTo>
                    <a:pt x="729208" y="1600111"/>
                  </a:lnTo>
                  <a:lnTo>
                    <a:pt x="747496" y="1600111"/>
                  </a:lnTo>
                  <a:lnTo>
                    <a:pt x="777062" y="1635772"/>
                  </a:lnTo>
                  <a:lnTo>
                    <a:pt x="789863" y="1635772"/>
                  </a:lnTo>
                  <a:close/>
                </a:path>
                <a:path w="1315085" h="1837054">
                  <a:moveTo>
                    <a:pt x="811415" y="76987"/>
                  </a:moveTo>
                  <a:lnTo>
                    <a:pt x="794588" y="38823"/>
                  </a:lnTo>
                  <a:lnTo>
                    <a:pt x="789012" y="35826"/>
                  </a:lnTo>
                  <a:lnTo>
                    <a:pt x="789012" y="68097"/>
                  </a:lnTo>
                  <a:lnTo>
                    <a:pt x="789012" y="85877"/>
                  </a:lnTo>
                  <a:lnTo>
                    <a:pt x="786345" y="93052"/>
                  </a:lnTo>
                  <a:lnTo>
                    <a:pt x="775677" y="103949"/>
                  </a:lnTo>
                  <a:lnTo>
                    <a:pt x="768921" y="106680"/>
                  </a:lnTo>
                  <a:lnTo>
                    <a:pt x="752563" y="106680"/>
                  </a:lnTo>
                  <a:lnTo>
                    <a:pt x="745807" y="103949"/>
                  </a:lnTo>
                  <a:lnTo>
                    <a:pt x="740473" y="98501"/>
                  </a:lnTo>
                  <a:lnTo>
                    <a:pt x="735266" y="93052"/>
                  </a:lnTo>
                  <a:lnTo>
                    <a:pt x="732650" y="85877"/>
                  </a:lnTo>
                  <a:lnTo>
                    <a:pt x="732650" y="68097"/>
                  </a:lnTo>
                  <a:lnTo>
                    <a:pt x="735266" y="60921"/>
                  </a:lnTo>
                  <a:lnTo>
                    <a:pt x="740473" y="55473"/>
                  </a:lnTo>
                  <a:lnTo>
                    <a:pt x="745807" y="50025"/>
                  </a:lnTo>
                  <a:lnTo>
                    <a:pt x="752563" y="47294"/>
                  </a:lnTo>
                  <a:lnTo>
                    <a:pt x="768921" y="47294"/>
                  </a:lnTo>
                  <a:lnTo>
                    <a:pt x="775677" y="50025"/>
                  </a:lnTo>
                  <a:lnTo>
                    <a:pt x="786345" y="60921"/>
                  </a:lnTo>
                  <a:lnTo>
                    <a:pt x="789012" y="68097"/>
                  </a:lnTo>
                  <a:lnTo>
                    <a:pt x="789012" y="35826"/>
                  </a:lnTo>
                  <a:lnTo>
                    <a:pt x="760742" y="28448"/>
                  </a:lnTo>
                  <a:lnTo>
                    <a:pt x="753719" y="28841"/>
                  </a:lnTo>
                  <a:lnTo>
                    <a:pt x="716648" y="51917"/>
                  </a:lnTo>
                  <a:lnTo>
                    <a:pt x="710247" y="76987"/>
                  </a:lnTo>
                  <a:lnTo>
                    <a:pt x="710653" y="83832"/>
                  </a:lnTo>
                  <a:lnTo>
                    <a:pt x="734783" y="119481"/>
                  </a:lnTo>
                  <a:lnTo>
                    <a:pt x="760742" y="125704"/>
                  </a:lnTo>
                  <a:lnTo>
                    <a:pt x="767842" y="125310"/>
                  </a:lnTo>
                  <a:lnTo>
                    <a:pt x="802259" y="106680"/>
                  </a:lnTo>
                  <a:lnTo>
                    <a:pt x="811009" y="83832"/>
                  </a:lnTo>
                  <a:lnTo>
                    <a:pt x="811415" y="76987"/>
                  </a:lnTo>
                  <a:close/>
                </a:path>
                <a:path w="1315085" h="1837054">
                  <a:moveTo>
                    <a:pt x="834821" y="1813572"/>
                  </a:moveTo>
                  <a:lnTo>
                    <a:pt x="810450" y="1780959"/>
                  </a:lnTo>
                  <a:lnTo>
                    <a:pt x="803275" y="1771357"/>
                  </a:lnTo>
                  <a:lnTo>
                    <a:pt x="807986" y="1765109"/>
                  </a:lnTo>
                  <a:lnTo>
                    <a:pt x="832840" y="1732191"/>
                  </a:lnTo>
                  <a:lnTo>
                    <a:pt x="812419" y="1732191"/>
                  </a:lnTo>
                  <a:lnTo>
                    <a:pt x="788339" y="1765109"/>
                  </a:lnTo>
                  <a:lnTo>
                    <a:pt x="773099" y="1765109"/>
                  </a:lnTo>
                  <a:lnTo>
                    <a:pt x="773099" y="1732191"/>
                  </a:lnTo>
                  <a:lnTo>
                    <a:pt x="754049" y="1732191"/>
                  </a:lnTo>
                  <a:lnTo>
                    <a:pt x="754049" y="1813572"/>
                  </a:lnTo>
                  <a:lnTo>
                    <a:pt x="773099" y="1813572"/>
                  </a:lnTo>
                  <a:lnTo>
                    <a:pt x="773099" y="1780959"/>
                  </a:lnTo>
                  <a:lnTo>
                    <a:pt x="787882" y="1780959"/>
                  </a:lnTo>
                  <a:lnTo>
                    <a:pt x="812419" y="1813572"/>
                  </a:lnTo>
                  <a:lnTo>
                    <a:pt x="834821" y="1813572"/>
                  </a:lnTo>
                  <a:close/>
                </a:path>
                <a:path w="1315085" h="1837054">
                  <a:moveTo>
                    <a:pt x="869099" y="1570951"/>
                  </a:moveTo>
                  <a:lnTo>
                    <a:pt x="865949" y="1565770"/>
                  </a:lnTo>
                  <a:lnTo>
                    <a:pt x="865670" y="1565465"/>
                  </a:lnTo>
                  <a:lnTo>
                    <a:pt x="864539" y="1564449"/>
                  </a:lnTo>
                  <a:lnTo>
                    <a:pt x="861568" y="1561757"/>
                  </a:lnTo>
                  <a:lnTo>
                    <a:pt x="856081" y="1559115"/>
                  </a:lnTo>
                  <a:lnTo>
                    <a:pt x="850696" y="1556372"/>
                  </a:lnTo>
                  <a:lnTo>
                    <a:pt x="844550" y="1555000"/>
                  </a:lnTo>
                  <a:lnTo>
                    <a:pt x="829716" y="1555000"/>
                  </a:lnTo>
                  <a:lnTo>
                    <a:pt x="822604" y="1556727"/>
                  </a:lnTo>
                  <a:lnTo>
                    <a:pt x="810107" y="1563636"/>
                  </a:lnTo>
                  <a:lnTo>
                    <a:pt x="805230" y="1568462"/>
                  </a:lnTo>
                  <a:lnTo>
                    <a:pt x="798118" y="1580857"/>
                  </a:lnTo>
                  <a:lnTo>
                    <a:pt x="796340" y="1587868"/>
                  </a:lnTo>
                  <a:lnTo>
                    <a:pt x="796340" y="1603514"/>
                  </a:lnTo>
                  <a:lnTo>
                    <a:pt x="822604" y="1634807"/>
                  </a:lnTo>
                  <a:lnTo>
                    <a:pt x="829716" y="1636534"/>
                  </a:lnTo>
                  <a:lnTo>
                    <a:pt x="844448" y="1636534"/>
                  </a:lnTo>
                  <a:lnTo>
                    <a:pt x="850595" y="1635213"/>
                  </a:lnTo>
                  <a:lnTo>
                    <a:pt x="856081" y="1632572"/>
                  </a:lnTo>
                  <a:lnTo>
                    <a:pt x="861568" y="1629829"/>
                  </a:lnTo>
                  <a:lnTo>
                    <a:pt x="864730" y="1626933"/>
                  </a:lnTo>
                  <a:lnTo>
                    <a:pt x="865784" y="1625968"/>
                  </a:lnTo>
                  <a:lnTo>
                    <a:pt x="866013" y="1625663"/>
                  </a:lnTo>
                  <a:lnTo>
                    <a:pt x="869035" y="1620685"/>
                  </a:lnTo>
                  <a:lnTo>
                    <a:pt x="860958" y="1615198"/>
                  </a:lnTo>
                  <a:lnTo>
                    <a:pt x="858316" y="1619161"/>
                  </a:lnTo>
                  <a:lnTo>
                    <a:pt x="854964" y="1622107"/>
                  </a:lnTo>
                  <a:lnTo>
                    <a:pt x="846836" y="1625968"/>
                  </a:lnTo>
                  <a:lnTo>
                    <a:pt x="842416" y="1626933"/>
                  </a:lnTo>
                  <a:lnTo>
                    <a:pt x="831850" y="1626933"/>
                  </a:lnTo>
                  <a:lnTo>
                    <a:pt x="807313" y="1601889"/>
                  </a:lnTo>
                  <a:lnTo>
                    <a:pt x="807313" y="1589595"/>
                  </a:lnTo>
                  <a:lnTo>
                    <a:pt x="831850" y="1564449"/>
                  </a:lnTo>
                  <a:lnTo>
                    <a:pt x="842416" y="1564449"/>
                  </a:lnTo>
                  <a:lnTo>
                    <a:pt x="846836" y="1565465"/>
                  </a:lnTo>
                  <a:lnTo>
                    <a:pt x="850900" y="1567497"/>
                  </a:lnTo>
                  <a:lnTo>
                    <a:pt x="854964" y="1569427"/>
                  </a:lnTo>
                  <a:lnTo>
                    <a:pt x="858316" y="1572374"/>
                  </a:lnTo>
                  <a:lnTo>
                    <a:pt x="860958" y="1576336"/>
                  </a:lnTo>
                  <a:lnTo>
                    <a:pt x="868895" y="1570951"/>
                  </a:lnTo>
                  <a:lnTo>
                    <a:pt x="869099" y="1570951"/>
                  </a:lnTo>
                  <a:close/>
                </a:path>
                <a:path w="1315085" h="1837054">
                  <a:moveTo>
                    <a:pt x="905116" y="29514"/>
                  </a:moveTo>
                  <a:lnTo>
                    <a:pt x="816216" y="29514"/>
                  </a:lnTo>
                  <a:lnTo>
                    <a:pt x="816216" y="48361"/>
                  </a:lnTo>
                  <a:lnTo>
                    <a:pt x="849642" y="48361"/>
                  </a:lnTo>
                  <a:lnTo>
                    <a:pt x="849642" y="124460"/>
                  </a:lnTo>
                  <a:lnTo>
                    <a:pt x="871867" y="124460"/>
                  </a:lnTo>
                  <a:lnTo>
                    <a:pt x="871867" y="48361"/>
                  </a:lnTo>
                  <a:lnTo>
                    <a:pt x="905116" y="48361"/>
                  </a:lnTo>
                  <a:lnTo>
                    <a:pt x="905116" y="29514"/>
                  </a:lnTo>
                  <a:close/>
                </a:path>
                <a:path w="1315085" h="1837054">
                  <a:moveTo>
                    <a:pt x="910742" y="1732191"/>
                  </a:moveTo>
                  <a:lnTo>
                    <a:pt x="848258" y="1732191"/>
                  </a:lnTo>
                  <a:lnTo>
                    <a:pt x="848258" y="1813572"/>
                  </a:lnTo>
                  <a:lnTo>
                    <a:pt x="867308" y="1813572"/>
                  </a:lnTo>
                  <a:lnTo>
                    <a:pt x="867308" y="1748345"/>
                  </a:lnTo>
                  <a:lnTo>
                    <a:pt x="910742" y="1748345"/>
                  </a:lnTo>
                  <a:lnTo>
                    <a:pt x="910742" y="1732191"/>
                  </a:lnTo>
                  <a:close/>
                </a:path>
                <a:path w="1315085" h="1837054">
                  <a:moveTo>
                    <a:pt x="963904" y="1555610"/>
                  </a:moveTo>
                  <a:lnTo>
                    <a:pt x="954303" y="1555610"/>
                  </a:lnTo>
                  <a:lnTo>
                    <a:pt x="900811" y="1619313"/>
                  </a:lnTo>
                  <a:lnTo>
                    <a:pt x="900811" y="1555610"/>
                  </a:lnTo>
                  <a:lnTo>
                    <a:pt x="889990" y="1555610"/>
                  </a:lnTo>
                  <a:lnTo>
                    <a:pt x="889990" y="1635772"/>
                  </a:lnTo>
                  <a:lnTo>
                    <a:pt x="899744" y="1635772"/>
                  </a:lnTo>
                  <a:lnTo>
                    <a:pt x="913523" y="1619313"/>
                  </a:lnTo>
                  <a:lnTo>
                    <a:pt x="953084" y="1572069"/>
                  </a:lnTo>
                  <a:lnTo>
                    <a:pt x="953084" y="1635772"/>
                  </a:lnTo>
                  <a:lnTo>
                    <a:pt x="963904" y="1635772"/>
                  </a:lnTo>
                  <a:lnTo>
                    <a:pt x="963904" y="1572069"/>
                  </a:lnTo>
                  <a:lnTo>
                    <a:pt x="963904" y="1555610"/>
                  </a:lnTo>
                  <a:close/>
                </a:path>
                <a:path w="1315085" h="1837054">
                  <a:moveTo>
                    <a:pt x="1059764" y="124460"/>
                  </a:moveTo>
                  <a:lnTo>
                    <a:pt x="1035507" y="86410"/>
                  </a:lnTo>
                  <a:lnTo>
                    <a:pt x="1028471" y="75387"/>
                  </a:lnTo>
                  <a:lnTo>
                    <a:pt x="1033170" y="67919"/>
                  </a:lnTo>
                  <a:lnTo>
                    <a:pt x="1057275" y="29514"/>
                  </a:lnTo>
                  <a:lnTo>
                    <a:pt x="1033627" y="29514"/>
                  </a:lnTo>
                  <a:lnTo>
                    <a:pt x="1010335" y="67919"/>
                  </a:lnTo>
                  <a:lnTo>
                    <a:pt x="994156" y="67919"/>
                  </a:lnTo>
                  <a:lnTo>
                    <a:pt x="994156" y="29514"/>
                  </a:lnTo>
                  <a:lnTo>
                    <a:pt x="972108" y="29514"/>
                  </a:lnTo>
                  <a:lnTo>
                    <a:pt x="972108" y="67919"/>
                  </a:lnTo>
                  <a:lnTo>
                    <a:pt x="955751" y="67919"/>
                  </a:lnTo>
                  <a:lnTo>
                    <a:pt x="932637" y="29514"/>
                  </a:lnTo>
                  <a:lnTo>
                    <a:pt x="908989" y="29514"/>
                  </a:lnTo>
                  <a:lnTo>
                    <a:pt x="937793" y="75387"/>
                  </a:lnTo>
                  <a:lnTo>
                    <a:pt x="906678" y="124460"/>
                  </a:lnTo>
                  <a:lnTo>
                    <a:pt x="932992" y="124460"/>
                  </a:lnTo>
                  <a:lnTo>
                    <a:pt x="956106" y="86410"/>
                  </a:lnTo>
                  <a:lnTo>
                    <a:pt x="972108" y="86410"/>
                  </a:lnTo>
                  <a:lnTo>
                    <a:pt x="972108" y="124460"/>
                  </a:lnTo>
                  <a:lnTo>
                    <a:pt x="994156" y="124460"/>
                  </a:lnTo>
                  <a:lnTo>
                    <a:pt x="994156" y="86410"/>
                  </a:lnTo>
                  <a:lnTo>
                    <a:pt x="1010158" y="86410"/>
                  </a:lnTo>
                  <a:lnTo>
                    <a:pt x="1033272" y="124460"/>
                  </a:lnTo>
                  <a:lnTo>
                    <a:pt x="1059764" y="124460"/>
                  </a:lnTo>
                  <a:close/>
                </a:path>
                <a:path w="1315085" h="1837054">
                  <a:moveTo>
                    <a:pt x="1084529" y="1555610"/>
                  </a:moveTo>
                  <a:lnTo>
                    <a:pt x="1074470" y="1555610"/>
                  </a:lnTo>
                  <a:lnTo>
                    <a:pt x="1039876" y="1613369"/>
                  </a:lnTo>
                  <a:lnTo>
                    <a:pt x="1015746" y="1572374"/>
                  </a:lnTo>
                  <a:lnTo>
                    <a:pt x="1015657" y="1572221"/>
                  </a:lnTo>
                  <a:lnTo>
                    <a:pt x="1005890" y="1555610"/>
                  </a:lnTo>
                  <a:lnTo>
                    <a:pt x="994918" y="1555610"/>
                  </a:lnTo>
                  <a:lnTo>
                    <a:pt x="994918" y="1635772"/>
                  </a:lnTo>
                  <a:lnTo>
                    <a:pt x="1004824" y="1635772"/>
                  </a:lnTo>
                  <a:lnTo>
                    <a:pt x="1004824" y="1572221"/>
                  </a:lnTo>
                  <a:lnTo>
                    <a:pt x="1037285" y="1626019"/>
                  </a:lnTo>
                  <a:lnTo>
                    <a:pt x="1042162" y="1626019"/>
                  </a:lnTo>
                  <a:lnTo>
                    <a:pt x="1049807" y="1613369"/>
                  </a:lnTo>
                  <a:lnTo>
                    <a:pt x="1074623" y="1572374"/>
                  </a:lnTo>
                  <a:lnTo>
                    <a:pt x="1074623" y="1635772"/>
                  </a:lnTo>
                  <a:lnTo>
                    <a:pt x="1084529" y="1635772"/>
                  </a:lnTo>
                  <a:lnTo>
                    <a:pt x="1084529" y="1572374"/>
                  </a:lnTo>
                  <a:lnTo>
                    <a:pt x="1084529" y="1555610"/>
                  </a:lnTo>
                  <a:close/>
                </a:path>
                <a:path w="1315085" h="1837054">
                  <a:moveTo>
                    <a:pt x="1171232" y="29514"/>
                  </a:moveTo>
                  <a:lnTo>
                    <a:pt x="1150962" y="29514"/>
                  </a:lnTo>
                  <a:lnTo>
                    <a:pt x="1098511" y="92100"/>
                  </a:lnTo>
                  <a:lnTo>
                    <a:pt x="1098511" y="29514"/>
                  </a:lnTo>
                  <a:lnTo>
                    <a:pt x="1076286" y="29514"/>
                  </a:lnTo>
                  <a:lnTo>
                    <a:pt x="1076286" y="124460"/>
                  </a:lnTo>
                  <a:lnTo>
                    <a:pt x="1096733" y="124460"/>
                  </a:lnTo>
                  <a:lnTo>
                    <a:pt x="1123759" y="92100"/>
                  </a:lnTo>
                  <a:lnTo>
                    <a:pt x="1149007" y="61874"/>
                  </a:lnTo>
                  <a:lnTo>
                    <a:pt x="1149007" y="124460"/>
                  </a:lnTo>
                  <a:lnTo>
                    <a:pt x="1171232" y="124460"/>
                  </a:lnTo>
                  <a:lnTo>
                    <a:pt x="1171232" y="61874"/>
                  </a:lnTo>
                  <a:lnTo>
                    <a:pt x="1171232" y="29514"/>
                  </a:lnTo>
                  <a:close/>
                </a:path>
                <a:path w="1315085" h="1837054">
                  <a:moveTo>
                    <a:pt x="1183436" y="1555610"/>
                  </a:moveTo>
                  <a:lnTo>
                    <a:pt x="1172768" y="1555610"/>
                  </a:lnTo>
                  <a:lnTo>
                    <a:pt x="1142593" y="1623733"/>
                  </a:lnTo>
                  <a:lnTo>
                    <a:pt x="1112418" y="1555610"/>
                  </a:lnTo>
                  <a:lnTo>
                    <a:pt x="1101140" y="1555610"/>
                  </a:lnTo>
                  <a:lnTo>
                    <a:pt x="1136954" y="1635620"/>
                  </a:lnTo>
                  <a:lnTo>
                    <a:pt x="1133449" y="1643392"/>
                  </a:lnTo>
                  <a:lnTo>
                    <a:pt x="1131214" y="1648269"/>
                  </a:lnTo>
                  <a:lnTo>
                    <a:pt x="1128776" y="1651723"/>
                  </a:lnTo>
                  <a:lnTo>
                    <a:pt x="1126134" y="1653755"/>
                  </a:lnTo>
                  <a:lnTo>
                    <a:pt x="1123594" y="1655787"/>
                  </a:lnTo>
                  <a:lnTo>
                    <a:pt x="1120495" y="1656803"/>
                  </a:lnTo>
                  <a:lnTo>
                    <a:pt x="1111148" y="1656803"/>
                  </a:lnTo>
                  <a:lnTo>
                    <a:pt x="1106271" y="1654771"/>
                  </a:lnTo>
                  <a:lnTo>
                    <a:pt x="1102207" y="1650707"/>
                  </a:lnTo>
                  <a:lnTo>
                    <a:pt x="1097178" y="1658785"/>
                  </a:lnTo>
                  <a:lnTo>
                    <a:pt x="1099616" y="1661223"/>
                  </a:lnTo>
                  <a:lnTo>
                    <a:pt x="1102512" y="1663052"/>
                  </a:lnTo>
                  <a:lnTo>
                    <a:pt x="1109218" y="1665490"/>
                  </a:lnTo>
                  <a:lnTo>
                    <a:pt x="1112824" y="1666100"/>
                  </a:lnTo>
                  <a:lnTo>
                    <a:pt x="1122680" y="1666100"/>
                  </a:lnTo>
                  <a:lnTo>
                    <a:pt x="1143355" y="1645373"/>
                  </a:lnTo>
                  <a:lnTo>
                    <a:pt x="1153020" y="1623733"/>
                  </a:lnTo>
                  <a:lnTo>
                    <a:pt x="1183436" y="1555610"/>
                  </a:lnTo>
                  <a:close/>
                </a:path>
                <a:path w="1315085" h="1837054">
                  <a:moveTo>
                    <a:pt x="1289913" y="1555610"/>
                  </a:moveTo>
                  <a:lnTo>
                    <a:pt x="1279855" y="1555610"/>
                  </a:lnTo>
                  <a:lnTo>
                    <a:pt x="1245260" y="1613369"/>
                  </a:lnTo>
                  <a:lnTo>
                    <a:pt x="1221130" y="1572374"/>
                  </a:lnTo>
                  <a:lnTo>
                    <a:pt x="1221041" y="1572221"/>
                  </a:lnTo>
                  <a:lnTo>
                    <a:pt x="1211275" y="1555610"/>
                  </a:lnTo>
                  <a:lnTo>
                    <a:pt x="1200302" y="1555610"/>
                  </a:lnTo>
                  <a:lnTo>
                    <a:pt x="1200302" y="1635772"/>
                  </a:lnTo>
                  <a:lnTo>
                    <a:pt x="1210208" y="1635772"/>
                  </a:lnTo>
                  <a:lnTo>
                    <a:pt x="1210208" y="1572221"/>
                  </a:lnTo>
                  <a:lnTo>
                    <a:pt x="1242669" y="1626019"/>
                  </a:lnTo>
                  <a:lnTo>
                    <a:pt x="1247546" y="1626019"/>
                  </a:lnTo>
                  <a:lnTo>
                    <a:pt x="1255191" y="1613369"/>
                  </a:lnTo>
                  <a:lnTo>
                    <a:pt x="1280007" y="1572374"/>
                  </a:lnTo>
                  <a:lnTo>
                    <a:pt x="1280007" y="1635772"/>
                  </a:lnTo>
                  <a:lnTo>
                    <a:pt x="1289913" y="1635772"/>
                  </a:lnTo>
                  <a:lnTo>
                    <a:pt x="1289913" y="1572374"/>
                  </a:lnTo>
                  <a:lnTo>
                    <a:pt x="1289913" y="1555610"/>
                  </a:lnTo>
                  <a:close/>
                </a:path>
                <a:path w="1315085" h="1837054">
                  <a:moveTo>
                    <a:pt x="1314577" y="124460"/>
                  </a:moveTo>
                  <a:lnTo>
                    <a:pt x="1314450" y="61518"/>
                  </a:lnTo>
                  <a:lnTo>
                    <a:pt x="1314399" y="29514"/>
                  </a:lnTo>
                  <a:lnTo>
                    <a:pt x="1293596" y="29514"/>
                  </a:lnTo>
                  <a:lnTo>
                    <a:pt x="1258201" y="88900"/>
                  </a:lnTo>
                  <a:lnTo>
                    <a:pt x="1242631" y="61518"/>
                  </a:lnTo>
                  <a:lnTo>
                    <a:pt x="1242529" y="61341"/>
                  </a:lnTo>
                  <a:lnTo>
                    <a:pt x="1224419" y="29514"/>
                  </a:lnTo>
                  <a:lnTo>
                    <a:pt x="1201127" y="29514"/>
                  </a:lnTo>
                  <a:lnTo>
                    <a:pt x="1201127" y="124460"/>
                  </a:lnTo>
                  <a:lnTo>
                    <a:pt x="1221397" y="124460"/>
                  </a:lnTo>
                  <a:lnTo>
                    <a:pt x="1221397" y="61341"/>
                  </a:lnTo>
                  <a:lnTo>
                    <a:pt x="1252867" y="114503"/>
                  </a:lnTo>
                  <a:lnTo>
                    <a:pt x="1262468" y="114503"/>
                  </a:lnTo>
                  <a:lnTo>
                    <a:pt x="1277937" y="88900"/>
                  </a:lnTo>
                  <a:lnTo>
                    <a:pt x="1294485" y="61518"/>
                  </a:lnTo>
                  <a:lnTo>
                    <a:pt x="1294485" y="124460"/>
                  </a:lnTo>
                  <a:lnTo>
                    <a:pt x="1314577" y="12446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654300" y="7549908"/>
              <a:ext cx="471170" cy="362585"/>
            </a:xfrm>
            <a:custGeom>
              <a:avLst/>
              <a:gdLst/>
              <a:ahLst/>
              <a:cxnLst/>
              <a:rect l="l" t="t" r="r" b="b"/>
              <a:pathLst>
                <a:path w="471169" h="362584">
                  <a:moveTo>
                    <a:pt x="101600" y="349491"/>
                  </a:moveTo>
                  <a:lnTo>
                    <a:pt x="0" y="349491"/>
                  </a:lnTo>
                  <a:lnTo>
                    <a:pt x="0" y="362191"/>
                  </a:lnTo>
                  <a:lnTo>
                    <a:pt x="101600" y="362191"/>
                  </a:lnTo>
                  <a:lnTo>
                    <a:pt x="101600" y="349491"/>
                  </a:lnTo>
                  <a:close/>
                </a:path>
                <a:path w="471169" h="362584">
                  <a:moveTo>
                    <a:pt x="106375" y="17830"/>
                  </a:moveTo>
                  <a:lnTo>
                    <a:pt x="105981" y="17373"/>
                  </a:lnTo>
                  <a:lnTo>
                    <a:pt x="101396" y="12039"/>
                  </a:lnTo>
                  <a:lnTo>
                    <a:pt x="95300" y="7620"/>
                  </a:lnTo>
                  <a:lnTo>
                    <a:pt x="80873" y="1524"/>
                  </a:lnTo>
                  <a:lnTo>
                    <a:pt x="72898" y="0"/>
                  </a:lnTo>
                  <a:lnTo>
                    <a:pt x="64160" y="0"/>
                  </a:lnTo>
                  <a:lnTo>
                    <a:pt x="23317" y="15544"/>
                  </a:lnTo>
                  <a:lnTo>
                    <a:pt x="7010" y="54864"/>
                  </a:lnTo>
                  <a:lnTo>
                    <a:pt x="7429" y="62077"/>
                  </a:lnTo>
                  <a:lnTo>
                    <a:pt x="28613" y="98806"/>
                  </a:lnTo>
                  <a:lnTo>
                    <a:pt x="64008" y="109728"/>
                  </a:lnTo>
                  <a:lnTo>
                    <a:pt x="72745" y="109728"/>
                  </a:lnTo>
                  <a:lnTo>
                    <a:pt x="80721" y="108204"/>
                  </a:lnTo>
                  <a:lnTo>
                    <a:pt x="95250" y="102108"/>
                  </a:lnTo>
                  <a:lnTo>
                    <a:pt x="101396" y="97688"/>
                  </a:lnTo>
                  <a:lnTo>
                    <a:pt x="105981" y="92354"/>
                  </a:lnTo>
                  <a:lnTo>
                    <a:pt x="106375" y="91897"/>
                  </a:lnTo>
                  <a:lnTo>
                    <a:pt x="93573" y="79705"/>
                  </a:lnTo>
                  <a:lnTo>
                    <a:pt x="87439" y="85242"/>
                  </a:lnTo>
                  <a:lnTo>
                    <a:pt x="80657" y="89192"/>
                  </a:lnTo>
                  <a:lnTo>
                    <a:pt x="73190" y="91567"/>
                  </a:lnTo>
                  <a:lnTo>
                    <a:pt x="65074" y="92354"/>
                  </a:lnTo>
                  <a:lnTo>
                    <a:pt x="57759" y="92354"/>
                  </a:lnTo>
                  <a:lnTo>
                    <a:pt x="27076" y="62509"/>
                  </a:lnTo>
                  <a:lnTo>
                    <a:pt x="27076" y="47218"/>
                  </a:lnTo>
                  <a:lnTo>
                    <a:pt x="28600" y="41198"/>
                  </a:lnTo>
                  <a:lnTo>
                    <a:pt x="35064" y="29870"/>
                  </a:lnTo>
                  <a:lnTo>
                    <a:pt x="39624" y="25400"/>
                  </a:lnTo>
                  <a:lnTo>
                    <a:pt x="45415" y="22250"/>
                  </a:lnTo>
                  <a:lnTo>
                    <a:pt x="51206" y="18999"/>
                  </a:lnTo>
                  <a:lnTo>
                    <a:pt x="57759" y="17373"/>
                  </a:lnTo>
                  <a:lnTo>
                    <a:pt x="65074" y="17373"/>
                  </a:lnTo>
                  <a:lnTo>
                    <a:pt x="73190" y="18148"/>
                  </a:lnTo>
                  <a:lnTo>
                    <a:pt x="80657" y="20497"/>
                  </a:lnTo>
                  <a:lnTo>
                    <a:pt x="87439" y="24396"/>
                  </a:lnTo>
                  <a:lnTo>
                    <a:pt x="93573" y="29870"/>
                  </a:lnTo>
                  <a:lnTo>
                    <a:pt x="106375" y="17830"/>
                  </a:lnTo>
                  <a:close/>
                </a:path>
                <a:path w="471169" h="362584">
                  <a:moveTo>
                    <a:pt x="199364" y="59486"/>
                  </a:moveTo>
                  <a:lnTo>
                    <a:pt x="197485" y="52324"/>
                  </a:lnTo>
                  <a:lnTo>
                    <a:pt x="193725" y="46024"/>
                  </a:lnTo>
                  <a:lnTo>
                    <a:pt x="191414" y="42062"/>
                  </a:lnTo>
                  <a:lnTo>
                    <a:pt x="190068" y="39725"/>
                  </a:lnTo>
                  <a:lnTo>
                    <a:pt x="184937" y="34798"/>
                  </a:lnTo>
                  <a:lnTo>
                    <a:pt x="180162" y="32232"/>
                  </a:lnTo>
                  <a:lnTo>
                    <a:pt x="180162" y="59893"/>
                  </a:lnTo>
                  <a:lnTo>
                    <a:pt x="180162" y="75133"/>
                  </a:lnTo>
                  <a:lnTo>
                    <a:pt x="177876" y="81280"/>
                  </a:lnTo>
                  <a:lnTo>
                    <a:pt x="168732" y="90627"/>
                  </a:lnTo>
                  <a:lnTo>
                    <a:pt x="162941" y="92964"/>
                  </a:lnTo>
                  <a:lnTo>
                    <a:pt x="148920" y="92964"/>
                  </a:lnTo>
                  <a:lnTo>
                    <a:pt x="143129" y="90627"/>
                  </a:lnTo>
                  <a:lnTo>
                    <a:pt x="138557" y="85953"/>
                  </a:lnTo>
                  <a:lnTo>
                    <a:pt x="134086" y="81280"/>
                  </a:lnTo>
                  <a:lnTo>
                    <a:pt x="131851" y="75133"/>
                  </a:lnTo>
                  <a:lnTo>
                    <a:pt x="131851" y="59893"/>
                  </a:lnTo>
                  <a:lnTo>
                    <a:pt x="134086" y="53746"/>
                  </a:lnTo>
                  <a:lnTo>
                    <a:pt x="138557" y="49072"/>
                  </a:lnTo>
                  <a:lnTo>
                    <a:pt x="143129" y="44399"/>
                  </a:lnTo>
                  <a:lnTo>
                    <a:pt x="148920" y="42062"/>
                  </a:lnTo>
                  <a:lnTo>
                    <a:pt x="162941" y="42062"/>
                  </a:lnTo>
                  <a:lnTo>
                    <a:pt x="168732" y="44399"/>
                  </a:lnTo>
                  <a:lnTo>
                    <a:pt x="177876" y="53746"/>
                  </a:lnTo>
                  <a:lnTo>
                    <a:pt x="180162" y="59893"/>
                  </a:lnTo>
                  <a:lnTo>
                    <a:pt x="180162" y="32232"/>
                  </a:lnTo>
                  <a:lnTo>
                    <a:pt x="171729" y="27686"/>
                  </a:lnTo>
                  <a:lnTo>
                    <a:pt x="164261" y="25908"/>
                  </a:lnTo>
                  <a:lnTo>
                    <a:pt x="147701" y="25908"/>
                  </a:lnTo>
                  <a:lnTo>
                    <a:pt x="114477" y="52324"/>
                  </a:lnTo>
                  <a:lnTo>
                    <a:pt x="112649" y="59486"/>
                  </a:lnTo>
                  <a:lnTo>
                    <a:pt x="112649" y="75539"/>
                  </a:lnTo>
                  <a:lnTo>
                    <a:pt x="140284" y="107492"/>
                  </a:lnTo>
                  <a:lnTo>
                    <a:pt x="147701" y="109270"/>
                  </a:lnTo>
                  <a:lnTo>
                    <a:pt x="164261" y="109270"/>
                  </a:lnTo>
                  <a:lnTo>
                    <a:pt x="171729" y="107492"/>
                  </a:lnTo>
                  <a:lnTo>
                    <a:pt x="184937" y="100380"/>
                  </a:lnTo>
                  <a:lnTo>
                    <a:pt x="190068" y="95453"/>
                  </a:lnTo>
                  <a:lnTo>
                    <a:pt x="191503" y="92964"/>
                  </a:lnTo>
                  <a:lnTo>
                    <a:pt x="193725" y="89154"/>
                  </a:lnTo>
                  <a:lnTo>
                    <a:pt x="197485" y="82753"/>
                  </a:lnTo>
                  <a:lnTo>
                    <a:pt x="199364" y="75539"/>
                  </a:lnTo>
                  <a:lnTo>
                    <a:pt x="199364" y="59486"/>
                  </a:lnTo>
                  <a:close/>
                </a:path>
                <a:path w="471169" h="362584">
                  <a:moveTo>
                    <a:pt x="292239" y="75387"/>
                  </a:moveTo>
                  <a:lnTo>
                    <a:pt x="290753" y="73456"/>
                  </a:lnTo>
                  <a:lnTo>
                    <a:pt x="287210" y="68884"/>
                  </a:lnTo>
                  <a:lnTo>
                    <a:pt x="277152" y="65836"/>
                  </a:lnTo>
                  <a:lnTo>
                    <a:pt x="281114" y="64109"/>
                  </a:lnTo>
                  <a:lnTo>
                    <a:pt x="284162" y="61722"/>
                  </a:lnTo>
                  <a:lnTo>
                    <a:pt x="284810" y="60807"/>
                  </a:lnTo>
                  <a:lnTo>
                    <a:pt x="286296" y="58674"/>
                  </a:lnTo>
                  <a:lnTo>
                    <a:pt x="288531" y="55626"/>
                  </a:lnTo>
                  <a:lnTo>
                    <a:pt x="289648" y="52019"/>
                  </a:lnTo>
                  <a:lnTo>
                    <a:pt x="289648" y="41148"/>
                  </a:lnTo>
                  <a:lnTo>
                    <a:pt x="289407" y="40690"/>
                  </a:lnTo>
                  <a:lnTo>
                    <a:pt x="286854" y="35966"/>
                  </a:lnTo>
                  <a:lnTo>
                    <a:pt x="275678" y="28651"/>
                  </a:lnTo>
                  <a:lnTo>
                    <a:pt x="273799" y="28219"/>
                  </a:lnTo>
                  <a:lnTo>
                    <a:pt x="273799" y="80568"/>
                  </a:lnTo>
                  <a:lnTo>
                    <a:pt x="273799" y="90932"/>
                  </a:lnTo>
                  <a:lnTo>
                    <a:pt x="268566" y="94335"/>
                  </a:lnTo>
                  <a:lnTo>
                    <a:pt x="236308" y="94335"/>
                  </a:lnTo>
                  <a:lnTo>
                    <a:pt x="236308" y="73456"/>
                  </a:lnTo>
                  <a:lnTo>
                    <a:pt x="263893" y="73456"/>
                  </a:lnTo>
                  <a:lnTo>
                    <a:pt x="267703" y="74371"/>
                  </a:lnTo>
                  <a:lnTo>
                    <a:pt x="270141" y="76200"/>
                  </a:lnTo>
                  <a:lnTo>
                    <a:pt x="272580" y="77927"/>
                  </a:lnTo>
                  <a:lnTo>
                    <a:pt x="273799" y="80568"/>
                  </a:lnTo>
                  <a:lnTo>
                    <a:pt x="273799" y="28219"/>
                  </a:lnTo>
                  <a:lnTo>
                    <a:pt x="271056" y="27571"/>
                  </a:lnTo>
                  <a:lnTo>
                    <a:pt x="271056" y="43992"/>
                  </a:lnTo>
                  <a:lnTo>
                    <a:pt x="271056" y="57404"/>
                  </a:lnTo>
                  <a:lnTo>
                    <a:pt x="266128" y="60807"/>
                  </a:lnTo>
                  <a:lnTo>
                    <a:pt x="236308" y="60807"/>
                  </a:lnTo>
                  <a:lnTo>
                    <a:pt x="236308" y="40690"/>
                  </a:lnTo>
                  <a:lnTo>
                    <a:pt x="266128" y="40690"/>
                  </a:lnTo>
                  <a:lnTo>
                    <a:pt x="271056" y="43992"/>
                  </a:lnTo>
                  <a:lnTo>
                    <a:pt x="271056" y="27571"/>
                  </a:lnTo>
                  <a:lnTo>
                    <a:pt x="267906" y="26822"/>
                  </a:lnTo>
                  <a:lnTo>
                    <a:pt x="218173" y="26822"/>
                  </a:lnTo>
                  <a:lnTo>
                    <a:pt x="218173" y="108204"/>
                  </a:lnTo>
                  <a:lnTo>
                    <a:pt x="270395" y="108204"/>
                  </a:lnTo>
                  <a:lnTo>
                    <a:pt x="278523" y="106222"/>
                  </a:lnTo>
                  <a:lnTo>
                    <a:pt x="289496" y="98298"/>
                  </a:lnTo>
                  <a:lnTo>
                    <a:pt x="291426" y="94335"/>
                  </a:lnTo>
                  <a:lnTo>
                    <a:pt x="292239" y="92659"/>
                  </a:lnTo>
                  <a:lnTo>
                    <a:pt x="292239" y="75387"/>
                  </a:lnTo>
                  <a:close/>
                </a:path>
                <a:path w="471169" h="362584">
                  <a:moveTo>
                    <a:pt x="388734" y="59639"/>
                  </a:moveTo>
                  <a:lnTo>
                    <a:pt x="386994" y="52476"/>
                  </a:lnTo>
                  <a:lnTo>
                    <a:pt x="386956" y="52324"/>
                  </a:lnTo>
                  <a:lnTo>
                    <a:pt x="383489" y="46177"/>
                  </a:lnTo>
                  <a:lnTo>
                    <a:pt x="380771" y="41148"/>
                  </a:lnTo>
                  <a:lnTo>
                    <a:pt x="380034" y="39776"/>
                  </a:lnTo>
                  <a:lnTo>
                    <a:pt x="379945" y="39624"/>
                  </a:lnTo>
                  <a:lnTo>
                    <a:pt x="375170" y="34798"/>
                  </a:lnTo>
                  <a:lnTo>
                    <a:pt x="370598" y="32258"/>
                  </a:lnTo>
                  <a:lnTo>
                    <a:pt x="370598" y="60960"/>
                  </a:lnTo>
                  <a:lnTo>
                    <a:pt x="324421" y="60960"/>
                  </a:lnTo>
                  <a:lnTo>
                    <a:pt x="341490" y="41148"/>
                  </a:lnTo>
                  <a:lnTo>
                    <a:pt x="353783" y="41148"/>
                  </a:lnTo>
                  <a:lnTo>
                    <a:pt x="358965" y="42976"/>
                  </a:lnTo>
                  <a:lnTo>
                    <a:pt x="367296" y="50292"/>
                  </a:lnTo>
                  <a:lnTo>
                    <a:pt x="369785" y="55067"/>
                  </a:lnTo>
                  <a:lnTo>
                    <a:pt x="370598" y="60960"/>
                  </a:lnTo>
                  <a:lnTo>
                    <a:pt x="370598" y="32258"/>
                  </a:lnTo>
                  <a:lnTo>
                    <a:pt x="368769" y="31242"/>
                  </a:lnTo>
                  <a:lnTo>
                    <a:pt x="362572" y="27686"/>
                  </a:lnTo>
                  <a:lnTo>
                    <a:pt x="355511" y="25908"/>
                  </a:lnTo>
                  <a:lnTo>
                    <a:pt x="339559" y="25908"/>
                  </a:lnTo>
                  <a:lnTo>
                    <a:pt x="332346" y="27686"/>
                  </a:lnTo>
                  <a:lnTo>
                    <a:pt x="319544" y="34798"/>
                  </a:lnTo>
                  <a:lnTo>
                    <a:pt x="314515" y="39776"/>
                  </a:lnTo>
                  <a:lnTo>
                    <a:pt x="310946" y="46024"/>
                  </a:lnTo>
                  <a:lnTo>
                    <a:pt x="307390" y="52324"/>
                  </a:lnTo>
                  <a:lnTo>
                    <a:pt x="307301" y="52476"/>
                  </a:lnTo>
                  <a:lnTo>
                    <a:pt x="305523" y="59639"/>
                  </a:lnTo>
                  <a:lnTo>
                    <a:pt x="305523" y="75539"/>
                  </a:lnTo>
                  <a:lnTo>
                    <a:pt x="333667" y="107492"/>
                  </a:lnTo>
                  <a:lnTo>
                    <a:pt x="341541" y="109270"/>
                  </a:lnTo>
                  <a:lnTo>
                    <a:pt x="357492" y="109270"/>
                  </a:lnTo>
                  <a:lnTo>
                    <a:pt x="363791" y="108153"/>
                  </a:lnTo>
                  <a:lnTo>
                    <a:pt x="374967" y="103682"/>
                  </a:lnTo>
                  <a:lnTo>
                    <a:pt x="379590" y="100380"/>
                  </a:lnTo>
                  <a:lnTo>
                    <a:pt x="383247" y="96012"/>
                  </a:lnTo>
                  <a:lnTo>
                    <a:pt x="380733" y="93116"/>
                  </a:lnTo>
                  <a:lnTo>
                    <a:pt x="373126" y="84378"/>
                  </a:lnTo>
                  <a:lnTo>
                    <a:pt x="372935" y="84378"/>
                  </a:lnTo>
                  <a:lnTo>
                    <a:pt x="367245" y="90170"/>
                  </a:lnTo>
                  <a:lnTo>
                    <a:pt x="359879" y="93116"/>
                  </a:lnTo>
                  <a:lnTo>
                    <a:pt x="343928" y="93116"/>
                  </a:lnTo>
                  <a:lnTo>
                    <a:pt x="338035" y="91389"/>
                  </a:lnTo>
                  <a:lnTo>
                    <a:pt x="333260" y="87934"/>
                  </a:lnTo>
                  <a:lnTo>
                    <a:pt x="328587" y="84378"/>
                  </a:lnTo>
                  <a:lnTo>
                    <a:pt x="325691" y="79603"/>
                  </a:lnTo>
                  <a:lnTo>
                    <a:pt x="324573" y="73609"/>
                  </a:lnTo>
                  <a:lnTo>
                    <a:pt x="388429" y="73609"/>
                  </a:lnTo>
                  <a:lnTo>
                    <a:pt x="388632" y="71170"/>
                  </a:lnTo>
                  <a:lnTo>
                    <a:pt x="388734" y="60960"/>
                  </a:lnTo>
                  <a:lnTo>
                    <a:pt x="388734" y="59639"/>
                  </a:lnTo>
                  <a:close/>
                </a:path>
                <a:path w="471169" h="362584">
                  <a:moveTo>
                    <a:pt x="471055" y="26822"/>
                  </a:moveTo>
                  <a:lnTo>
                    <a:pt x="394855" y="26822"/>
                  </a:lnTo>
                  <a:lnTo>
                    <a:pt x="394855" y="42976"/>
                  </a:lnTo>
                  <a:lnTo>
                    <a:pt x="423506" y="42976"/>
                  </a:lnTo>
                  <a:lnTo>
                    <a:pt x="423506" y="108204"/>
                  </a:lnTo>
                  <a:lnTo>
                    <a:pt x="442556" y="108204"/>
                  </a:lnTo>
                  <a:lnTo>
                    <a:pt x="442556" y="42976"/>
                  </a:lnTo>
                  <a:lnTo>
                    <a:pt x="471055" y="42976"/>
                  </a:lnTo>
                  <a:lnTo>
                    <a:pt x="471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22600" y="7847284"/>
              <a:ext cx="3296145" cy="15788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654300" y="81915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19704" y="8161018"/>
              <a:ext cx="3449256" cy="34020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63800" y="6553200"/>
              <a:ext cx="4584700" cy="7620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6792" y="7716526"/>
              <a:ext cx="615472" cy="314045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4619072" y="10154005"/>
            <a:ext cx="141781" cy="108508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7937500" y="381000"/>
            <a:ext cx="6794500" cy="10312400"/>
            <a:chOff x="7937500" y="381000"/>
            <a:chExt cx="6794500" cy="10312400"/>
          </a:xfrm>
        </p:grpSpPr>
        <p:sp>
          <p:nvSpPr>
            <p:cNvPr id="38" name="object 38"/>
            <p:cNvSpPr/>
            <p:nvPr/>
          </p:nvSpPr>
          <p:spPr>
            <a:xfrm>
              <a:off x="7937500" y="508000"/>
              <a:ext cx="6794500" cy="1409700"/>
            </a:xfrm>
            <a:custGeom>
              <a:avLst/>
              <a:gdLst/>
              <a:ahLst/>
              <a:cxnLst/>
              <a:rect l="l" t="t" r="r" b="b"/>
              <a:pathLst>
                <a:path w="6794500" h="14097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1219200"/>
                  </a:lnTo>
                  <a:lnTo>
                    <a:pt x="5031" y="1262879"/>
                  </a:lnTo>
                  <a:lnTo>
                    <a:pt x="19362" y="1302977"/>
                  </a:lnTo>
                  <a:lnTo>
                    <a:pt x="41850" y="1338348"/>
                  </a:lnTo>
                  <a:lnTo>
                    <a:pt x="71351" y="1367849"/>
                  </a:lnTo>
                  <a:lnTo>
                    <a:pt x="106722" y="1390337"/>
                  </a:lnTo>
                  <a:lnTo>
                    <a:pt x="146820" y="1404668"/>
                  </a:lnTo>
                  <a:lnTo>
                    <a:pt x="190500" y="1409700"/>
                  </a:lnTo>
                  <a:lnTo>
                    <a:pt x="6604000" y="1409700"/>
                  </a:lnTo>
                  <a:lnTo>
                    <a:pt x="6647678" y="1404668"/>
                  </a:lnTo>
                  <a:lnTo>
                    <a:pt x="6687775" y="1390337"/>
                  </a:lnTo>
                  <a:lnTo>
                    <a:pt x="6723146" y="1367849"/>
                  </a:lnTo>
                  <a:lnTo>
                    <a:pt x="6752648" y="1338348"/>
                  </a:lnTo>
                  <a:lnTo>
                    <a:pt x="6775136" y="1302977"/>
                  </a:lnTo>
                  <a:lnTo>
                    <a:pt x="6789468" y="1262879"/>
                  </a:lnTo>
                  <a:lnTo>
                    <a:pt x="6794500" y="12192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937500" y="381000"/>
              <a:ext cx="1917700" cy="5346700"/>
            </a:xfrm>
            <a:custGeom>
              <a:avLst/>
              <a:gdLst/>
              <a:ahLst/>
              <a:cxnLst/>
              <a:rect l="l" t="t" r="r" b="b"/>
              <a:pathLst>
                <a:path w="1917700" h="5346700">
                  <a:moveTo>
                    <a:pt x="1917700" y="0"/>
                  </a:moveTo>
                  <a:lnTo>
                    <a:pt x="0" y="0"/>
                  </a:lnTo>
                  <a:lnTo>
                    <a:pt x="0" y="5346700"/>
                  </a:lnTo>
                  <a:lnTo>
                    <a:pt x="1917700" y="5346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136179" y="726604"/>
              <a:ext cx="2545715" cy="378460"/>
            </a:xfrm>
            <a:custGeom>
              <a:avLst/>
              <a:gdLst/>
              <a:ahLst/>
              <a:cxnLst/>
              <a:rect l="l" t="t" r="r" b="b"/>
              <a:pathLst>
                <a:path w="2545715" h="378459">
                  <a:moveTo>
                    <a:pt x="115925" y="44272"/>
                  </a:moveTo>
                  <a:lnTo>
                    <a:pt x="115404" y="43738"/>
                  </a:lnTo>
                  <a:lnTo>
                    <a:pt x="111315" y="39509"/>
                  </a:lnTo>
                  <a:lnTo>
                    <a:pt x="106235" y="35331"/>
                  </a:lnTo>
                  <a:lnTo>
                    <a:pt x="66675" y="23469"/>
                  </a:lnTo>
                  <a:lnTo>
                    <a:pt x="57467" y="23990"/>
                  </a:lnTo>
                  <a:lnTo>
                    <a:pt x="19024" y="41605"/>
                  </a:lnTo>
                  <a:lnTo>
                    <a:pt x="533" y="78549"/>
                  </a:lnTo>
                  <a:lnTo>
                    <a:pt x="0" y="87477"/>
                  </a:lnTo>
                  <a:lnTo>
                    <a:pt x="495" y="95897"/>
                  </a:lnTo>
                  <a:lnTo>
                    <a:pt x="18846" y="133400"/>
                  </a:lnTo>
                  <a:lnTo>
                    <a:pt x="57289" y="150977"/>
                  </a:lnTo>
                  <a:lnTo>
                    <a:pt x="66497" y="151485"/>
                  </a:lnTo>
                  <a:lnTo>
                    <a:pt x="73964" y="151155"/>
                  </a:lnTo>
                  <a:lnTo>
                    <a:pt x="111302" y="135445"/>
                  </a:lnTo>
                  <a:lnTo>
                    <a:pt x="115404" y="131216"/>
                  </a:lnTo>
                  <a:lnTo>
                    <a:pt x="115925" y="130683"/>
                  </a:lnTo>
                  <a:lnTo>
                    <a:pt x="100990" y="116459"/>
                  </a:lnTo>
                  <a:lnTo>
                    <a:pt x="93840" y="122910"/>
                  </a:lnTo>
                  <a:lnTo>
                    <a:pt x="85915" y="127533"/>
                  </a:lnTo>
                  <a:lnTo>
                    <a:pt x="77216" y="130289"/>
                  </a:lnTo>
                  <a:lnTo>
                    <a:pt x="67741" y="131216"/>
                  </a:lnTo>
                  <a:lnTo>
                    <a:pt x="59207" y="131216"/>
                  </a:lnTo>
                  <a:lnTo>
                    <a:pt x="25184" y="103416"/>
                  </a:lnTo>
                  <a:lnTo>
                    <a:pt x="23291" y="95897"/>
                  </a:lnTo>
                  <a:lnTo>
                    <a:pt x="23291" y="79057"/>
                  </a:lnTo>
                  <a:lnTo>
                    <a:pt x="25184" y="71539"/>
                  </a:lnTo>
                  <a:lnTo>
                    <a:pt x="32740" y="58318"/>
                  </a:lnTo>
                  <a:lnTo>
                    <a:pt x="38049" y="53098"/>
                  </a:lnTo>
                  <a:lnTo>
                    <a:pt x="44805" y="49428"/>
                  </a:lnTo>
                  <a:lnTo>
                    <a:pt x="51562" y="45631"/>
                  </a:lnTo>
                  <a:lnTo>
                    <a:pt x="59207" y="43738"/>
                  </a:lnTo>
                  <a:lnTo>
                    <a:pt x="67741" y="43738"/>
                  </a:lnTo>
                  <a:lnTo>
                    <a:pt x="77216" y="44653"/>
                  </a:lnTo>
                  <a:lnTo>
                    <a:pt x="85915" y="47383"/>
                  </a:lnTo>
                  <a:lnTo>
                    <a:pt x="93840" y="51943"/>
                  </a:lnTo>
                  <a:lnTo>
                    <a:pt x="100990" y="58318"/>
                  </a:lnTo>
                  <a:lnTo>
                    <a:pt x="115925" y="44272"/>
                  </a:lnTo>
                  <a:close/>
                </a:path>
                <a:path w="2545715" h="378459">
                  <a:moveTo>
                    <a:pt x="217131" y="54762"/>
                  </a:moveTo>
                  <a:lnTo>
                    <a:pt x="140322" y="54762"/>
                  </a:lnTo>
                  <a:lnTo>
                    <a:pt x="138722" y="91389"/>
                  </a:lnTo>
                  <a:lnTo>
                    <a:pt x="138239" y="100749"/>
                  </a:lnTo>
                  <a:lnTo>
                    <a:pt x="137655" y="107988"/>
                  </a:lnTo>
                  <a:lnTo>
                    <a:pt x="136944" y="113080"/>
                  </a:lnTo>
                  <a:lnTo>
                    <a:pt x="136436" y="117322"/>
                  </a:lnTo>
                  <a:lnTo>
                    <a:pt x="127038" y="131394"/>
                  </a:lnTo>
                  <a:lnTo>
                    <a:pt x="121348" y="131394"/>
                  </a:lnTo>
                  <a:lnTo>
                    <a:pt x="119926" y="131216"/>
                  </a:lnTo>
                  <a:lnTo>
                    <a:pt x="118275" y="130860"/>
                  </a:lnTo>
                  <a:lnTo>
                    <a:pt x="117233" y="149059"/>
                  </a:lnTo>
                  <a:lnTo>
                    <a:pt x="117208" y="149529"/>
                  </a:lnTo>
                  <a:lnTo>
                    <a:pt x="122059" y="150837"/>
                  </a:lnTo>
                  <a:lnTo>
                    <a:pt x="126149" y="151485"/>
                  </a:lnTo>
                  <a:lnTo>
                    <a:pt x="136588" y="151485"/>
                  </a:lnTo>
                  <a:lnTo>
                    <a:pt x="142151" y="149059"/>
                  </a:lnTo>
                  <a:lnTo>
                    <a:pt x="150329" y="139217"/>
                  </a:lnTo>
                  <a:lnTo>
                    <a:pt x="153238" y="132524"/>
                  </a:lnTo>
                  <a:lnTo>
                    <a:pt x="153454" y="131394"/>
                  </a:lnTo>
                  <a:lnTo>
                    <a:pt x="154901" y="124104"/>
                  </a:lnTo>
                  <a:lnTo>
                    <a:pt x="159346" y="73609"/>
                  </a:lnTo>
                  <a:lnTo>
                    <a:pt x="194906" y="73609"/>
                  </a:lnTo>
                  <a:lnTo>
                    <a:pt x="194906" y="149707"/>
                  </a:lnTo>
                  <a:lnTo>
                    <a:pt x="217131" y="149707"/>
                  </a:lnTo>
                  <a:lnTo>
                    <a:pt x="217131" y="73609"/>
                  </a:lnTo>
                  <a:lnTo>
                    <a:pt x="217131" y="54762"/>
                  </a:lnTo>
                  <a:close/>
                </a:path>
                <a:path w="2545715" h="378459">
                  <a:moveTo>
                    <a:pt x="341998" y="54762"/>
                  </a:moveTo>
                  <a:lnTo>
                    <a:pt x="321729" y="54762"/>
                  </a:lnTo>
                  <a:lnTo>
                    <a:pt x="269278" y="117348"/>
                  </a:lnTo>
                  <a:lnTo>
                    <a:pt x="269278" y="54762"/>
                  </a:lnTo>
                  <a:lnTo>
                    <a:pt x="247053" y="54762"/>
                  </a:lnTo>
                  <a:lnTo>
                    <a:pt x="247053" y="149707"/>
                  </a:lnTo>
                  <a:lnTo>
                    <a:pt x="267500" y="149707"/>
                  </a:lnTo>
                  <a:lnTo>
                    <a:pt x="294538" y="117348"/>
                  </a:lnTo>
                  <a:lnTo>
                    <a:pt x="319773" y="87122"/>
                  </a:lnTo>
                  <a:lnTo>
                    <a:pt x="319773" y="149707"/>
                  </a:lnTo>
                  <a:lnTo>
                    <a:pt x="341998" y="149707"/>
                  </a:lnTo>
                  <a:lnTo>
                    <a:pt x="341998" y="87122"/>
                  </a:lnTo>
                  <a:lnTo>
                    <a:pt x="341998" y="54762"/>
                  </a:lnTo>
                  <a:close/>
                </a:path>
                <a:path w="2545715" h="378459">
                  <a:moveTo>
                    <a:pt x="458317" y="123037"/>
                  </a:moveTo>
                  <a:lnTo>
                    <a:pt x="440715" y="100279"/>
                  </a:lnTo>
                  <a:lnTo>
                    <a:pt x="445338" y="98259"/>
                  </a:lnTo>
                  <a:lnTo>
                    <a:pt x="448894" y="95478"/>
                  </a:lnTo>
                  <a:lnTo>
                    <a:pt x="449630" y="94411"/>
                  </a:lnTo>
                  <a:lnTo>
                    <a:pt x="451383" y="91922"/>
                  </a:lnTo>
                  <a:lnTo>
                    <a:pt x="453986" y="88366"/>
                  </a:lnTo>
                  <a:lnTo>
                    <a:pt x="455295" y="84162"/>
                  </a:lnTo>
                  <a:lnTo>
                    <a:pt x="455295" y="71475"/>
                  </a:lnTo>
                  <a:lnTo>
                    <a:pt x="455002" y="70942"/>
                  </a:lnTo>
                  <a:lnTo>
                    <a:pt x="452031" y="65430"/>
                  </a:lnTo>
                  <a:lnTo>
                    <a:pt x="445516" y="61163"/>
                  </a:lnTo>
                  <a:lnTo>
                    <a:pt x="440143" y="58356"/>
                  </a:lnTo>
                  <a:lnTo>
                    <a:pt x="436803" y="57315"/>
                  </a:lnTo>
                  <a:lnTo>
                    <a:pt x="436803" y="117462"/>
                  </a:lnTo>
                  <a:lnTo>
                    <a:pt x="436803" y="129552"/>
                  </a:lnTo>
                  <a:lnTo>
                    <a:pt x="430695" y="133527"/>
                  </a:lnTo>
                  <a:lnTo>
                    <a:pt x="393065" y="133527"/>
                  </a:lnTo>
                  <a:lnTo>
                    <a:pt x="393065" y="109169"/>
                  </a:lnTo>
                  <a:lnTo>
                    <a:pt x="425246" y="109169"/>
                  </a:lnTo>
                  <a:lnTo>
                    <a:pt x="429691" y="110236"/>
                  </a:lnTo>
                  <a:lnTo>
                    <a:pt x="432536" y="112369"/>
                  </a:lnTo>
                  <a:lnTo>
                    <a:pt x="435381" y="114388"/>
                  </a:lnTo>
                  <a:lnTo>
                    <a:pt x="436803" y="117462"/>
                  </a:lnTo>
                  <a:lnTo>
                    <a:pt x="436803" y="57315"/>
                  </a:lnTo>
                  <a:lnTo>
                    <a:pt x="433819" y="56362"/>
                  </a:lnTo>
                  <a:lnTo>
                    <a:pt x="433603" y="56337"/>
                  </a:lnTo>
                  <a:lnTo>
                    <a:pt x="433603" y="74790"/>
                  </a:lnTo>
                  <a:lnTo>
                    <a:pt x="433603" y="90436"/>
                  </a:lnTo>
                  <a:lnTo>
                    <a:pt x="427850" y="94411"/>
                  </a:lnTo>
                  <a:lnTo>
                    <a:pt x="393065" y="94411"/>
                  </a:lnTo>
                  <a:lnTo>
                    <a:pt x="393065" y="70942"/>
                  </a:lnTo>
                  <a:lnTo>
                    <a:pt x="427850" y="70942"/>
                  </a:lnTo>
                  <a:lnTo>
                    <a:pt x="433603" y="74790"/>
                  </a:lnTo>
                  <a:lnTo>
                    <a:pt x="433603" y="56337"/>
                  </a:lnTo>
                  <a:lnTo>
                    <a:pt x="426542" y="55156"/>
                  </a:lnTo>
                  <a:lnTo>
                    <a:pt x="418312" y="54762"/>
                  </a:lnTo>
                  <a:lnTo>
                    <a:pt x="371906" y="54762"/>
                  </a:lnTo>
                  <a:lnTo>
                    <a:pt x="371906" y="149707"/>
                  </a:lnTo>
                  <a:lnTo>
                    <a:pt x="420268" y="149707"/>
                  </a:lnTo>
                  <a:lnTo>
                    <a:pt x="457365" y="133527"/>
                  </a:lnTo>
                  <a:lnTo>
                    <a:pt x="458317" y="131572"/>
                  </a:lnTo>
                  <a:lnTo>
                    <a:pt x="458317" y="123037"/>
                  </a:lnTo>
                  <a:close/>
                </a:path>
                <a:path w="2545715" h="378459">
                  <a:moveTo>
                    <a:pt x="540296" y="0"/>
                  </a:moveTo>
                  <a:lnTo>
                    <a:pt x="520382" y="0"/>
                  </a:lnTo>
                  <a:lnTo>
                    <a:pt x="461708" y="167487"/>
                  </a:lnTo>
                  <a:lnTo>
                    <a:pt x="481622" y="167487"/>
                  </a:lnTo>
                  <a:lnTo>
                    <a:pt x="540296" y="0"/>
                  </a:lnTo>
                  <a:close/>
                </a:path>
                <a:path w="2545715" h="378459">
                  <a:moveTo>
                    <a:pt x="671614" y="87477"/>
                  </a:moveTo>
                  <a:lnTo>
                    <a:pt x="671106" y="79184"/>
                  </a:lnTo>
                  <a:lnTo>
                    <a:pt x="671080" y="78625"/>
                  </a:lnTo>
                  <a:lnTo>
                    <a:pt x="669467" y="70231"/>
                  </a:lnTo>
                  <a:lnTo>
                    <a:pt x="669442" y="70091"/>
                  </a:lnTo>
                  <a:lnTo>
                    <a:pt x="666775" y="62268"/>
                  </a:lnTo>
                  <a:lnTo>
                    <a:pt x="666711" y="62103"/>
                  </a:lnTo>
                  <a:lnTo>
                    <a:pt x="662990" y="54762"/>
                  </a:lnTo>
                  <a:lnTo>
                    <a:pt x="662901" y="54584"/>
                  </a:lnTo>
                  <a:lnTo>
                    <a:pt x="658202" y="47790"/>
                  </a:lnTo>
                  <a:lnTo>
                    <a:pt x="654507" y="43738"/>
                  </a:lnTo>
                  <a:lnTo>
                    <a:pt x="652589" y="41643"/>
                  </a:lnTo>
                  <a:lnTo>
                    <a:pt x="648322" y="38125"/>
                  </a:lnTo>
                  <a:lnTo>
                    <a:pt x="648322" y="79184"/>
                  </a:lnTo>
                  <a:lnTo>
                    <a:pt x="648322" y="95770"/>
                  </a:lnTo>
                  <a:lnTo>
                    <a:pt x="620356" y="129374"/>
                  </a:lnTo>
                  <a:lnTo>
                    <a:pt x="612889" y="131216"/>
                  </a:lnTo>
                  <a:lnTo>
                    <a:pt x="596290" y="131216"/>
                  </a:lnTo>
                  <a:lnTo>
                    <a:pt x="562749" y="103301"/>
                  </a:lnTo>
                  <a:lnTo>
                    <a:pt x="560844" y="95770"/>
                  </a:lnTo>
                  <a:lnTo>
                    <a:pt x="560844" y="79184"/>
                  </a:lnTo>
                  <a:lnTo>
                    <a:pt x="562749" y="71716"/>
                  </a:lnTo>
                  <a:lnTo>
                    <a:pt x="566534" y="65074"/>
                  </a:lnTo>
                  <a:lnTo>
                    <a:pt x="570331" y="58318"/>
                  </a:lnTo>
                  <a:lnTo>
                    <a:pt x="575551" y="53098"/>
                  </a:lnTo>
                  <a:lnTo>
                    <a:pt x="582180" y="49428"/>
                  </a:lnTo>
                  <a:lnTo>
                    <a:pt x="588822" y="45631"/>
                  </a:lnTo>
                  <a:lnTo>
                    <a:pt x="596290" y="43738"/>
                  </a:lnTo>
                  <a:lnTo>
                    <a:pt x="612889" y="43738"/>
                  </a:lnTo>
                  <a:lnTo>
                    <a:pt x="620356" y="45631"/>
                  </a:lnTo>
                  <a:lnTo>
                    <a:pt x="626986" y="49428"/>
                  </a:lnTo>
                  <a:lnTo>
                    <a:pt x="633628" y="53098"/>
                  </a:lnTo>
                  <a:lnTo>
                    <a:pt x="638848" y="58318"/>
                  </a:lnTo>
                  <a:lnTo>
                    <a:pt x="642632" y="65074"/>
                  </a:lnTo>
                  <a:lnTo>
                    <a:pt x="646430" y="71716"/>
                  </a:lnTo>
                  <a:lnTo>
                    <a:pt x="648322" y="79184"/>
                  </a:lnTo>
                  <a:lnTo>
                    <a:pt x="648322" y="38125"/>
                  </a:lnTo>
                  <a:lnTo>
                    <a:pt x="604583" y="23469"/>
                  </a:lnTo>
                  <a:lnTo>
                    <a:pt x="595312" y="23990"/>
                  </a:lnTo>
                  <a:lnTo>
                    <a:pt x="556628" y="41643"/>
                  </a:lnTo>
                  <a:lnTo>
                    <a:pt x="546392" y="54584"/>
                  </a:lnTo>
                  <a:lnTo>
                    <a:pt x="546265" y="54762"/>
                  </a:lnTo>
                  <a:lnTo>
                    <a:pt x="542544" y="62103"/>
                  </a:lnTo>
                  <a:lnTo>
                    <a:pt x="542455" y="62268"/>
                  </a:lnTo>
                  <a:lnTo>
                    <a:pt x="539775" y="70091"/>
                  </a:lnTo>
                  <a:lnTo>
                    <a:pt x="539737" y="70231"/>
                  </a:lnTo>
                  <a:lnTo>
                    <a:pt x="538099" y="78625"/>
                  </a:lnTo>
                  <a:lnTo>
                    <a:pt x="537552" y="87477"/>
                  </a:lnTo>
                  <a:lnTo>
                    <a:pt x="538060" y="95770"/>
                  </a:lnTo>
                  <a:lnTo>
                    <a:pt x="556628" y="133400"/>
                  </a:lnTo>
                  <a:lnTo>
                    <a:pt x="595312" y="150977"/>
                  </a:lnTo>
                  <a:lnTo>
                    <a:pt x="604583" y="151485"/>
                  </a:lnTo>
                  <a:lnTo>
                    <a:pt x="613867" y="150977"/>
                  </a:lnTo>
                  <a:lnTo>
                    <a:pt x="652551" y="133400"/>
                  </a:lnTo>
                  <a:lnTo>
                    <a:pt x="654532" y="131216"/>
                  </a:lnTo>
                  <a:lnTo>
                    <a:pt x="658139" y="127266"/>
                  </a:lnTo>
                  <a:lnTo>
                    <a:pt x="662901" y="120370"/>
                  </a:lnTo>
                  <a:lnTo>
                    <a:pt x="666711" y="112852"/>
                  </a:lnTo>
                  <a:lnTo>
                    <a:pt x="669442" y="104851"/>
                  </a:lnTo>
                  <a:lnTo>
                    <a:pt x="671068" y="96405"/>
                  </a:lnTo>
                  <a:lnTo>
                    <a:pt x="671614" y="87477"/>
                  </a:lnTo>
                  <a:close/>
                </a:path>
                <a:path w="2545715" h="378459">
                  <a:moveTo>
                    <a:pt x="768159" y="54762"/>
                  </a:moveTo>
                  <a:lnTo>
                    <a:pt x="679259" y="54762"/>
                  </a:lnTo>
                  <a:lnTo>
                    <a:pt x="679259" y="73609"/>
                  </a:lnTo>
                  <a:lnTo>
                    <a:pt x="712685" y="73609"/>
                  </a:lnTo>
                  <a:lnTo>
                    <a:pt x="712685" y="149707"/>
                  </a:lnTo>
                  <a:lnTo>
                    <a:pt x="734910" y="149707"/>
                  </a:lnTo>
                  <a:lnTo>
                    <a:pt x="734910" y="73609"/>
                  </a:lnTo>
                  <a:lnTo>
                    <a:pt x="768159" y="73609"/>
                  </a:lnTo>
                  <a:lnTo>
                    <a:pt x="768159" y="54762"/>
                  </a:lnTo>
                  <a:close/>
                </a:path>
                <a:path w="2545715" h="378459">
                  <a:moveTo>
                    <a:pt x="922820" y="149707"/>
                  </a:moveTo>
                  <a:lnTo>
                    <a:pt x="898550" y="111658"/>
                  </a:lnTo>
                  <a:lnTo>
                    <a:pt x="891527" y="100634"/>
                  </a:lnTo>
                  <a:lnTo>
                    <a:pt x="896213" y="93167"/>
                  </a:lnTo>
                  <a:lnTo>
                    <a:pt x="920330" y="54762"/>
                  </a:lnTo>
                  <a:lnTo>
                    <a:pt x="896683" y="54762"/>
                  </a:lnTo>
                  <a:lnTo>
                    <a:pt x="873391" y="93167"/>
                  </a:lnTo>
                  <a:lnTo>
                    <a:pt x="857211" y="93167"/>
                  </a:lnTo>
                  <a:lnTo>
                    <a:pt x="857211" y="54762"/>
                  </a:lnTo>
                  <a:lnTo>
                    <a:pt x="835164" y="54762"/>
                  </a:lnTo>
                  <a:lnTo>
                    <a:pt x="835164" y="93167"/>
                  </a:lnTo>
                  <a:lnTo>
                    <a:pt x="818807" y="93167"/>
                  </a:lnTo>
                  <a:lnTo>
                    <a:pt x="795693" y="54762"/>
                  </a:lnTo>
                  <a:lnTo>
                    <a:pt x="772045" y="54762"/>
                  </a:lnTo>
                  <a:lnTo>
                    <a:pt x="800849" y="100634"/>
                  </a:lnTo>
                  <a:lnTo>
                    <a:pt x="769734" y="149707"/>
                  </a:lnTo>
                  <a:lnTo>
                    <a:pt x="796048" y="149707"/>
                  </a:lnTo>
                  <a:lnTo>
                    <a:pt x="819162" y="111658"/>
                  </a:lnTo>
                  <a:lnTo>
                    <a:pt x="835164" y="111658"/>
                  </a:lnTo>
                  <a:lnTo>
                    <a:pt x="835164" y="149707"/>
                  </a:lnTo>
                  <a:lnTo>
                    <a:pt x="857211" y="149707"/>
                  </a:lnTo>
                  <a:lnTo>
                    <a:pt x="857211" y="111658"/>
                  </a:lnTo>
                  <a:lnTo>
                    <a:pt x="873213" y="111658"/>
                  </a:lnTo>
                  <a:lnTo>
                    <a:pt x="896327" y="149707"/>
                  </a:lnTo>
                  <a:lnTo>
                    <a:pt x="922820" y="149707"/>
                  </a:lnTo>
                  <a:close/>
                </a:path>
                <a:path w="2545715" h="378459">
                  <a:moveTo>
                    <a:pt x="1034275" y="54762"/>
                  </a:moveTo>
                  <a:lnTo>
                    <a:pt x="1014006" y="54762"/>
                  </a:lnTo>
                  <a:lnTo>
                    <a:pt x="961555" y="117348"/>
                  </a:lnTo>
                  <a:lnTo>
                    <a:pt x="961555" y="54762"/>
                  </a:lnTo>
                  <a:lnTo>
                    <a:pt x="939330" y="54762"/>
                  </a:lnTo>
                  <a:lnTo>
                    <a:pt x="939330" y="149707"/>
                  </a:lnTo>
                  <a:lnTo>
                    <a:pt x="959777" y="149707"/>
                  </a:lnTo>
                  <a:lnTo>
                    <a:pt x="986802" y="117348"/>
                  </a:lnTo>
                  <a:lnTo>
                    <a:pt x="1012050" y="87122"/>
                  </a:lnTo>
                  <a:lnTo>
                    <a:pt x="1012050" y="149707"/>
                  </a:lnTo>
                  <a:lnTo>
                    <a:pt x="1034275" y="149707"/>
                  </a:lnTo>
                  <a:lnTo>
                    <a:pt x="1034275" y="87122"/>
                  </a:lnTo>
                  <a:lnTo>
                    <a:pt x="1034275" y="54762"/>
                  </a:lnTo>
                  <a:close/>
                </a:path>
                <a:path w="2545715" h="378459">
                  <a:moveTo>
                    <a:pt x="1177607" y="149707"/>
                  </a:moveTo>
                  <a:lnTo>
                    <a:pt x="1177493" y="86766"/>
                  </a:lnTo>
                  <a:lnTo>
                    <a:pt x="1177429" y="54762"/>
                  </a:lnTo>
                  <a:lnTo>
                    <a:pt x="1156627" y="54762"/>
                  </a:lnTo>
                  <a:lnTo>
                    <a:pt x="1121244" y="114147"/>
                  </a:lnTo>
                  <a:lnTo>
                    <a:pt x="1105674" y="86766"/>
                  </a:lnTo>
                  <a:lnTo>
                    <a:pt x="1105573" y="86588"/>
                  </a:lnTo>
                  <a:lnTo>
                    <a:pt x="1087462" y="54762"/>
                  </a:lnTo>
                  <a:lnTo>
                    <a:pt x="1064171" y="54762"/>
                  </a:lnTo>
                  <a:lnTo>
                    <a:pt x="1064171" y="149707"/>
                  </a:lnTo>
                  <a:lnTo>
                    <a:pt x="1084440" y="149707"/>
                  </a:lnTo>
                  <a:lnTo>
                    <a:pt x="1084440" y="86588"/>
                  </a:lnTo>
                  <a:lnTo>
                    <a:pt x="1115910" y="139750"/>
                  </a:lnTo>
                  <a:lnTo>
                    <a:pt x="1125512" y="139750"/>
                  </a:lnTo>
                  <a:lnTo>
                    <a:pt x="1140980" y="114147"/>
                  </a:lnTo>
                  <a:lnTo>
                    <a:pt x="1157516" y="86766"/>
                  </a:lnTo>
                  <a:lnTo>
                    <a:pt x="1157516" y="149707"/>
                  </a:lnTo>
                  <a:lnTo>
                    <a:pt x="1177607" y="149707"/>
                  </a:lnTo>
                  <a:close/>
                </a:path>
                <a:path w="2545715" h="378459">
                  <a:moveTo>
                    <a:pt x="2176221" y="365594"/>
                  </a:moveTo>
                  <a:lnTo>
                    <a:pt x="2074621" y="365594"/>
                  </a:lnTo>
                  <a:lnTo>
                    <a:pt x="2074621" y="378294"/>
                  </a:lnTo>
                  <a:lnTo>
                    <a:pt x="2176221" y="378294"/>
                  </a:lnTo>
                  <a:lnTo>
                    <a:pt x="2176221" y="365594"/>
                  </a:lnTo>
                  <a:close/>
                </a:path>
                <a:path w="2545715" h="378459">
                  <a:moveTo>
                    <a:pt x="2180996" y="33934"/>
                  </a:moveTo>
                  <a:lnTo>
                    <a:pt x="2180602" y="33477"/>
                  </a:lnTo>
                  <a:lnTo>
                    <a:pt x="2176018" y="28143"/>
                  </a:lnTo>
                  <a:lnTo>
                    <a:pt x="2169922" y="23723"/>
                  </a:lnTo>
                  <a:lnTo>
                    <a:pt x="2155494" y="17627"/>
                  </a:lnTo>
                  <a:lnTo>
                    <a:pt x="2147519" y="16103"/>
                  </a:lnTo>
                  <a:lnTo>
                    <a:pt x="2138781" y="16103"/>
                  </a:lnTo>
                  <a:lnTo>
                    <a:pt x="2097938" y="31648"/>
                  </a:lnTo>
                  <a:lnTo>
                    <a:pt x="2081631" y="70967"/>
                  </a:lnTo>
                  <a:lnTo>
                    <a:pt x="2082050" y="78181"/>
                  </a:lnTo>
                  <a:lnTo>
                    <a:pt x="2103234" y="114909"/>
                  </a:lnTo>
                  <a:lnTo>
                    <a:pt x="2138629" y="125831"/>
                  </a:lnTo>
                  <a:lnTo>
                    <a:pt x="2147366" y="125831"/>
                  </a:lnTo>
                  <a:lnTo>
                    <a:pt x="2155342" y="124307"/>
                  </a:lnTo>
                  <a:lnTo>
                    <a:pt x="2169871" y="118211"/>
                  </a:lnTo>
                  <a:lnTo>
                    <a:pt x="2176018" y="113792"/>
                  </a:lnTo>
                  <a:lnTo>
                    <a:pt x="2180602" y="108458"/>
                  </a:lnTo>
                  <a:lnTo>
                    <a:pt x="2180996" y="108000"/>
                  </a:lnTo>
                  <a:lnTo>
                    <a:pt x="2168194" y="95808"/>
                  </a:lnTo>
                  <a:lnTo>
                    <a:pt x="2162060" y="101346"/>
                  </a:lnTo>
                  <a:lnTo>
                    <a:pt x="2155279" y="105295"/>
                  </a:lnTo>
                  <a:lnTo>
                    <a:pt x="2147811" y="107670"/>
                  </a:lnTo>
                  <a:lnTo>
                    <a:pt x="2139696" y="108458"/>
                  </a:lnTo>
                  <a:lnTo>
                    <a:pt x="2132380" y="108458"/>
                  </a:lnTo>
                  <a:lnTo>
                    <a:pt x="2101697" y="78613"/>
                  </a:lnTo>
                  <a:lnTo>
                    <a:pt x="2101697" y="63322"/>
                  </a:lnTo>
                  <a:lnTo>
                    <a:pt x="2103221" y="57302"/>
                  </a:lnTo>
                  <a:lnTo>
                    <a:pt x="2109686" y="45974"/>
                  </a:lnTo>
                  <a:lnTo>
                    <a:pt x="2114245" y="41503"/>
                  </a:lnTo>
                  <a:lnTo>
                    <a:pt x="2120036" y="38354"/>
                  </a:lnTo>
                  <a:lnTo>
                    <a:pt x="2125827" y="35102"/>
                  </a:lnTo>
                  <a:lnTo>
                    <a:pt x="2132380" y="33477"/>
                  </a:lnTo>
                  <a:lnTo>
                    <a:pt x="2139696" y="33477"/>
                  </a:lnTo>
                  <a:lnTo>
                    <a:pt x="2147811" y="34251"/>
                  </a:lnTo>
                  <a:lnTo>
                    <a:pt x="2155279" y="36601"/>
                  </a:lnTo>
                  <a:lnTo>
                    <a:pt x="2162060" y="40500"/>
                  </a:lnTo>
                  <a:lnTo>
                    <a:pt x="2168194" y="45974"/>
                  </a:lnTo>
                  <a:lnTo>
                    <a:pt x="2180996" y="33934"/>
                  </a:lnTo>
                  <a:close/>
                </a:path>
                <a:path w="2545715" h="378459">
                  <a:moveTo>
                    <a:pt x="2273985" y="75590"/>
                  </a:moveTo>
                  <a:lnTo>
                    <a:pt x="2272106" y="68427"/>
                  </a:lnTo>
                  <a:lnTo>
                    <a:pt x="2268347" y="62128"/>
                  </a:lnTo>
                  <a:lnTo>
                    <a:pt x="2266035" y="58166"/>
                  </a:lnTo>
                  <a:lnTo>
                    <a:pt x="2264689" y="55829"/>
                  </a:lnTo>
                  <a:lnTo>
                    <a:pt x="2259558" y="50901"/>
                  </a:lnTo>
                  <a:lnTo>
                    <a:pt x="2254783" y="48336"/>
                  </a:lnTo>
                  <a:lnTo>
                    <a:pt x="2254783" y="75996"/>
                  </a:lnTo>
                  <a:lnTo>
                    <a:pt x="2254783" y="91236"/>
                  </a:lnTo>
                  <a:lnTo>
                    <a:pt x="2252497" y="97383"/>
                  </a:lnTo>
                  <a:lnTo>
                    <a:pt x="2243353" y="106730"/>
                  </a:lnTo>
                  <a:lnTo>
                    <a:pt x="2237562" y="109067"/>
                  </a:lnTo>
                  <a:lnTo>
                    <a:pt x="2223541" y="109067"/>
                  </a:lnTo>
                  <a:lnTo>
                    <a:pt x="2217750" y="106730"/>
                  </a:lnTo>
                  <a:lnTo>
                    <a:pt x="2213178" y="102057"/>
                  </a:lnTo>
                  <a:lnTo>
                    <a:pt x="2208707" y="97383"/>
                  </a:lnTo>
                  <a:lnTo>
                    <a:pt x="2206472" y="91236"/>
                  </a:lnTo>
                  <a:lnTo>
                    <a:pt x="2206472" y="75996"/>
                  </a:lnTo>
                  <a:lnTo>
                    <a:pt x="2208707" y="69850"/>
                  </a:lnTo>
                  <a:lnTo>
                    <a:pt x="2213178" y="65176"/>
                  </a:lnTo>
                  <a:lnTo>
                    <a:pt x="2217750" y="60502"/>
                  </a:lnTo>
                  <a:lnTo>
                    <a:pt x="2223541" y="58166"/>
                  </a:lnTo>
                  <a:lnTo>
                    <a:pt x="2237562" y="58166"/>
                  </a:lnTo>
                  <a:lnTo>
                    <a:pt x="2243353" y="60502"/>
                  </a:lnTo>
                  <a:lnTo>
                    <a:pt x="2252497" y="69850"/>
                  </a:lnTo>
                  <a:lnTo>
                    <a:pt x="2254783" y="75996"/>
                  </a:lnTo>
                  <a:lnTo>
                    <a:pt x="2254783" y="48336"/>
                  </a:lnTo>
                  <a:lnTo>
                    <a:pt x="2246350" y="43789"/>
                  </a:lnTo>
                  <a:lnTo>
                    <a:pt x="2238883" y="42011"/>
                  </a:lnTo>
                  <a:lnTo>
                    <a:pt x="2222322" y="42011"/>
                  </a:lnTo>
                  <a:lnTo>
                    <a:pt x="2189099" y="68427"/>
                  </a:lnTo>
                  <a:lnTo>
                    <a:pt x="2187270" y="75590"/>
                  </a:lnTo>
                  <a:lnTo>
                    <a:pt x="2187270" y="91643"/>
                  </a:lnTo>
                  <a:lnTo>
                    <a:pt x="2214905" y="123596"/>
                  </a:lnTo>
                  <a:lnTo>
                    <a:pt x="2222322" y="125374"/>
                  </a:lnTo>
                  <a:lnTo>
                    <a:pt x="2238883" y="125374"/>
                  </a:lnTo>
                  <a:lnTo>
                    <a:pt x="2246350" y="123596"/>
                  </a:lnTo>
                  <a:lnTo>
                    <a:pt x="2259558" y="116484"/>
                  </a:lnTo>
                  <a:lnTo>
                    <a:pt x="2264689" y="111556"/>
                  </a:lnTo>
                  <a:lnTo>
                    <a:pt x="2266124" y="109067"/>
                  </a:lnTo>
                  <a:lnTo>
                    <a:pt x="2268347" y="105257"/>
                  </a:lnTo>
                  <a:lnTo>
                    <a:pt x="2272106" y="98856"/>
                  </a:lnTo>
                  <a:lnTo>
                    <a:pt x="2273985" y="91643"/>
                  </a:lnTo>
                  <a:lnTo>
                    <a:pt x="2273985" y="75590"/>
                  </a:lnTo>
                  <a:close/>
                </a:path>
                <a:path w="2545715" h="378459">
                  <a:moveTo>
                    <a:pt x="2366861" y="91490"/>
                  </a:moveTo>
                  <a:lnTo>
                    <a:pt x="2365375" y="89560"/>
                  </a:lnTo>
                  <a:lnTo>
                    <a:pt x="2361831" y="84988"/>
                  </a:lnTo>
                  <a:lnTo>
                    <a:pt x="2351773" y="81940"/>
                  </a:lnTo>
                  <a:lnTo>
                    <a:pt x="2355735" y="80213"/>
                  </a:lnTo>
                  <a:lnTo>
                    <a:pt x="2358783" y="77825"/>
                  </a:lnTo>
                  <a:lnTo>
                    <a:pt x="2359431" y="76911"/>
                  </a:lnTo>
                  <a:lnTo>
                    <a:pt x="2360917" y="74777"/>
                  </a:lnTo>
                  <a:lnTo>
                    <a:pt x="2363152" y="71729"/>
                  </a:lnTo>
                  <a:lnTo>
                    <a:pt x="2364270" y="68122"/>
                  </a:lnTo>
                  <a:lnTo>
                    <a:pt x="2364270" y="57251"/>
                  </a:lnTo>
                  <a:lnTo>
                    <a:pt x="2364028" y="56794"/>
                  </a:lnTo>
                  <a:lnTo>
                    <a:pt x="2361476" y="52070"/>
                  </a:lnTo>
                  <a:lnTo>
                    <a:pt x="2350300" y="44754"/>
                  </a:lnTo>
                  <a:lnTo>
                    <a:pt x="2348420" y="44323"/>
                  </a:lnTo>
                  <a:lnTo>
                    <a:pt x="2348420" y="96672"/>
                  </a:lnTo>
                  <a:lnTo>
                    <a:pt x="2348420" y="107035"/>
                  </a:lnTo>
                  <a:lnTo>
                    <a:pt x="2343188" y="110439"/>
                  </a:lnTo>
                  <a:lnTo>
                    <a:pt x="2310930" y="110439"/>
                  </a:lnTo>
                  <a:lnTo>
                    <a:pt x="2310930" y="89560"/>
                  </a:lnTo>
                  <a:lnTo>
                    <a:pt x="2338514" y="89560"/>
                  </a:lnTo>
                  <a:lnTo>
                    <a:pt x="2342324" y="90474"/>
                  </a:lnTo>
                  <a:lnTo>
                    <a:pt x="2344763" y="92303"/>
                  </a:lnTo>
                  <a:lnTo>
                    <a:pt x="2347201" y="94030"/>
                  </a:lnTo>
                  <a:lnTo>
                    <a:pt x="2348420" y="96672"/>
                  </a:lnTo>
                  <a:lnTo>
                    <a:pt x="2348420" y="44323"/>
                  </a:lnTo>
                  <a:lnTo>
                    <a:pt x="2345677" y="43675"/>
                  </a:lnTo>
                  <a:lnTo>
                    <a:pt x="2345677" y="60096"/>
                  </a:lnTo>
                  <a:lnTo>
                    <a:pt x="2345677" y="73507"/>
                  </a:lnTo>
                  <a:lnTo>
                    <a:pt x="2340749" y="76911"/>
                  </a:lnTo>
                  <a:lnTo>
                    <a:pt x="2310930" y="76911"/>
                  </a:lnTo>
                  <a:lnTo>
                    <a:pt x="2310930" y="56794"/>
                  </a:lnTo>
                  <a:lnTo>
                    <a:pt x="2340749" y="56794"/>
                  </a:lnTo>
                  <a:lnTo>
                    <a:pt x="2345677" y="60096"/>
                  </a:lnTo>
                  <a:lnTo>
                    <a:pt x="2345677" y="43675"/>
                  </a:lnTo>
                  <a:lnTo>
                    <a:pt x="2342527" y="42926"/>
                  </a:lnTo>
                  <a:lnTo>
                    <a:pt x="2292794" y="42926"/>
                  </a:lnTo>
                  <a:lnTo>
                    <a:pt x="2292794" y="124307"/>
                  </a:lnTo>
                  <a:lnTo>
                    <a:pt x="2345017" y="124307"/>
                  </a:lnTo>
                  <a:lnTo>
                    <a:pt x="2353145" y="122326"/>
                  </a:lnTo>
                  <a:lnTo>
                    <a:pt x="2364117" y="114401"/>
                  </a:lnTo>
                  <a:lnTo>
                    <a:pt x="2366048" y="110439"/>
                  </a:lnTo>
                  <a:lnTo>
                    <a:pt x="2366861" y="108762"/>
                  </a:lnTo>
                  <a:lnTo>
                    <a:pt x="2366861" y="91490"/>
                  </a:lnTo>
                  <a:close/>
                </a:path>
                <a:path w="2545715" h="378459">
                  <a:moveTo>
                    <a:pt x="2463355" y="75742"/>
                  </a:moveTo>
                  <a:lnTo>
                    <a:pt x="2461615" y="68580"/>
                  </a:lnTo>
                  <a:lnTo>
                    <a:pt x="2461577" y="68427"/>
                  </a:lnTo>
                  <a:lnTo>
                    <a:pt x="2458110" y="62280"/>
                  </a:lnTo>
                  <a:lnTo>
                    <a:pt x="2455392" y="57251"/>
                  </a:lnTo>
                  <a:lnTo>
                    <a:pt x="2454656" y="55880"/>
                  </a:lnTo>
                  <a:lnTo>
                    <a:pt x="2454567" y="55727"/>
                  </a:lnTo>
                  <a:lnTo>
                    <a:pt x="2449792" y="50901"/>
                  </a:lnTo>
                  <a:lnTo>
                    <a:pt x="2445220" y="48361"/>
                  </a:lnTo>
                  <a:lnTo>
                    <a:pt x="2445220" y="77063"/>
                  </a:lnTo>
                  <a:lnTo>
                    <a:pt x="2399042" y="77063"/>
                  </a:lnTo>
                  <a:lnTo>
                    <a:pt x="2416111" y="57251"/>
                  </a:lnTo>
                  <a:lnTo>
                    <a:pt x="2428405" y="57251"/>
                  </a:lnTo>
                  <a:lnTo>
                    <a:pt x="2433586" y="59080"/>
                  </a:lnTo>
                  <a:lnTo>
                    <a:pt x="2441918" y="66395"/>
                  </a:lnTo>
                  <a:lnTo>
                    <a:pt x="2444407" y="71170"/>
                  </a:lnTo>
                  <a:lnTo>
                    <a:pt x="2445220" y="77063"/>
                  </a:lnTo>
                  <a:lnTo>
                    <a:pt x="2445220" y="48361"/>
                  </a:lnTo>
                  <a:lnTo>
                    <a:pt x="2443391" y="47345"/>
                  </a:lnTo>
                  <a:lnTo>
                    <a:pt x="2437193" y="43789"/>
                  </a:lnTo>
                  <a:lnTo>
                    <a:pt x="2430132" y="42011"/>
                  </a:lnTo>
                  <a:lnTo>
                    <a:pt x="2414181" y="42011"/>
                  </a:lnTo>
                  <a:lnTo>
                    <a:pt x="2406967" y="43789"/>
                  </a:lnTo>
                  <a:lnTo>
                    <a:pt x="2394166" y="50901"/>
                  </a:lnTo>
                  <a:lnTo>
                    <a:pt x="2389136" y="55880"/>
                  </a:lnTo>
                  <a:lnTo>
                    <a:pt x="2385568" y="62128"/>
                  </a:lnTo>
                  <a:lnTo>
                    <a:pt x="2382012" y="68427"/>
                  </a:lnTo>
                  <a:lnTo>
                    <a:pt x="2381923" y="68580"/>
                  </a:lnTo>
                  <a:lnTo>
                    <a:pt x="2380145" y="75742"/>
                  </a:lnTo>
                  <a:lnTo>
                    <a:pt x="2380145" y="91643"/>
                  </a:lnTo>
                  <a:lnTo>
                    <a:pt x="2408288" y="123596"/>
                  </a:lnTo>
                  <a:lnTo>
                    <a:pt x="2416162" y="125374"/>
                  </a:lnTo>
                  <a:lnTo>
                    <a:pt x="2432113" y="125374"/>
                  </a:lnTo>
                  <a:lnTo>
                    <a:pt x="2438412" y="124256"/>
                  </a:lnTo>
                  <a:lnTo>
                    <a:pt x="2449588" y="119786"/>
                  </a:lnTo>
                  <a:lnTo>
                    <a:pt x="2454211" y="116484"/>
                  </a:lnTo>
                  <a:lnTo>
                    <a:pt x="2457869" y="112115"/>
                  </a:lnTo>
                  <a:lnTo>
                    <a:pt x="2455354" y="109220"/>
                  </a:lnTo>
                  <a:lnTo>
                    <a:pt x="2447747" y="100482"/>
                  </a:lnTo>
                  <a:lnTo>
                    <a:pt x="2447556" y="100482"/>
                  </a:lnTo>
                  <a:lnTo>
                    <a:pt x="2441867" y="106273"/>
                  </a:lnTo>
                  <a:lnTo>
                    <a:pt x="2434501" y="109220"/>
                  </a:lnTo>
                  <a:lnTo>
                    <a:pt x="2418550" y="109220"/>
                  </a:lnTo>
                  <a:lnTo>
                    <a:pt x="2412657" y="107492"/>
                  </a:lnTo>
                  <a:lnTo>
                    <a:pt x="2407882" y="104038"/>
                  </a:lnTo>
                  <a:lnTo>
                    <a:pt x="2403208" y="100482"/>
                  </a:lnTo>
                  <a:lnTo>
                    <a:pt x="2400312" y="95707"/>
                  </a:lnTo>
                  <a:lnTo>
                    <a:pt x="2399195" y="89712"/>
                  </a:lnTo>
                  <a:lnTo>
                    <a:pt x="2463050" y="89712"/>
                  </a:lnTo>
                  <a:lnTo>
                    <a:pt x="2463254" y="87274"/>
                  </a:lnTo>
                  <a:lnTo>
                    <a:pt x="2463355" y="77063"/>
                  </a:lnTo>
                  <a:lnTo>
                    <a:pt x="2463355" y="75742"/>
                  </a:lnTo>
                  <a:close/>
                </a:path>
                <a:path w="2545715" h="378459">
                  <a:moveTo>
                    <a:pt x="2545677" y="42926"/>
                  </a:moveTo>
                  <a:lnTo>
                    <a:pt x="2469477" y="42926"/>
                  </a:lnTo>
                  <a:lnTo>
                    <a:pt x="2469477" y="59080"/>
                  </a:lnTo>
                  <a:lnTo>
                    <a:pt x="2498128" y="59080"/>
                  </a:lnTo>
                  <a:lnTo>
                    <a:pt x="2498128" y="124307"/>
                  </a:lnTo>
                  <a:lnTo>
                    <a:pt x="2517178" y="124307"/>
                  </a:lnTo>
                  <a:lnTo>
                    <a:pt x="2517178" y="59080"/>
                  </a:lnTo>
                  <a:lnTo>
                    <a:pt x="2545677" y="59080"/>
                  </a:lnTo>
                  <a:lnTo>
                    <a:pt x="2545677" y="42926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377576" y="1061725"/>
              <a:ext cx="3305657" cy="32511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366400" y="1560727"/>
              <a:ext cx="3321151" cy="14599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0210800" y="16129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937500" y="2044700"/>
              <a:ext cx="6794500" cy="1930400"/>
            </a:xfrm>
            <a:custGeom>
              <a:avLst/>
              <a:gdLst/>
              <a:ahLst/>
              <a:cxnLst/>
              <a:rect l="l" t="t" r="r" b="b"/>
              <a:pathLst>
                <a:path w="6794500" h="19304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1739900"/>
                  </a:lnTo>
                  <a:lnTo>
                    <a:pt x="5031" y="1783579"/>
                  </a:lnTo>
                  <a:lnTo>
                    <a:pt x="19362" y="1823677"/>
                  </a:lnTo>
                  <a:lnTo>
                    <a:pt x="41850" y="1859048"/>
                  </a:lnTo>
                  <a:lnTo>
                    <a:pt x="71351" y="1888549"/>
                  </a:lnTo>
                  <a:lnTo>
                    <a:pt x="106722" y="1911037"/>
                  </a:lnTo>
                  <a:lnTo>
                    <a:pt x="146820" y="1925368"/>
                  </a:lnTo>
                  <a:lnTo>
                    <a:pt x="190500" y="1930400"/>
                  </a:lnTo>
                  <a:lnTo>
                    <a:pt x="6604000" y="1930400"/>
                  </a:lnTo>
                  <a:lnTo>
                    <a:pt x="6647678" y="1925368"/>
                  </a:lnTo>
                  <a:lnTo>
                    <a:pt x="6687775" y="1911037"/>
                  </a:lnTo>
                  <a:lnTo>
                    <a:pt x="6723146" y="1888549"/>
                  </a:lnTo>
                  <a:lnTo>
                    <a:pt x="6752648" y="1859048"/>
                  </a:lnTo>
                  <a:lnTo>
                    <a:pt x="6775136" y="1823677"/>
                  </a:lnTo>
                  <a:lnTo>
                    <a:pt x="6789468" y="1783579"/>
                  </a:lnTo>
                  <a:lnTo>
                    <a:pt x="6794500" y="17399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937500" y="1892300"/>
              <a:ext cx="1917700" cy="3975100"/>
            </a:xfrm>
            <a:custGeom>
              <a:avLst/>
              <a:gdLst/>
              <a:ahLst/>
              <a:cxnLst/>
              <a:rect l="l" t="t" r="r" b="b"/>
              <a:pathLst>
                <a:path w="1917700" h="3975100">
                  <a:moveTo>
                    <a:pt x="1917700" y="0"/>
                  </a:moveTo>
                  <a:lnTo>
                    <a:pt x="0" y="0"/>
                  </a:lnTo>
                  <a:lnTo>
                    <a:pt x="0" y="3975100"/>
                  </a:lnTo>
                  <a:lnTo>
                    <a:pt x="1917700" y="39751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136001" y="2286758"/>
              <a:ext cx="882322" cy="37663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03183" y="3601719"/>
              <a:ext cx="993015" cy="13700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0217810" y="2279400"/>
              <a:ext cx="464184" cy="109855"/>
            </a:xfrm>
            <a:custGeom>
              <a:avLst/>
              <a:gdLst/>
              <a:ahLst/>
              <a:cxnLst/>
              <a:rect l="l" t="t" r="r" b="b"/>
              <a:pathLst>
                <a:path w="464184" h="109855">
                  <a:moveTo>
                    <a:pt x="65887" y="0"/>
                  </a:moveTo>
                  <a:lnTo>
                    <a:pt x="48920" y="0"/>
                  </a:lnTo>
                  <a:lnTo>
                    <a:pt x="41351" y="1371"/>
                  </a:lnTo>
                  <a:lnTo>
                    <a:pt x="34442" y="4114"/>
                  </a:lnTo>
                  <a:lnTo>
                    <a:pt x="27533" y="6756"/>
                  </a:lnTo>
                  <a:lnTo>
                    <a:pt x="21488" y="10566"/>
                  </a:lnTo>
                  <a:lnTo>
                    <a:pt x="16306" y="15544"/>
                  </a:lnTo>
                  <a:lnTo>
                    <a:pt x="11125" y="20421"/>
                  </a:lnTo>
                  <a:lnTo>
                    <a:pt x="7111" y="26212"/>
                  </a:lnTo>
                  <a:lnTo>
                    <a:pt x="1422" y="39624"/>
                  </a:lnTo>
                  <a:lnTo>
                    <a:pt x="0" y="46939"/>
                  </a:lnTo>
                  <a:lnTo>
                    <a:pt x="0" y="62788"/>
                  </a:lnTo>
                  <a:lnTo>
                    <a:pt x="1392" y="69951"/>
                  </a:lnTo>
                  <a:lnTo>
                    <a:pt x="1422" y="70103"/>
                  </a:lnTo>
                  <a:lnTo>
                    <a:pt x="27381" y="103022"/>
                  </a:lnTo>
                  <a:lnTo>
                    <a:pt x="48869" y="109728"/>
                  </a:lnTo>
                  <a:lnTo>
                    <a:pt x="65836" y="109728"/>
                  </a:lnTo>
                  <a:lnTo>
                    <a:pt x="73863" y="108204"/>
                  </a:lnTo>
                  <a:lnTo>
                    <a:pt x="88290" y="102108"/>
                  </a:lnTo>
                  <a:lnTo>
                    <a:pt x="94386" y="97688"/>
                  </a:lnTo>
                  <a:lnTo>
                    <a:pt x="98971" y="92354"/>
                  </a:lnTo>
                  <a:lnTo>
                    <a:pt x="52476" y="92354"/>
                  </a:lnTo>
                  <a:lnTo>
                    <a:pt x="47345" y="91440"/>
                  </a:lnTo>
                  <a:lnTo>
                    <a:pt x="19964" y="60350"/>
                  </a:lnTo>
                  <a:lnTo>
                    <a:pt x="19964" y="49377"/>
                  </a:lnTo>
                  <a:lnTo>
                    <a:pt x="47345" y="18288"/>
                  </a:lnTo>
                  <a:lnTo>
                    <a:pt x="52476" y="17373"/>
                  </a:lnTo>
                  <a:lnTo>
                    <a:pt x="98978" y="17373"/>
                  </a:lnTo>
                  <a:lnTo>
                    <a:pt x="94386" y="11938"/>
                  </a:lnTo>
                  <a:lnTo>
                    <a:pt x="88290" y="7518"/>
                  </a:lnTo>
                  <a:lnTo>
                    <a:pt x="81076" y="4572"/>
                  </a:lnTo>
                  <a:lnTo>
                    <a:pt x="73863" y="1524"/>
                  </a:lnTo>
                  <a:lnTo>
                    <a:pt x="65887" y="0"/>
                  </a:lnTo>
                  <a:close/>
                </a:path>
                <a:path w="464184" h="109855">
                  <a:moveTo>
                    <a:pt x="86563" y="79705"/>
                  </a:moveTo>
                  <a:lnTo>
                    <a:pt x="82702" y="83972"/>
                  </a:lnTo>
                  <a:lnTo>
                    <a:pt x="78384" y="87172"/>
                  </a:lnTo>
                  <a:lnTo>
                    <a:pt x="73489" y="89357"/>
                  </a:lnTo>
                  <a:lnTo>
                    <a:pt x="68595" y="91440"/>
                  </a:lnTo>
                  <a:lnTo>
                    <a:pt x="68315" y="91440"/>
                  </a:lnTo>
                  <a:lnTo>
                    <a:pt x="63652" y="92354"/>
                  </a:lnTo>
                  <a:lnTo>
                    <a:pt x="98971" y="92354"/>
                  </a:lnTo>
                  <a:lnTo>
                    <a:pt x="99364" y="91897"/>
                  </a:lnTo>
                  <a:lnTo>
                    <a:pt x="86563" y="79705"/>
                  </a:lnTo>
                  <a:close/>
                </a:path>
                <a:path w="464184" h="109855">
                  <a:moveTo>
                    <a:pt x="98978" y="17373"/>
                  </a:moveTo>
                  <a:lnTo>
                    <a:pt x="63652" y="17373"/>
                  </a:lnTo>
                  <a:lnTo>
                    <a:pt x="68833" y="18440"/>
                  </a:lnTo>
                  <a:lnTo>
                    <a:pt x="73609" y="20574"/>
                  </a:lnTo>
                  <a:lnTo>
                    <a:pt x="78384" y="22606"/>
                  </a:lnTo>
                  <a:lnTo>
                    <a:pt x="82702" y="25704"/>
                  </a:lnTo>
                  <a:lnTo>
                    <a:pt x="86563" y="29870"/>
                  </a:lnTo>
                  <a:lnTo>
                    <a:pt x="99364" y="17830"/>
                  </a:lnTo>
                  <a:lnTo>
                    <a:pt x="98978" y="17373"/>
                  </a:lnTo>
                  <a:close/>
                </a:path>
                <a:path w="464184" h="109855">
                  <a:moveTo>
                    <a:pt x="157204" y="25908"/>
                  </a:moveTo>
                  <a:lnTo>
                    <a:pt x="140440" y="25908"/>
                  </a:lnTo>
                  <a:lnTo>
                    <a:pt x="133023" y="27686"/>
                  </a:lnTo>
                  <a:lnTo>
                    <a:pt x="120018" y="34798"/>
                  </a:lnTo>
                  <a:lnTo>
                    <a:pt x="114888" y="39725"/>
                  </a:lnTo>
                  <a:lnTo>
                    <a:pt x="111220" y="45872"/>
                  </a:lnTo>
                  <a:lnTo>
                    <a:pt x="107462" y="52070"/>
                  </a:lnTo>
                  <a:lnTo>
                    <a:pt x="107370" y="52222"/>
                  </a:lnTo>
                  <a:lnTo>
                    <a:pt x="105490" y="59385"/>
                  </a:lnTo>
                  <a:lnTo>
                    <a:pt x="105490" y="75539"/>
                  </a:lnTo>
                  <a:lnTo>
                    <a:pt x="133023" y="107492"/>
                  </a:lnTo>
                  <a:lnTo>
                    <a:pt x="140440" y="109270"/>
                  </a:lnTo>
                  <a:lnTo>
                    <a:pt x="157204" y="109270"/>
                  </a:lnTo>
                  <a:lnTo>
                    <a:pt x="164672" y="107492"/>
                  </a:lnTo>
                  <a:lnTo>
                    <a:pt x="177778" y="100279"/>
                  </a:lnTo>
                  <a:lnTo>
                    <a:pt x="182909" y="95300"/>
                  </a:lnTo>
                  <a:lnTo>
                    <a:pt x="184266" y="92964"/>
                  </a:lnTo>
                  <a:lnTo>
                    <a:pt x="144199" y="92964"/>
                  </a:lnTo>
                  <a:lnTo>
                    <a:pt x="140084" y="91948"/>
                  </a:lnTo>
                  <a:lnTo>
                    <a:pt x="124692" y="72694"/>
                  </a:lnTo>
                  <a:lnTo>
                    <a:pt x="124692" y="62229"/>
                  </a:lnTo>
                  <a:lnTo>
                    <a:pt x="125759" y="57708"/>
                  </a:lnTo>
                  <a:lnTo>
                    <a:pt x="127892" y="53949"/>
                  </a:lnTo>
                  <a:lnTo>
                    <a:pt x="130026" y="50088"/>
                  </a:lnTo>
                  <a:lnTo>
                    <a:pt x="132871" y="47142"/>
                  </a:lnTo>
                  <a:lnTo>
                    <a:pt x="136427" y="45110"/>
                  </a:lnTo>
                  <a:lnTo>
                    <a:pt x="140084" y="43078"/>
                  </a:lnTo>
                  <a:lnTo>
                    <a:pt x="144250" y="42062"/>
                  </a:lnTo>
                  <a:lnTo>
                    <a:pt x="184318" y="42062"/>
                  </a:lnTo>
                  <a:lnTo>
                    <a:pt x="182939" y="39725"/>
                  </a:lnTo>
                  <a:lnTo>
                    <a:pt x="177778" y="34798"/>
                  </a:lnTo>
                  <a:lnTo>
                    <a:pt x="164672" y="27686"/>
                  </a:lnTo>
                  <a:lnTo>
                    <a:pt x="157204" y="25908"/>
                  </a:lnTo>
                  <a:close/>
                </a:path>
                <a:path w="464184" h="109855">
                  <a:moveTo>
                    <a:pt x="184318" y="42062"/>
                  </a:moveTo>
                  <a:lnTo>
                    <a:pt x="153496" y="42062"/>
                  </a:lnTo>
                  <a:lnTo>
                    <a:pt x="157610" y="43078"/>
                  </a:lnTo>
                  <a:lnTo>
                    <a:pt x="164926" y="47142"/>
                  </a:lnTo>
                  <a:lnTo>
                    <a:pt x="167770" y="50088"/>
                  </a:lnTo>
                  <a:lnTo>
                    <a:pt x="169802" y="53949"/>
                  </a:lnTo>
                  <a:lnTo>
                    <a:pt x="171936" y="57708"/>
                  </a:lnTo>
                  <a:lnTo>
                    <a:pt x="173003" y="62229"/>
                  </a:lnTo>
                  <a:lnTo>
                    <a:pt x="173003" y="72694"/>
                  </a:lnTo>
                  <a:lnTo>
                    <a:pt x="171936" y="77215"/>
                  </a:lnTo>
                  <a:lnTo>
                    <a:pt x="169802" y="81076"/>
                  </a:lnTo>
                  <a:lnTo>
                    <a:pt x="167770" y="84937"/>
                  </a:lnTo>
                  <a:lnTo>
                    <a:pt x="164926" y="87884"/>
                  </a:lnTo>
                  <a:lnTo>
                    <a:pt x="157610" y="91948"/>
                  </a:lnTo>
                  <a:lnTo>
                    <a:pt x="153445" y="92964"/>
                  </a:lnTo>
                  <a:lnTo>
                    <a:pt x="184266" y="92964"/>
                  </a:lnTo>
                  <a:lnTo>
                    <a:pt x="186566" y="89001"/>
                  </a:lnTo>
                  <a:lnTo>
                    <a:pt x="190326" y="82702"/>
                  </a:lnTo>
                  <a:lnTo>
                    <a:pt x="192205" y="75539"/>
                  </a:lnTo>
                  <a:lnTo>
                    <a:pt x="192205" y="59385"/>
                  </a:lnTo>
                  <a:lnTo>
                    <a:pt x="191795" y="57708"/>
                  </a:lnTo>
                  <a:lnTo>
                    <a:pt x="190365" y="52222"/>
                  </a:lnTo>
                  <a:lnTo>
                    <a:pt x="190326" y="52070"/>
                  </a:lnTo>
                  <a:lnTo>
                    <a:pt x="186659" y="46024"/>
                  </a:lnTo>
                  <a:lnTo>
                    <a:pt x="184318" y="42062"/>
                  </a:lnTo>
                  <a:close/>
                </a:path>
                <a:path w="464184" h="109855">
                  <a:moveTo>
                    <a:pt x="260657" y="26822"/>
                  </a:moveTo>
                  <a:lnTo>
                    <a:pt x="211025" y="26822"/>
                  </a:lnTo>
                  <a:lnTo>
                    <a:pt x="211025" y="108204"/>
                  </a:lnTo>
                  <a:lnTo>
                    <a:pt x="263451" y="108204"/>
                  </a:lnTo>
                  <a:lnTo>
                    <a:pt x="271630" y="106222"/>
                  </a:lnTo>
                  <a:lnTo>
                    <a:pt x="277014" y="102260"/>
                  </a:lnTo>
                  <a:lnTo>
                    <a:pt x="282399" y="98196"/>
                  </a:lnTo>
                  <a:lnTo>
                    <a:pt x="284243" y="94335"/>
                  </a:lnTo>
                  <a:lnTo>
                    <a:pt x="229161" y="94335"/>
                  </a:lnTo>
                  <a:lnTo>
                    <a:pt x="229161" y="73456"/>
                  </a:lnTo>
                  <a:lnTo>
                    <a:pt x="282772" y="73456"/>
                  </a:lnTo>
                  <a:lnTo>
                    <a:pt x="282653" y="73202"/>
                  </a:lnTo>
                  <a:lnTo>
                    <a:pt x="277776" y="69646"/>
                  </a:lnTo>
                  <a:lnTo>
                    <a:pt x="276782" y="68884"/>
                  </a:lnTo>
                  <a:lnTo>
                    <a:pt x="253545" y="68884"/>
                  </a:lnTo>
                  <a:lnTo>
                    <a:pt x="255831" y="64160"/>
                  </a:lnTo>
                  <a:lnTo>
                    <a:pt x="273475" y="64160"/>
                  </a:lnTo>
                  <a:lnTo>
                    <a:pt x="274576" y="63398"/>
                  </a:lnTo>
                  <a:lnTo>
                    <a:pt x="278217" y="60807"/>
                  </a:lnTo>
                  <a:lnTo>
                    <a:pt x="229161" y="60807"/>
                  </a:lnTo>
                  <a:lnTo>
                    <a:pt x="229161" y="40690"/>
                  </a:lnTo>
                  <a:lnTo>
                    <a:pt x="282250" y="40690"/>
                  </a:lnTo>
                  <a:lnTo>
                    <a:pt x="279656" y="35966"/>
                  </a:lnTo>
                  <a:lnTo>
                    <a:pt x="273966" y="32308"/>
                  </a:lnTo>
                  <a:lnTo>
                    <a:pt x="268378" y="28651"/>
                  </a:lnTo>
                  <a:lnTo>
                    <a:pt x="260657" y="26822"/>
                  </a:lnTo>
                  <a:close/>
                </a:path>
                <a:path w="464184" h="109855">
                  <a:moveTo>
                    <a:pt x="282772" y="73456"/>
                  </a:moveTo>
                  <a:lnTo>
                    <a:pt x="256745" y="73456"/>
                  </a:lnTo>
                  <a:lnTo>
                    <a:pt x="260555" y="74320"/>
                  </a:lnTo>
                  <a:lnTo>
                    <a:pt x="265432" y="77774"/>
                  </a:lnTo>
                  <a:lnTo>
                    <a:pt x="266651" y="80467"/>
                  </a:lnTo>
                  <a:lnTo>
                    <a:pt x="266651" y="87579"/>
                  </a:lnTo>
                  <a:lnTo>
                    <a:pt x="265330" y="90170"/>
                  </a:lnTo>
                  <a:lnTo>
                    <a:pt x="262689" y="91897"/>
                  </a:lnTo>
                  <a:lnTo>
                    <a:pt x="260047" y="93522"/>
                  </a:lnTo>
                  <a:lnTo>
                    <a:pt x="256136" y="94335"/>
                  </a:lnTo>
                  <a:lnTo>
                    <a:pt x="284243" y="94335"/>
                  </a:lnTo>
                  <a:lnTo>
                    <a:pt x="285092" y="92557"/>
                  </a:lnTo>
                  <a:lnTo>
                    <a:pt x="285092" y="78435"/>
                  </a:lnTo>
                  <a:lnTo>
                    <a:pt x="282772" y="73456"/>
                  </a:lnTo>
                  <a:close/>
                </a:path>
                <a:path w="464184" h="109855">
                  <a:moveTo>
                    <a:pt x="265686" y="64160"/>
                  </a:moveTo>
                  <a:lnTo>
                    <a:pt x="255831" y="64160"/>
                  </a:lnTo>
                  <a:lnTo>
                    <a:pt x="253545" y="68884"/>
                  </a:lnTo>
                  <a:lnTo>
                    <a:pt x="262282" y="68884"/>
                  </a:lnTo>
                  <a:lnTo>
                    <a:pt x="269293" y="67055"/>
                  </a:lnTo>
                  <a:lnTo>
                    <a:pt x="271409" y="65591"/>
                  </a:lnTo>
                  <a:lnTo>
                    <a:pt x="265686" y="64160"/>
                  </a:lnTo>
                  <a:close/>
                </a:path>
                <a:path w="464184" h="109855">
                  <a:moveTo>
                    <a:pt x="271409" y="65591"/>
                  </a:moveTo>
                  <a:lnTo>
                    <a:pt x="269293" y="67055"/>
                  </a:lnTo>
                  <a:lnTo>
                    <a:pt x="262282" y="68884"/>
                  </a:lnTo>
                  <a:lnTo>
                    <a:pt x="276782" y="68884"/>
                  </a:lnTo>
                  <a:lnTo>
                    <a:pt x="273001" y="65989"/>
                  </a:lnTo>
                  <a:lnTo>
                    <a:pt x="271409" y="65591"/>
                  </a:lnTo>
                  <a:close/>
                </a:path>
                <a:path w="464184" h="109855">
                  <a:moveTo>
                    <a:pt x="273475" y="64160"/>
                  </a:moveTo>
                  <a:lnTo>
                    <a:pt x="265686" y="64160"/>
                  </a:lnTo>
                  <a:lnTo>
                    <a:pt x="271409" y="65591"/>
                  </a:lnTo>
                  <a:lnTo>
                    <a:pt x="273475" y="64160"/>
                  </a:lnTo>
                  <a:close/>
                </a:path>
                <a:path w="464184" h="109855">
                  <a:moveTo>
                    <a:pt x="282250" y="40690"/>
                  </a:moveTo>
                  <a:lnTo>
                    <a:pt x="254002" y="40690"/>
                  </a:lnTo>
                  <a:lnTo>
                    <a:pt x="257660" y="41503"/>
                  </a:lnTo>
                  <a:lnTo>
                    <a:pt x="260098" y="43129"/>
                  </a:lnTo>
                  <a:lnTo>
                    <a:pt x="262638" y="44754"/>
                  </a:lnTo>
                  <a:lnTo>
                    <a:pt x="263908" y="47244"/>
                  </a:lnTo>
                  <a:lnTo>
                    <a:pt x="263908" y="53847"/>
                  </a:lnTo>
                  <a:lnTo>
                    <a:pt x="262638" y="56387"/>
                  </a:lnTo>
                  <a:lnTo>
                    <a:pt x="257660" y="59943"/>
                  </a:lnTo>
                  <a:lnTo>
                    <a:pt x="254002" y="60807"/>
                  </a:lnTo>
                  <a:lnTo>
                    <a:pt x="278217" y="60807"/>
                  </a:lnTo>
                  <a:lnTo>
                    <a:pt x="279859" y="59639"/>
                  </a:lnTo>
                  <a:lnTo>
                    <a:pt x="282501" y="54457"/>
                  </a:lnTo>
                  <a:lnTo>
                    <a:pt x="282501" y="41148"/>
                  </a:lnTo>
                  <a:lnTo>
                    <a:pt x="282250" y="40690"/>
                  </a:lnTo>
                  <a:close/>
                </a:path>
                <a:path w="464184" h="109855">
                  <a:moveTo>
                    <a:pt x="348358" y="25908"/>
                  </a:moveTo>
                  <a:lnTo>
                    <a:pt x="332305" y="25908"/>
                  </a:lnTo>
                  <a:lnTo>
                    <a:pt x="325041" y="27686"/>
                  </a:lnTo>
                  <a:lnTo>
                    <a:pt x="298371" y="59435"/>
                  </a:lnTo>
                  <a:lnTo>
                    <a:pt x="298371" y="75539"/>
                  </a:lnTo>
                  <a:lnTo>
                    <a:pt x="326362" y="107492"/>
                  </a:lnTo>
                  <a:lnTo>
                    <a:pt x="334286" y="109270"/>
                  </a:lnTo>
                  <a:lnTo>
                    <a:pt x="350441" y="109270"/>
                  </a:lnTo>
                  <a:lnTo>
                    <a:pt x="376095" y="96012"/>
                  </a:lnTo>
                  <a:lnTo>
                    <a:pt x="373575" y="93116"/>
                  </a:lnTo>
                  <a:lnTo>
                    <a:pt x="338503" y="93116"/>
                  </a:lnTo>
                  <a:lnTo>
                    <a:pt x="333829" y="92100"/>
                  </a:lnTo>
                  <a:lnTo>
                    <a:pt x="325701" y="88036"/>
                  </a:lnTo>
                  <a:lnTo>
                    <a:pt x="322552" y="85140"/>
                  </a:lnTo>
                  <a:lnTo>
                    <a:pt x="318081" y="77622"/>
                  </a:lnTo>
                  <a:lnTo>
                    <a:pt x="317042" y="73609"/>
                  </a:lnTo>
                  <a:lnTo>
                    <a:pt x="313458" y="73609"/>
                  </a:lnTo>
                  <a:lnTo>
                    <a:pt x="313458" y="60959"/>
                  </a:lnTo>
                  <a:lnTo>
                    <a:pt x="316964" y="60959"/>
                  </a:lnTo>
                  <a:lnTo>
                    <a:pt x="317022" y="60248"/>
                  </a:lnTo>
                  <a:lnTo>
                    <a:pt x="335760" y="41148"/>
                  </a:lnTo>
                  <a:lnTo>
                    <a:pt x="373666" y="41148"/>
                  </a:lnTo>
                  <a:lnTo>
                    <a:pt x="372691" y="39420"/>
                  </a:lnTo>
                  <a:lnTo>
                    <a:pt x="367814" y="34544"/>
                  </a:lnTo>
                  <a:lnTo>
                    <a:pt x="355510" y="27686"/>
                  </a:lnTo>
                  <a:lnTo>
                    <a:pt x="348358" y="25908"/>
                  </a:lnTo>
                  <a:close/>
                </a:path>
                <a:path w="464184" h="109855">
                  <a:moveTo>
                    <a:pt x="365884" y="84277"/>
                  </a:moveTo>
                  <a:lnTo>
                    <a:pt x="363039" y="87325"/>
                  </a:lnTo>
                  <a:lnTo>
                    <a:pt x="359788" y="89560"/>
                  </a:lnTo>
                  <a:lnTo>
                    <a:pt x="352473" y="92405"/>
                  </a:lnTo>
                  <a:lnTo>
                    <a:pt x="348358" y="93116"/>
                  </a:lnTo>
                  <a:lnTo>
                    <a:pt x="373575" y="93116"/>
                  </a:lnTo>
                  <a:lnTo>
                    <a:pt x="365884" y="84277"/>
                  </a:lnTo>
                  <a:close/>
                </a:path>
                <a:path w="464184" h="109855">
                  <a:moveTo>
                    <a:pt x="316964" y="60959"/>
                  </a:moveTo>
                  <a:lnTo>
                    <a:pt x="313458" y="60959"/>
                  </a:lnTo>
                  <a:lnTo>
                    <a:pt x="313458" y="73609"/>
                  </a:lnTo>
                  <a:lnTo>
                    <a:pt x="317042" y="73609"/>
                  </a:lnTo>
                  <a:lnTo>
                    <a:pt x="316964" y="60959"/>
                  </a:lnTo>
                  <a:close/>
                </a:path>
                <a:path w="464184" h="109855">
                  <a:moveTo>
                    <a:pt x="363836" y="60959"/>
                  </a:moveTo>
                  <a:lnTo>
                    <a:pt x="316964" y="60959"/>
                  </a:lnTo>
                  <a:lnTo>
                    <a:pt x="317042" y="73609"/>
                  </a:lnTo>
                  <a:lnTo>
                    <a:pt x="381276" y="73609"/>
                  </a:lnTo>
                  <a:lnTo>
                    <a:pt x="381378" y="72694"/>
                  </a:lnTo>
                  <a:lnTo>
                    <a:pt x="381429" y="71729"/>
                  </a:lnTo>
                  <a:lnTo>
                    <a:pt x="381554" y="64922"/>
                  </a:lnTo>
                  <a:lnTo>
                    <a:pt x="363750" y="64922"/>
                  </a:lnTo>
                  <a:lnTo>
                    <a:pt x="363836" y="60959"/>
                  </a:lnTo>
                  <a:close/>
                </a:path>
                <a:path w="464184" h="109855">
                  <a:moveTo>
                    <a:pt x="373666" y="41148"/>
                  </a:moveTo>
                  <a:lnTo>
                    <a:pt x="345005" y="41148"/>
                  </a:lnTo>
                  <a:lnTo>
                    <a:pt x="349018" y="42164"/>
                  </a:lnTo>
                  <a:lnTo>
                    <a:pt x="352473" y="44196"/>
                  </a:lnTo>
                  <a:lnTo>
                    <a:pt x="363750" y="64922"/>
                  </a:lnTo>
                  <a:lnTo>
                    <a:pt x="371218" y="60959"/>
                  </a:lnTo>
                  <a:lnTo>
                    <a:pt x="381574" y="60959"/>
                  </a:lnTo>
                  <a:lnTo>
                    <a:pt x="381581" y="59435"/>
                  </a:lnTo>
                  <a:lnTo>
                    <a:pt x="379974" y="52730"/>
                  </a:lnTo>
                  <a:lnTo>
                    <a:pt x="379852" y="52222"/>
                  </a:lnTo>
                  <a:lnTo>
                    <a:pt x="379803" y="52019"/>
                  </a:lnTo>
                  <a:lnTo>
                    <a:pt x="373666" y="41148"/>
                  </a:lnTo>
                  <a:close/>
                </a:path>
                <a:path w="464184" h="109855">
                  <a:moveTo>
                    <a:pt x="381574" y="60959"/>
                  </a:moveTo>
                  <a:lnTo>
                    <a:pt x="371218" y="60959"/>
                  </a:lnTo>
                  <a:lnTo>
                    <a:pt x="363750" y="64922"/>
                  </a:lnTo>
                  <a:lnTo>
                    <a:pt x="381554" y="64922"/>
                  </a:lnTo>
                  <a:lnTo>
                    <a:pt x="381574" y="60959"/>
                  </a:lnTo>
                  <a:close/>
                </a:path>
                <a:path w="464184" h="109855">
                  <a:moveTo>
                    <a:pt x="416209" y="38404"/>
                  </a:moveTo>
                  <a:lnTo>
                    <a:pt x="416209" y="108204"/>
                  </a:lnTo>
                  <a:lnTo>
                    <a:pt x="435259" y="108204"/>
                  </a:lnTo>
                  <a:lnTo>
                    <a:pt x="435259" y="42976"/>
                  </a:lnTo>
                  <a:lnTo>
                    <a:pt x="420629" y="42976"/>
                  </a:lnTo>
                  <a:lnTo>
                    <a:pt x="416209" y="38404"/>
                  </a:lnTo>
                  <a:close/>
                </a:path>
                <a:path w="464184" h="109855">
                  <a:moveTo>
                    <a:pt x="463758" y="26822"/>
                  </a:moveTo>
                  <a:lnTo>
                    <a:pt x="387558" y="26822"/>
                  </a:lnTo>
                  <a:lnTo>
                    <a:pt x="387558" y="42976"/>
                  </a:lnTo>
                  <a:lnTo>
                    <a:pt x="416209" y="42976"/>
                  </a:lnTo>
                  <a:lnTo>
                    <a:pt x="416209" y="38404"/>
                  </a:lnTo>
                  <a:lnTo>
                    <a:pt x="463758" y="38404"/>
                  </a:lnTo>
                  <a:lnTo>
                    <a:pt x="463758" y="26822"/>
                  </a:lnTo>
                  <a:close/>
                </a:path>
                <a:path w="464184" h="109855">
                  <a:moveTo>
                    <a:pt x="435259" y="38404"/>
                  </a:moveTo>
                  <a:lnTo>
                    <a:pt x="416209" y="38404"/>
                  </a:lnTo>
                  <a:lnTo>
                    <a:pt x="420629" y="42976"/>
                  </a:lnTo>
                  <a:lnTo>
                    <a:pt x="430839" y="42976"/>
                  </a:lnTo>
                  <a:lnTo>
                    <a:pt x="435259" y="38404"/>
                  </a:lnTo>
                  <a:close/>
                </a:path>
                <a:path w="464184" h="109855">
                  <a:moveTo>
                    <a:pt x="435259" y="38404"/>
                  </a:moveTo>
                  <a:lnTo>
                    <a:pt x="430839" y="42976"/>
                  </a:lnTo>
                  <a:lnTo>
                    <a:pt x="435259" y="42976"/>
                  </a:lnTo>
                  <a:lnTo>
                    <a:pt x="435259" y="38404"/>
                  </a:lnTo>
                  <a:close/>
                </a:path>
                <a:path w="464184" h="109855">
                  <a:moveTo>
                    <a:pt x="463758" y="38404"/>
                  </a:moveTo>
                  <a:lnTo>
                    <a:pt x="435259" y="38404"/>
                  </a:lnTo>
                  <a:lnTo>
                    <a:pt x="435259" y="42976"/>
                  </a:lnTo>
                  <a:lnTo>
                    <a:pt x="463758" y="42976"/>
                  </a:lnTo>
                  <a:lnTo>
                    <a:pt x="463758" y="3840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212476" y="2593539"/>
              <a:ext cx="4048836" cy="344322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0210801" y="3144837"/>
              <a:ext cx="99695" cy="12700"/>
            </a:xfrm>
            <a:custGeom>
              <a:avLst/>
              <a:gdLst/>
              <a:ahLst/>
              <a:cxnLst/>
              <a:rect l="l" t="t" r="r" b="b"/>
              <a:pathLst>
                <a:path w="99695" h="12700">
                  <a:moveTo>
                    <a:pt x="0" y="12700"/>
                  </a:moveTo>
                  <a:lnTo>
                    <a:pt x="99121" y="12700"/>
                  </a:lnTo>
                  <a:lnTo>
                    <a:pt x="9912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377170" y="3117599"/>
              <a:ext cx="3029242" cy="34097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381183" y="3618127"/>
              <a:ext cx="4019105" cy="14599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210800" y="36830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13292" y="3068326"/>
              <a:ext cx="615472" cy="31404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7937500" y="4102100"/>
              <a:ext cx="6794500" cy="2755900"/>
            </a:xfrm>
            <a:custGeom>
              <a:avLst/>
              <a:gdLst/>
              <a:ahLst/>
              <a:cxnLst/>
              <a:rect l="l" t="t" r="r" b="b"/>
              <a:pathLst>
                <a:path w="6794500" h="27559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2565400"/>
                  </a:lnTo>
                  <a:lnTo>
                    <a:pt x="5031" y="2609079"/>
                  </a:lnTo>
                  <a:lnTo>
                    <a:pt x="19362" y="2649177"/>
                  </a:lnTo>
                  <a:lnTo>
                    <a:pt x="41850" y="2684548"/>
                  </a:lnTo>
                  <a:lnTo>
                    <a:pt x="71351" y="2714049"/>
                  </a:lnTo>
                  <a:lnTo>
                    <a:pt x="106722" y="2736537"/>
                  </a:lnTo>
                  <a:lnTo>
                    <a:pt x="146820" y="2750868"/>
                  </a:lnTo>
                  <a:lnTo>
                    <a:pt x="190500" y="2755900"/>
                  </a:lnTo>
                  <a:lnTo>
                    <a:pt x="6604000" y="2755900"/>
                  </a:lnTo>
                  <a:lnTo>
                    <a:pt x="6647678" y="2750868"/>
                  </a:lnTo>
                  <a:lnTo>
                    <a:pt x="6687775" y="2736537"/>
                  </a:lnTo>
                  <a:lnTo>
                    <a:pt x="6723146" y="2714049"/>
                  </a:lnTo>
                  <a:lnTo>
                    <a:pt x="6752648" y="2684548"/>
                  </a:lnTo>
                  <a:lnTo>
                    <a:pt x="6775136" y="2649177"/>
                  </a:lnTo>
                  <a:lnTo>
                    <a:pt x="6789468" y="2609079"/>
                  </a:lnTo>
                  <a:lnTo>
                    <a:pt x="6794500" y="25654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937500" y="3975100"/>
              <a:ext cx="1917700" cy="3441700"/>
            </a:xfrm>
            <a:custGeom>
              <a:avLst/>
              <a:gdLst/>
              <a:ahLst/>
              <a:cxnLst/>
              <a:rect l="l" t="t" r="r" b="b"/>
              <a:pathLst>
                <a:path w="1917700" h="3441700">
                  <a:moveTo>
                    <a:pt x="1917700" y="0"/>
                  </a:moveTo>
                  <a:lnTo>
                    <a:pt x="0" y="0"/>
                  </a:lnTo>
                  <a:lnTo>
                    <a:pt x="0" y="3441700"/>
                  </a:lnTo>
                  <a:lnTo>
                    <a:pt x="1917700" y="34417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129676" y="5417826"/>
              <a:ext cx="1262040" cy="66964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26272" y="6370318"/>
              <a:ext cx="682428" cy="302108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0217810" y="4336800"/>
              <a:ext cx="464184" cy="109855"/>
            </a:xfrm>
            <a:custGeom>
              <a:avLst/>
              <a:gdLst/>
              <a:ahLst/>
              <a:cxnLst/>
              <a:rect l="l" t="t" r="r" b="b"/>
              <a:pathLst>
                <a:path w="464184" h="109854">
                  <a:moveTo>
                    <a:pt x="65887" y="0"/>
                  </a:moveTo>
                  <a:lnTo>
                    <a:pt x="57149" y="0"/>
                  </a:lnTo>
                  <a:lnTo>
                    <a:pt x="49263" y="447"/>
                  </a:lnTo>
                  <a:lnTo>
                    <a:pt x="11544" y="20764"/>
                  </a:lnTo>
                  <a:lnTo>
                    <a:pt x="0" y="54863"/>
                  </a:lnTo>
                  <a:lnTo>
                    <a:pt x="431" y="62077"/>
                  </a:lnTo>
                  <a:lnTo>
                    <a:pt x="21602" y="98802"/>
                  </a:lnTo>
                  <a:lnTo>
                    <a:pt x="56997" y="109727"/>
                  </a:lnTo>
                  <a:lnTo>
                    <a:pt x="65735" y="109727"/>
                  </a:lnTo>
                  <a:lnTo>
                    <a:pt x="73710" y="108203"/>
                  </a:lnTo>
                  <a:lnTo>
                    <a:pt x="88239" y="102107"/>
                  </a:lnTo>
                  <a:lnTo>
                    <a:pt x="94386" y="97688"/>
                  </a:lnTo>
                  <a:lnTo>
                    <a:pt x="98971" y="92354"/>
                  </a:lnTo>
                  <a:lnTo>
                    <a:pt x="50749" y="92354"/>
                  </a:lnTo>
                  <a:lnTo>
                    <a:pt x="44195" y="90779"/>
                  </a:lnTo>
                  <a:lnTo>
                    <a:pt x="20074" y="62512"/>
                  </a:lnTo>
                  <a:lnTo>
                    <a:pt x="20074" y="47215"/>
                  </a:lnTo>
                  <a:lnTo>
                    <a:pt x="21589" y="41198"/>
                  </a:lnTo>
                  <a:lnTo>
                    <a:pt x="28063" y="29870"/>
                  </a:lnTo>
                  <a:lnTo>
                    <a:pt x="32613" y="25399"/>
                  </a:lnTo>
                  <a:lnTo>
                    <a:pt x="38404" y="22250"/>
                  </a:lnTo>
                  <a:lnTo>
                    <a:pt x="44195" y="18999"/>
                  </a:lnTo>
                  <a:lnTo>
                    <a:pt x="50749" y="17373"/>
                  </a:lnTo>
                  <a:lnTo>
                    <a:pt x="98971" y="17373"/>
                  </a:lnTo>
                  <a:lnTo>
                    <a:pt x="94386" y="12039"/>
                  </a:lnTo>
                  <a:lnTo>
                    <a:pt x="88290" y="7619"/>
                  </a:lnTo>
                  <a:lnTo>
                    <a:pt x="73863" y="1523"/>
                  </a:lnTo>
                  <a:lnTo>
                    <a:pt x="65887" y="0"/>
                  </a:lnTo>
                  <a:close/>
                </a:path>
                <a:path w="464184" h="109854">
                  <a:moveTo>
                    <a:pt x="86563" y="79705"/>
                  </a:moveTo>
                  <a:lnTo>
                    <a:pt x="80438" y="85239"/>
                  </a:lnTo>
                  <a:lnTo>
                    <a:pt x="73647" y="89192"/>
                  </a:lnTo>
                  <a:lnTo>
                    <a:pt x="66189" y="91563"/>
                  </a:lnTo>
                  <a:lnTo>
                    <a:pt x="58064" y="92354"/>
                  </a:lnTo>
                  <a:lnTo>
                    <a:pt x="98971" y="92354"/>
                  </a:lnTo>
                  <a:lnTo>
                    <a:pt x="99364" y="91897"/>
                  </a:lnTo>
                  <a:lnTo>
                    <a:pt x="86563" y="79705"/>
                  </a:lnTo>
                  <a:close/>
                </a:path>
                <a:path w="464184" h="109854">
                  <a:moveTo>
                    <a:pt x="98971" y="17373"/>
                  </a:moveTo>
                  <a:lnTo>
                    <a:pt x="58064" y="17373"/>
                  </a:lnTo>
                  <a:lnTo>
                    <a:pt x="66189" y="18154"/>
                  </a:lnTo>
                  <a:lnTo>
                    <a:pt x="73647" y="20497"/>
                  </a:lnTo>
                  <a:lnTo>
                    <a:pt x="80438" y="24403"/>
                  </a:lnTo>
                  <a:lnTo>
                    <a:pt x="86563" y="29870"/>
                  </a:lnTo>
                  <a:lnTo>
                    <a:pt x="99364" y="17830"/>
                  </a:lnTo>
                  <a:lnTo>
                    <a:pt x="98971" y="17373"/>
                  </a:lnTo>
                  <a:close/>
                </a:path>
                <a:path w="464184" h="109854">
                  <a:moveTo>
                    <a:pt x="157252" y="25907"/>
                  </a:moveTo>
                  <a:lnTo>
                    <a:pt x="140691" y="25907"/>
                  </a:lnTo>
                  <a:lnTo>
                    <a:pt x="133275" y="27685"/>
                  </a:lnTo>
                  <a:lnTo>
                    <a:pt x="105639" y="59486"/>
                  </a:lnTo>
                  <a:lnTo>
                    <a:pt x="105639" y="75539"/>
                  </a:lnTo>
                  <a:lnTo>
                    <a:pt x="133275" y="107492"/>
                  </a:lnTo>
                  <a:lnTo>
                    <a:pt x="140691" y="109270"/>
                  </a:lnTo>
                  <a:lnTo>
                    <a:pt x="157252" y="109270"/>
                  </a:lnTo>
                  <a:lnTo>
                    <a:pt x="164720" y="107492"/>
                  </a:lnTo>
                  <a:lnTo>
                    <a:pt x="177928" y="100380"/>
                  </a:lnTo>
                  <a:lnTo>
                    <a:pt x="183059" y="95453"/>
                  </a:lnTo>
                  <a:lnTo>
                    <a:pt x="184504" y="92963"/>
                  </a:lnTo>
                  <a:lnTo>
                    <a:pt x="141911" y="92963"/>
                  </a:lnTo>
                  <a:lnTo>
                    <a:pt x="136119" y="90627"/>
                  </a:lnTo>
                  <a:lnTo>
                    <a:pt x="131547" y="85953"/>
                  </a:lnTo>
                  <a:lnTo>
                    <a:pt x="127077" y="81279"/>
                  </a:lnTo>
                  <a:lnTo>
                    <a:pt x="124842" y="75133"/>
                  </a:lnTo>
                  <a:lnTo>
                    <a:pt x="124842" y="59893"/>
                  </a:lnTo>
                  <a:lnTo>
                    <a:pt x="127077" y="53746"/>
                  </a:lnTo>
                  <a:lnTo>
                    <a:pt x="131547" y="49072"/>
                  </a:lnTo>
                  <a:lnTo>
                    <a:pt x="136119" y="44399"/>
                  </a:lnTo>
                  <a:lnTo>
                    <a:pt x="141911" y="42062"/>
                  </a:lnTo>
                  <a:lnTo>
                    <a:pt x="184415" y="42062"/>
                  </a:lnTo>
                  <a:lnTo>
                    <a:pt x="183059" y="39725"/>
                  </a:lnTo>
                  <a:lnTo>
                    <a:pt x="177928" y="34797"/>
                  </a:lnTo>
                  <a:lnTo>
                    <a:pt x="164720" y="27685"/>
                  </a:lnTo>
                  <a:lnTo>
                    <a:pt x="157252" y="25907"/>
                  </a:lnTo>
                  <a:close/>
                </a:path>
                <a:path w="464184" h="109854">
                  <a:moveTo>
                    <a:pt x="184415" y="42062"/>
                  </a:moveTo>
                  <a:lnTo>
                    <a:pt x="155931" y="42062"/>
                  </a:lnTo>
                  <a:lnTo>
                    <a:pt x="161723" y="44399"/>
                  </a:lnTo>
                  <a:lnTo>
                    <a:pt x="170867" y="53746"/>
                  </a:lnTo>
                  <a:lnTo>
                    <a:pt x="173153" y="59893"/>
                  </a:lnTo>
                  <a:lnTo>
                    <a:pt x="173153" y="75133"/>
                  </a:lnTo>
                  <a:lnTo>
                    <a:pt x="170867" y="81279"/>
                  </a:lnTo>
                  <a:lnTo>
                    <a:pt x="161723" y="90627"/>
                  </a:lnTo>
                  <a:lnTo>
                    <a:pt x="155931" y="92963"/>
                  </a:lnTo>
                  <a:lnTo>
                    <a:pt x="184504" y="92963"/>
                  </a:lnTo>
                  <a:lnTo>
                    <a:pt x="186716" y="89153"/>
                  </a:lnTo>
                  <a:lnTo>
                    <a:pt x="190475" y="82753"/>
                  </a:lnTo>
                  <a:lnTo>
                    <a:pt x="192355" y="75539"/>
                  </a:lnTo>
                  <a:lnTo>
                    <a:pt x="192355" y="59486"/>
                  </a:lnTo>
                  <a:lnTo>
                    <a:pt x="190475" y="52323"/>
                  </a:lnTo>
                  <a:lnTo>
                    <a:pt x="186716" y="46024"/>
                  </a:lnTo>
                  <a:lnTo>
                    <a:pt x="184415" y="42062"/>
                  </a:lnTo>
                  <a:close/>
                </a:path>
                <a:path w="464184" h="109854">
                  <a:moveTo>
                    <a:pt x="260907" y="26822"/>
                  </a:moveTo>
                  <a:lnTo>
                    <a:pt x="211174" y="26822"/>
                  </a:lnTo>
                  <a:lnTo>
                    <a:pt x="211174" y="108203"/>
                  </a:lnTo>
                  <a:lnTo>
                    <a:pt x="263396" y="108203"/>
                  </a:lnTo>
                  <a:lnTo>
                    <a:pt x="271524" y="106222"/>
                  </a:lnTo>
                  <a:lnTo>
                    <a:pt x="282497" y="98297"/>
                  </a:lnTo>
                  <a:lnTo>
                    <a:pt x="284425" y="94335"/>
                  </a:lnTo>
                  <a:lnTo>
                    <a:pt x="229309" y="94335"/>
                  </a:lnTo>
                  <a:lnTo>
                    <a:pt x="229309" y="73456"/>
                  </a:lnTo>
                  <a:lnTo>
                    <a:pt x="283747" y="73456"/>
                  </a:lnTo>
                  <a:lnTo>
                    <a:pt x="280211" y="68884"/>
                  </a:lnTo>
                  <a:lnTo>
                    <a:pt x="270153" y="65836"/>
                  </a:lnTo>
                  <a:lnTo>
                    <a:pt x="274115" y="64109"/>
                  </a:lnTo>
                  <a:lnTo>
                    <a:pt x="277163" y="61721"/>
                  </a:lnTo>
                  <a:lnTo>
                    <a:pt x="277803" y="60807"/>
                  </a:lnTo>
                  <a:lnTo>
                    <a:pt x="229309" y="60807"/>
                  </a:lnTo>
                  <a:lnTo>
                    <a:pt x="229309" y="40690"/>
                  </a:lnTo>
                  <a:lnTo>
                    <a:pt x="282403" y="40690"/>
                  </a:lnTo>
                  <a:lnTo>
                    <a:pt x="279855" y="35966"/>
                  </a:lnTo>
                  <a:lnTo>
                    <a:pt x="268679" y="28651"/>
                  </a:lnTo>
                  <a:lnTo>
                    <a:pt x="260907" y="26822"/>
                  </a:lnTo>
                  <a:close/>
                </a:path>
                <a:path w="464184" h="109854">
                  <a:moveTo>
                    <a:pt x="283747" y="73456"/>
                  </a:moveTo>
                  <a:lnTo>
                    <a:pt x="256894" y="73456"/>
                  </a:lnTo>
                  <a:lnTo>
                    <a:pt x="260704" y="74371"/>
                  </a:lnTo>
                  <a:lnTo>
                    <a:pt x="263142" y="76199"/>
                  </a:lnTo>
                  <a:lnTo>
                    <a:pt x="265581" y="77927"/>
                  </a:lnTo>
                  <a:lnTo>
                    <a:pt x="266800" y="80568"/>
                  </a:lnTo>
                  <a:lnTo>
                    <a:pt x="266800" y="90931"/>
                  </a:lnTo>
                  <a:lnTo>
                    <a:pt x="261567" y="94335"/>
                  </a:lnTo>
                  <a:lnTo>
                    <a:pt x="284425" y="94335"/>
                  </a:lnTo>
                  <a:lnTo>
                    <a:pt x="285240" y="92659"/>
                  </a:lnTo>
                  <a:lnTo>
                    <a:pt x="285240" y="75387"/>
                  </a:lnTo>
                  <a:lnTo>
                    <a:pt x="283747" y="73456"/>
                  </a:lnTo>
                  <a:close/>
                </a:path>
                <a:path w="464184" h="109854">
                  <a:moveTo>
                    <a:pt x="282403" y="40690"/>
                  </a:moveTo>
                  <a:lnTo>
                    <a:pt x="259129" y="40690"/>
                  </a:lnTo>
                  <a:lnTo>
                    <a:pt x="264057" y="43992"/>
                  </a:lnTo>
                  <a:lnTo>
                    <a:pt x="264057" y="57403"/>
                  </a:lnTo>
                  <a:lnTo>
                    <a:pt x="259129" y="60807"/>
                  </a:lnTo>
                  <a:lnTo>
                    <a:pt x="277803" y="60807"/>
                  </a:lnTo>
                  <a:lnTo>
                    <a:pt x="279297" y="58673"/>
                  </a:lnTo>
                  <a:lnTo>
                    <a:pt x="281532" y="55625"/>
                  </a:lnTo>
                  <a:lnTo>
                    <a:pt x="282649" y="52019"/>
                  </a:lnTo>
                  <a:lnTo>
                    <a:pt x="282649" y="41147"/>
                  </a:lnTo>
                  <a:lnTo>
                    <a:pt x="282403" y="40690"/>
                  </a:lnTo>
                  <a:close/>
                </a:path>
                <a:path w="464184" h="109854">
                  <a:moveTo>
                    <a:pt x="348508" y="25907"/>
                  </a:moveTo>
                  <a:lnTo>
                    <a:pt x="332557" y="25907"/>
                  </a:lnTo>
                  <a:lnTo>
                    <a:pt x="325343" y="27685"/>
                  </a:lnTo>
                  <a:lnTo>
                    <a:pt x="298521" y="59639"/>
                  </a:lnTo>
                  <a:lnTo>
                    <a:pt x="298521" y="75539"/>
                  </a:lnTo>
                  <a:lnTo>
                    <a:pt x="326664" y="107492"/>
                  </a:lnTo>
                  <a:lnTo>
                    <a:pt x="334538" y="109270"/>
                  </a:lnTo>
                  <a:lnTo>
                    <a:pt x="350489" y="109270"/>
                  </a:lnTo>
                  <a:lnTo>
                    <a:pt x="356788" y="108153"/>
                  </a:lnTo>
                  <a:lnTo>
                    <a:pt x="367964" y="103682"/>
                  </a:lnTo>
                  <a:lnTo>
                    <a:pt x="372587" y="100380"/>
                  </a:lnTo>
                  <a:lnTo>
                    <a:pt x="376245" y="96011"/>
                  </a:lnTo>
                  <a:lnTo>
                    <a:pt x="373725" y="93116"/>
                  </a:lnTo>
                  <a:lnTo>
                    <a:pt x="336925" y="93116"/>
                  </a:lnTo>
                  <a:lnTo>
                    <a:pt x="331033" y="91389"/>
                  </a:lnTo>
                  <a:lnTo>
                    <a:pt x="326257" y="87934"/>
                  </a:lnTo>
                  <a:lnTo>
                    <a:pt x="321584" y="84378"/>
                  </a:lnTo>
                  <a:lnTo>
                    <a:pt x="318688" y="79603"/>
                  </a:lnTo>
                  <a:lnTo>
                    <a:pt x="317571" y="73609"/>
                  </a:lnTo>
                  <a:lnTo>
                    <a:pt x="381426" y="73609"/>
                  </a:lnTo>
                  <a:lnTo>
                    <a:pt x="381629" y="71170"/>
                  </a:lnTo>
                  <a:lnTo>
                    <a:pt x="381731" y="60959"/>
                  </a:lnTo>
                  <a:lnTo>
                    <a:pt x="317418" y="60959"/>
                  </a:lnTo>
                  <a:lnTo>
                    <a:pt x="318317" y="55067"/>
                  </a:lnTo>
                  <a:lnTo>
                    <a:pt x="334487" y="41147"/>
                  </a:lnTo>
                  <a:lnTo>
                    <a:pt x="373765" y="41147"/>
                  </a:lnTo>
                  <a:lnTo>
                    <a:pt x="373025" y="39776"/>
                  </a:lnTo>
                  <a:lnTo>
                    <a:pt x="372943" y="39623"/>
                  </a:lnTo>
                  <a:lnTo>
                    <a:pt x="368166" y="34797"/>
                  </a:lnTo>
                  <a:lnTo>
                    <a:pt x="361767" y="31241"/>
                  </a:lnTo>
                  <a:lnTo>
                    <a:pt x="355569" y="27685"/>
                  </a:lnTo>
                  <a:lnTo>
                    <a:pt x="348508" y="25907"/>
                  </a:lnTo>
                  <a:close/>
                </a:path>
                <a:path w="464184" h="109854">
                  <a:moveTo>
                    <a:pt x="366122" y="84378"/>
                  </a:moveTo>
                  <a:lnTo>
                    <a:pt x="365934" y="84378"/>
                  </a:lnTo>
                  <a:lnTo>
                    <a:pt x="360243" y="90169"/>
                  </a:lnTo>
                  <a:lnTo>
                    <a:pt x="352877" y="93116"/>
                  </a:lnTo>
                  <a:lnTo>
                    <a:pt x="373725" y="93116"/>
                  </a:lnTo>
                  <a:lnTo>
                    <a:pt x="366122" y="84378"/>
                  </a:lnTo>
                  <a:close/>
                </a:path>
                <a:path w="464184" h="109854">
                  <a:moveTo>
                    <a:pt x="373765" y="41147"/>
                  </a:moveTo>
                  <a:lnTo>
                    <a:pt x="346781" y="41147"/>
                  </a:lnTo>
                  <a:lnTo>
                    <a:pt x="351962" y="42976"/>
                  </a:lnTo>
                  <a:lnTo>
                    <a:pt x="360293" y="50291"/>
                  </a:lnTo>
                  <a:lnTo>
                    <a:pt x="362783" y="55067"/>
                  </a:lnTo>
                  <a:lnTo>
                    <a:pt x="363595" y="60959"/>
                  </a:lnTo>
                  <a:lnTo>
                    <a:pt x="381731" y="60959"/>
                  </a:lnTo>
                  <a:lnTo>
                    <a:pt x="381731" y="59639"/>
                  </a:lnTo>
                  <a:lnTo>
                    <a:pt x="379990" y="52476"/>
                  </a:lnTo>
                  <a:lnTo>
                    <a:pt x="379953" y="52323"/>
                  </a:lnTo>
                  <a:lnTo>
                    <a:pt x="376483" y="46177"/>
                  </a:lnTo>
                  <a:lnTo>
                    <a:pt x="373765" y="41147"/>
                  </a:lnTo>
                  <a:close/>
                </a:path>
                <a:path w="464184" h="109854">
                  <a:moveTo>
                    <a:pt x="435556" y="42976"/>
                  </a:moveTo>
                  <a:lnTo>
                    <a:pt x="416506" y="42976"/>
                  </a:lnTo>
                  <a:lnTo>
                    <a:pt x="416506" y="108203"/>
                  </a:lnTo>
                  <a:lnTo>
                    <a:pt x="435556" y="108203"/>
                  </a:lnTo>
                  <a:lnTo>
                    <a:pt x="435556" y="42976"/>
                  </a:lnTo>
                  <a:close/>
                </a:path>
                <a:path w="464184" h="109854">
                  <a:moveTo>
                    <a:pt x="464055" y="26822"/>
                  </a:moveTo>
                  <a:lnTo>
                    <a:pt x="387855" y="26822"/>
                  </a:lnTo>
                  <a:lnTo>
                    <a:pt x="387855" y="42976"/>
                  </a:lnTo>
                  <a:lnTo>
                    <a:pt x="464055" y="42976"/>
                  </a:lnTo>
                  <a:lnTo>
                    <a:pt x="464055" y="26822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136001" y="4344161"/>
              <a:ext cx="2176780" cy="354965"/>
            </a:xfrm>
            <a:custGeom>
              <a:avLst/>
              <a:gdLst/>
              <a:ahLst/>
              <a:cxnLst/>
              <a:rect l="l" t="t" r="r" b="b"/>
              <a:pathLst>
                <a:path w="2176779" h="354964">
                  <a:moveTo>
                    <a:pt x="120370" y="342138"/>
                  </a:moveTo>
                  <a:lnTo>
                    <a:pt x="120243" y="279196"/>
                  </a:lnTo>
                  <a:lnTo>
                    <a:pt x="120192" y="247192"/>
                  </a:lnTo>
                  <a:lnTo>
                    <a:pt x="99390" y="247192"/>
                  </a:lnTo>
                  <a:lnTo>
                    <a:pt x="64008" y="306578"/>
                  </a:lnTo>
                  <a:lnTo>
                    <a:pt x="48425" y="279196"/>
                  </a:lnTo>
                  <a:lnTo>
                    <a:pt x="48323" y="279019"/>
                  </a:lnTo>
                  <a:lnTo>
                    <a:pt x="30226" y="247192"/>
                  </a:lnTo>
                  <a:lnTo>
                    <a:pt x="6934" y="247192"/>
                  </a:lnTo>
                  <a:lnTo>
                    <a:pt x="6934" y="342138"/>
                  </a:lnTo>
                  <a:lnTo>
                    <a:pt x="27203" y="342138"/>
                  </a:lnTo>
                  <a:lnTo>
                    <a:pt x="27203" y="279019"/>
                  </a:lnTo>
                  <a:lnTo>
                    <a:pt x="58674" y="332181"/>
                  </a:lnTo>
                  <a:lnTo>
                    <a:pt x="68275" y="332181"/>
                  </a:lnTo>
                  <a:lnTo>
                    <a:pt x="83731" y="306578"/>
                  </a:lnTo>
                  <a:lnTo>
                    <a:pt x="100279" y="279196"/>
                  </a:lnTo>
                  <a:lnTo>
                    <a:pt x="100279" y="342138"/>
                  </a:lnTo>
                  <a:lnTo>
                    <a:pt x="120370" y="342138"/>
                  </a:lnTo>
                  <a:close/>
                </a:path>
                <a:path w="2176779" h="354964">
                  <a:moveTo>
                    <a:pt x="134061" y="64008"/>
                  </a:moveTo>
                  <a:lnTo>
                    <a:pt x="129209" y="38811"/>
                  </a:lnTo>
                  <a:lnTo>
                    <a:pt x="129159" y="38646"/>
                  </a:lnTo>
                  <a:lnTo>
                    <a:pt x="125437" y="31292"/>
                  </a:lnTo>
                  <a:lnTo>
                    <a:pt x="125349" y="31115"/>
                  </a:lnTo>
                  <a:lnTo>
                    <a:pt x="120650" y="24333"/>
                  </a:lnTo>
                  <a:lnTo>
                    <a:pt x="116941" y="20269"/>
                  </a:lnTo>
                  <a:lnTo>
                    <a:pt x="115023" y="18186"/>
                  </a:lnTo>
                  <a:lnTo>
                    <a:pt x="110769" y="14681"/>
                  </a:lnTo>
                  <a:lnTo>
                    <a:pt x="110769" y="55714"/>
                  </a:lnTo>
                  <a:lnTo>
                    <a:pt x="110769" y="72313"/>
                  </a:lnTo>
                  <a:lnTo>
                    <a:pt x="82791" y="105918"/>
                  </a:lnTo>
                  <a:lnTo>
                    <a:pt x="75323" y="107746"/>
                  </a:lnTo>
                  <a:lnTo>
                    <a:pt x="58724" y="107746"/>
                  </a:lnTo>
                  <a:lnTo>
                    <a:pt x="25184" y="79832"/>
                  </a:lnTo>
                  <a:lnTo>
                    <a:pt x="23291" y="72313"/>
                  </a:lnTo>
                  <a:lnTo>
                    <a:pt x="23291" y="55714"/>
                  </a:lnTo>
                  <a:lnTo>
                    <a:pt x="25184" y="48247"/>
                  </a:lnTo>
                  <a:lnTo>
                    <a:pt x="28981" y="41605"/>
                  </a:lnTo>
                  <a:lnTo>
                    <a:pt x="32766" y="34848"/>
                  </a:lnTo>
                  <a:lnTo>
                    <a:pt x="37985" y="29641"/>
                  </a:lnTo>
                  <a:lnTo>
                    <a:pt x="44627" y="25958"/>
                  </a:lnTo>
                  <a:lnTo>
                    <a:pt x="51257" y="22174"/>
                  </a:lnTo>
                  <a:lnTo>
                    <a:pt x="58724" y="20269"/>
                  </a:lnTo>
                  <a:lnTo>
                    <a:pt x="75323" y="20269"/>
                  </a:lnTo>
                  <a:lnTo>
                    <a:pt x="82791" y="22174"/>
                  </a:lnTo>
                  <a:lnTo>
                    <a:pt x="89433" y="25958"/>
                  </a:lnTo>
                  <a:lnTo>
                    <a:pt x="96062" y="29641"/>
                  </a:lnTo>
                  <a:lnTo>
                    <a:pt x="101282" y="34848"/>
                  </a:lnTo>
                  <a:lnTo>
                    <a:pt x="105079" y="41605"/>
                  </a:lnTo>
                  <a:lnTo>
                    <a:pt x="108864" y="48247"/>
                  </a:lnTo>
                  <a:lnTo>
                    <a:pt x="110769" y="55714"/>
                  </a:lnTo>
                  <a:lnTo>
                    <a:pt x="110769" y="14681"/>
                  </a:lnTo>
                  <a:lnTo>
                    <a:pt x="67030" y="0"/>
                  </a:lnTo>
                  <a:lnTo>
                    <a:pt x="57746" y="533"/>
                  </a:lnTo>
                  <a:lnTo>
                    <a:pt x="19062" y="18186"/>
                  </a:lnTo>
                  <a:lnTo>
                    <a:pt x="4978" y="38646"/>
                  </a:lnTo>
                  <a:lnTo>
                    <a:pt x="4889" y="38811"/>
                  </a:lnTo>
                  <a:lnTo>
                    <a:pt x="2222" y="46634"/>
                  </a:lnTo>
                  <a:lnTo>
                    <a:pt x="2171" y="46761"/>
                  </a:lnTo>
                  <a:lnTo>
                    <a:pt x="533" y="55168"/>
                  </a:lnTo>
                  <a:lnTo>
                    <a:pt x="0" y="64008"/>
                  </a:lnTo>
                  <a:lnTo>
                    <a:pt x="508" y="72313"/>
                  </a:lnTo>
                  <a:lnTo>
                    <a:pt x="546" y="72936"/>
                  </a:lnTo>
                  <a:lnTo>
                    <a:pt x="19062" y="109931"/>
                  </a:lnTo>
                  <a:lnTo>
                    <a:pt x="57746" y="127508"/>
                  </a:lnTo>
                  <a:lnTo>
                    <a:pt x="67030" y="128016"/>
                  </a:lnTo>
                  <a:lnTo>
                    <a:pt x="76301" y="127508"/>
                  </a:lnTo>
                  <a:lnTo>
                    <a:pt x="114985" y="109931"/>
                  </a:lnTo>
                  <a:lnTo>
                    <a:pt x="116979" y="107746"/>
                  </a:lnTo>
                  <a:lnTo>
                    <a:pt x="120573" y="103809"/>
                  </a:lnTo>
                  <a:lnTo>
                    <a:pt x="125349" y="96901"/>
                  </a:lnTo>
                  <a:lnTo>
                    <a:pt x="129159" y="89382"/>
                  </a:lnTo>
                  <a:lnTo>
                    <a:pt x="131876" y="81394"/>
                  </a:lnTo>
                  <a:lnTo>
                    <a:pt x="133515" y="72936"/>
                  </a:lnTo>
                  <a:lnTo>
                    <a:pt x="134061" y="64008"/>
                  </a:lnTo>
                  <a:close/>
                </a:path>
                <a:path w="2176779" h="354964">
                  <a:moveTo>
                    <a:pt x="228765" y="286486"/>
                  </a:moveTo>
                  <a:lnTo>
                    <a:pt x="228180" y="278612"/>
                  </a:lnTo>
                  <a:lnTo>
                    <a:pt x="228066" y="276999"/>
                  </a:lnTo>
                  <a:lnTo>
                    <a:pt x="225958" y="268795"/>
                  </a:lnTo>
                  <a:lnTo>
                    <a:pt x="185559" y="246126"/>
                  </a:lnTo>
                  <a:lnTo>
                    <a:pt x="177736" y="246126"/>
                  </a:lnTo>
                  <a:lnTo>
                    <a:pt x="170332" y="247142"/>
                  </a:lnTo>
                  <a:lnTo>
                    <a:pt x="156337" y="251167"/>
                  </a:lnTo>
                  <a:lnTo>
                    <a:pt x="150355" y="254076"/>
                  </a:lnTo>
                  <a:lnTo>
                    <a:pt x="145376" y="257860"/>
                  </a:lnTo>
                  <a:lnTo>
                    <a:pt x="154089" y="274040"/>
                  </a:lnTo>
                  <a:lnTo>
                    <a:pt x="157645" y="271081"/>
                  </a:lnTo>
                  <a:lnTo>
                    <a:pt x="161912" y="268795"/>
                  </a:lnTo>
                  <a:lnTo>
                    <a:pt x="172288" y="265455"/>
                  </a:lnTo>
                  <a:lnTo>
                    <a:pt x="177558" y="264617"/>
                  </a:lnTo>
                  <a:lnTo>
                    <a:pt x="190715" y="264617"/>
                  </a:lnTo>
                  <a:lnTo>
                    <a:pt x="196583" y="266395"/>
                  </a:lnTo>
                  <a:lnTo>
                    <a:pt x="200494" y="269951"/>
                  </a:lnTo>
                  <a:lnTo>
                    <a:pt x="204520" y="273507"/>
                  </a:lnTo>
                  <a:lnTo>
                    <a:pt x="206540" y="278612"/>
                  </a:lnTo>
                  <a:lnTo>
                    <a:pt x="206540" y="286664"/>
                  </a:lnTo>
                  <a:lnTo>
                    <a:pt x="206540" y="301421"/>
                  </a:lnTo>
                  <a:lnTo>
                    <a:pt x="206540" y="312445"/>
                  </a:lnTo>
                  <a:lnTo>
                    <a:pt x="204762" y="317195"/>
                  </a:lnTo>
                  <a:lnTo>
                    <a:pt x="201676" y="320865"/>
                  </a:lnTo>
                  <a:lnTo>
                    <a:pt x="197294" y="323469"/>
                  </a:lnTo>
                  <a:lnTo>
                    <a:pt x="192925" y="326021"/>
                  </a:lnTo>
                  <a:lnTo>
                    <a:pt x="192786" y="326021"/>
                  </a:lnTo>
                  <a:lnTo>
                    <a:pt x="188112" y="327202"/>
                  </a:lnTo>
                  <a:lnTo>
                    <a:pt x="176847" y="327202"/>
                  </a:lnTo>
                  <a:lnTo>
                    <a:pt x="172402" y="326021"/>
                  </a:lnTo>
                  <a:lnTo>
                    <a:pt x="166001" y="321284"/>
                  </a:lnTo>
                  <a:lnTo>
                    <a:pt x="164401" y="318084"/>
                  </a:lnTo>
                  <a:lnTo>
                    <a:pt x="164401" y="305638"/>
                  </a:lnTo>
                  <a:lnTo>
                    <a:pt x="170802" y="301421"/>
                  </a:lnTo>
                  <a:lnTo>
                    <a:pt x="206540" y="301421"/>
                  </a:lnTo>
                  <a:lnTo>
                    <a:pt x="206540" y="286664"/>
                  </a:lnTo>
                  <a:lnTo>
                    <a:pt x="182003" y="286664"/>
                  </a:lnTo>
                  <a:lnTo>
                    <a:pt x="172453" y="287159"/>
                  </a:lnTo>
                  <a:lnTo>
                    <a:pt x="142532" y="306400"/>
                  </a:lnTo>
                  <a:lnTo>
                    <a:pt x="142532" y="320395"/>
                  </a:lnTo>
                  <a:lnTo>
                    <a:pt x="164846" y="342315"/>
                  </a:lnTo>
                  <a:lnTo>
                    <a:pt x="165201" y="342315"/>
                  </a:lnTo>
                  <a:lnTo>
                    <a:pt x="170802" y="343382"/>
                  </a:lnTo>
                  <a:lnTo>
                    <a:pt x="185026" y="343382"/>
                  </a:lnTo>
                  <a:lnTo>
                    <a:pt x="191071" y="342315"/>
                  </a:lnTo>
                  <a:lnTo>
                    <a:pt x="196049" y="340182"/>
                  </a:lnTo>
                  <a:lnTo>
                    <a:pt x="201142" y="337934"/>
                  </a:lnTo>
                  <a:lnTo>
                    <a:pt x="205054" y="334733"/>
                  </a:lnTo>
                  <a:lnTo>
                    <a:pt x="207784" y="330581"/>
                  </a:lnTo>
                  <a:lnTo>
                    <a:pt x="207784" y="342315"/>
                  </a:lnTo>
                  <a:lnTo>
                    <a:pt x="228765" y="342315"/>
                  </a:lnTo>
                  <a:lnTo>
                    <a:pt x="228765" y="330581"/>
                  </a:lnTo>
                  <a:lnTo>
                    <a:pt x="228765" y="327202"/>
                  </a:lnTo>
                  <a:lnTo>
                    <a:pt x="228765" y="301421"/>
                  </a:lnTo>
                  <a:lnTo>
                    <a:pt x="228765" y="286486"/>
                  </a:lnTo>
                  <a:close/>
                </a:path>
                <a:path w="2176779" h="354964">
                  <a:moveTo>
                    <a:pt x="237667" y="31292"/>
                  </a:moveTo>
                  <a:lnTo>
                    <a:pt x="215442" y="31292"/>
                  </a:lnTo>
                  <a:lnTo>
                    <a:pt x="215442" y="72898"/>
                  </a:lnTo>
                  <a:lnTo>
                    <a:pt x="207848" y="76454"/>
                  </a:lnTo>
                  <a:lnTo>
                    <a:pt x="199910" y="78232"/>
                  </a:lnTo>
                  <a:lnTo>
                    <a:pt x="185089" y="78232"/>
                  </a:lnTo>
                  <a:lnTo>
                    <a:pt x="180060" y="76758"/>
                  </a:lnTo>
                  <a:lnTo>
                    <a:pt x="172948" y="70827"/>
                  </a:lnTo>
                  <a:lnTo>
                    <a:pt x="171170" y="66319"/>
                  </a:lnTo>
                  <a:lnTo>
                    <a:pt x="171170" y="31292"/>
                  </a:lnTo>
                  <a:lnTo>
                    <a:pt x="148945" y="31292"/>
                  </a:lnTo>
                  <a:lnTo>
                    <a:pt x="148945" y="61696"/>
                  </a:lnTo>
                  <a:lnTo>
                    <a:pt x="149555" y="69862"/>
                  </a:lnTo>
                  <a:lnTo>
                    <a:pt x="151269" y="76454"/>
                  </a:lnTo>
                  <a:lnTo>
                    <a:pt x="151384" y="76898"/>
                  </a:lnTo>
                  <a:lnTo>
                    <a:pt x="178727" y="95605"/>
                  </a:lnTo>
                  <a:lnTo>
                    <a:pt x="180022" y="95605"/>
                  </a:lnTo>
                  <a:lnTo>
                    <a:pt x="186817" y="96012"/>
                  </a:lnTo>
                  <a:lnTo>
                    <a:pt x="194208" y="95605"/>
                  </a:lnTo>
                  <a:lnTo>
                    <a:pt x="201434" y="94373"/>
                  </a:lnTo>
                  <a:lnTo>
                    <a:pt x="208521" y="92316"/>
                  </a:lnTo>
                  <a:lnTo>
                    <a:pt x="215442" y="89433"/>
                  </a:lnTo>
                  <a:lnTo>
                    <a:pt x="215442" y="126238"/>
                  </a:lnTo>
                  <a:lnTo>
                    <a:pt x="237667" y="126238"/>
                  </a:lnTo>
                  <a:lnTo>
                    <a:pt x="237667" y="89433"/>
                  </a:lnTo>
                  <a:lnTo>
                    <a:pt x="237667" y="78232"/>
                  </a:lnTo>
                  <a:lnTo>
                    <a:pt x="237667" y="31292"/>
                  </a:lnTo>
                  <a:close/>
                </a:path>
                <a:path w="2176779" h="354964">
                  <a:moveTo>
                    <a:pt x="362496" y="31292"/>
                  </a:moveTo>
                  <a:lnTo>
                    <a:pt x="342226" y="31292"/>
                  </a:lnTo>
                  <a:lnTo>
                    <a:pt x="289775" y="93878"/>
                  </a:lnTo>
                  <a:lnTo>
                    <a:pt x="289775" y="31292"/>
                  </a:lnTo>
                  <a:lnTo>
                    <a:pt x="267550" y="31292"/>
                  </a:lnTo>
                  <a:lnTo>
                    <a:pt x="267550" y="126238"/>
                  </a:lnTo>
                  <a:lnTo>
                    <a:pt x="287997" y="126238"/>
                  </a:lnTo>
                  <a:lnTo>
                    <a:pt x="315023" y="93878"/>
                  </a:lnTo>
                  <a:lnTo>
                    <a:pt x="340271" y="63652"/>
                  </a:lnTo>
                  <a:lnTo>
                    <a:pt x="340271" y="126238"/>
                  </a:lnTo>
                  <a:lnTo>
                    <a:pt x="362496" y="126238"/>
                  </a:lnTo>
                  <a:lnTo>
                    <a:pt x="362496" y="63652"/>
                  </a:lnTo>
                  <a:lnTo>
                    <a:pt x="362496" y="31292"/>
                  </a:lnTo>
                  <a:close/>
                </a:path>
                <a:path w="2176779" h="354964">
                  <a:moveTo>
                    <a:pt x="396189" y="247192"/>
                  </a:moveTo>
                  <a:lnTo>
                    <a:pt x="373964" y="247192"/>
                  </a:lnTo>
                  <a:lnTo>
                    <a:pt x="373964" y="323291"/>
                  </a:lnTo>
                  <a:lnTo>
                    <a:pt x="337515" y="323291"/>
                  </a:lnTo>
                  <a:lnTo>
                    <a:pt x="337515" y="247192"/>
                  </a:lnTo>
                  <a:lnTo>
                    <a:pt x="315290" y="247192"/>
                  </a:lnTo>
                  <a:lnTo>
                    <a:pt x="315290" y="323291"/>
                  </a:lnTo>
                  <a:lnTo>
                    <a:pt x="278485" y="323291"/>
                  </a:lnTo>
                  <a:lnTo>
                    <a:pt x="278485" y="247192"/>
                  </a:lnTo>
                  <a:lnTo>
                    <a:pt x="256260" y="247192"/>
                  </a:lnTo>
                  <a:lnTo>
                    <a:pt x="256260" y="342138"/>
                  </a:lnTo>
                  <a:lnTo>
                    <a:pt x="396189" y="342138"/>
                  </a:lnTo>
                  <a:lnTo>
                    <a:pt x="396189" y="323291"/>
                  </a:lnTo>
                  <a:lnTo>
                    <a:pt x="396189" y="247192"/>
                  </a:lnTo>
                  <a:close/>
                </a:path>
                <a:path w="2176779" h="354964">
                  <a:moveTo>
                    <a:pt x="476135" y="52273"/>
                  </a:moveTo>
                  <a:lnTo>
                    <a:pt x="474535" y="49072"/>
                  </a:lnTo>
                  <a:lnTo>
                    <a:pt x="472579" y="45161"/>
                  </a:lnTo>
                  <a:lnTo>
                    <a:pt x="467245" y="39712"/>
                  </a:lnTo>
                  <a:lnTo>
                    <a:pt x="453136" y="32131"/>
                  </a:lnTo>
                  <a:lnTo>
                    <a:pt x="444957" y="30226"/>
                  </a:lnTo>
                  <a:lnTo>
                    <a:pt x="435597" y="30226"/>
                  </a:lnTo>
                  <a:lnTo>
                    <a:pt x="395173" y="46355"/>
                  </a:lnTo>
                  <a:lnTo>
                    <a:pt x="384213" y="78765"/>
                  </a:lnTo>
                  <a:lnTo>
                    <a:pt x="384619" y="85610"/>
                  </a:lnTo>
                  <a:lnTo>
                    <a:pt x="409105" y="121259"/>
                  </a:lnTo>
                  <a:lnTo>
                    <a:pt x="435597" y="127482"/>
                  </a:lnTo>
                  <a:lnTo>
                    <a:pt x="444842" y="127482"/>
                  </a:lnTo>
                  <a:lnTo>
                    <a:pt x="476135" y="105257"/>
                  </a:lnTo>
                  <a:lnTo>
                    <a:pt x="459066" y="95300"/>
                  </a:lnTo>
                  <a:lnTo>
                    <a:pt x="456336" y="99695"/>
                  </a:lnTo>
                  <a:lnTo>
                    <a:pt x="452907" y="103009"/>
                  </a:lnTo>
                  <a:lnTo>
                    <a:pt x="448754" y="105257"/>
                  </a:lnTo>
                  <a:lnTo>
                    <a:pt x="444728" y="107391"/>
                  </a:lnTo>
                  <a:lnTo>
                    <a:pt x="440283" y="108458"/>
                  </a:lnTo>
                  <a:lnTo>
                    <a:pt x="426999" y="108458"/>
                  </a:lnTo>
                  <a:lnTo>
                    <a:pt x="420065" y="105791"/>
                  </a:lnTo>
                  <a:lnTo>
                    <a:pt x="414616" y="100457"/>
                  </a:lnTo>
                  <a:lnTo>
                    <a:pt x="409282" y="95008"/>
                  </a:lnTo>
                  <a:lnTo>
                    <a:pt x="406615" y="87782"/>
                  </a:lnTo>
                  <a:lnTo>
                    <a:pt x="406615" y="69761"/>
                  </a:lnTo>
                  <a:lnTo>
                    <a:pt x="409346" y="62585"/>
                  </a:lnTo>
                  <a:lnTo>
                    <a:pt x="414794" y="57251"/>
                  </a:lnTo>
                  <a:lnTo>
                    <a:pt x="420243" y="51803"/>
                  </a:lnTo>
                  <a:lnTo>
                    <a:pt x="427126" y="49072"/>
                  </a:lnTo>
                  <a:lnTo>
                    <a:pt x="440283" y="49072"/>
                  </a:lnTo>
                  <a:lnTo>
                    <a:pt x="444728" y="50203"/>
                  </a:lnTo>
                  <a:lnTo>
                    <a:pt x="448754" y="52451"/>
                  </a:lnTo>
                  <a:lnTo>
                    <a:pt x="452907" y="54584"/>
                  </a:lnTo>
                  <a:lnTo>
                    <a:pt x="456336" y="57848"/>
                  </a:lnTo>
                  <a:lnTo>
                    <a:pt x="459066" y="62230"/>
                  </a:lnTo>
                  <a:lnTo>
                    <a:pt x="476135" y="52273"/>
                  </a:lnTo>
                  <a:close/>
                </a:path>
                <a:path w="2176779" h="354964">
                  <a:moveTo>
                    <a:pt x="521017" y="247192"/>
                  </a:moveTo>
                  <a:lnTo>
                    <a:pt x="500748" y="247192"/>
                  </a:lnTo>
                  <a:lnTo>
                    <a:pt x="448297" y="309778"/>
                  </a:lnTo>
                  <a:lnTo>
                    <a:pt x="448297" y="247192"/>
                  </a:lnTo>
                  <a:lnTo>
                    <a:pt x="426072" y="247192"/>
                  </a:lnTo>
                  <a:lnTo>
                    <a:pt x="426072" y="342138"/>
                  </a:lnTo>
                  <a:lnTo>
                    <a:pt x="446519" y="342138"/>
                  </a:lnTo>
                  <a:lnTo>
                    <a:pt x="473557" y="309778"/>
                  </a:lnTo>
                  <a:lnTo>
                    <a:pt x="498792" y="279552"/>
                  </a:lnTo>
                  <a:lnTo>
                    <a:pt x="498792" y="342138"/>
                  </a:lnTo>
                  <a:lnTo>
                    <a:pt x="521017" y="342138"/>
                  </a:lnTo>
                  <a:lnTo>
                    <a:pt x="521017" y="279552"/>
                  </a:lnTo>
                  <a:lnTo>
                    <a:pt x="521017" y="247192"/>
                  </a:lnTo>
                  <a:close/>
                </a:path>
                <a:path w="2176779" h="354964">
                  <a:moveTo>
                    <a:pt x="570052" y="31292"/>
                  </a:moveTo>
                  <a:lnTo>
                    <a:pt x="481152" y="31292"/>
                  </a:lnTo>
                  <a:lnTo>
                    <a:pt x="481152" y="50139"/>
                  </a:lnTo>
                  <a:lnTo>
                    <a:pt x="514578" y="50139"/>
                  </a:lnTo>
                  <a:lnTo>
                    <a:pt x="514578" y="126238"/>
                  </a:lnTo>
                  <a:lnTo>
                    <a:pt x="536803" y="126238"/>
                  </a:lnTo>
                  <a:lnTo>
                    <a:pt x="536803" y="50139"/>
                  </a:lnTo>
                  <a:lnTo>
                    <a:pt x="570052" y="50139"/>
                  </a:lnTo>
                  <a:lnTo>
                    <a:pt x="570052" y="31292"/>
                  </a:lnTo>
                  <a:close/>
                </a:path>
                <a:path w="2176779" h="354964">
                  <a:moveTo>
                    <a:pt x="643204" y="247192"/>
                  </a:moveTo>
                  <a:lnTo>
                    <a:pt x="620979" y="247192"/>
                  </a:lnTo>
                  <a:lnTo>
                    <a:pt x="620979" y="285775"/>
                  </a:lnTo>
                  <a:lnTo>
                    <a:pt x="573151" y="285775"/>
                  </a:lnTo>
                  <a:lnTo>
                    <a:pt x="573151" y="247192"/>
                  </a:lnTo>
                  <a:lnTo>
                    <a:pt x="550926" y="247192"/>
                  </a:lnTo>
                  <a:lnTo>
                    <a:pt x="550926" y="342138"/>
                  </a:lnTo>
                  <a:lnTo>
                    <a:pt x="573151" y="342138"/>
                  </a:lnTo>
                  <a:lnTo>
                    <a:pt x="573151" y="304622"/>
                  </a:lnTo>
                  <a:lnTo>
                    <a:pt x="620979" y="304622"/>
                  </a:lnTo>
                  <a:lnTo>
                    <a:pt x="620979" y="342138"/>
                  </a:lnTo>
                  <a:lnTo>
                    <a:pt x="643204" y="342138"/>
                  </a:lnTo>
                  <a:lnTo>
                    <a:pt x="643204" y="304622"/>
                  </a:lnTo>
                  <a:lnTo>
                    <a:pt x="643204" y="285775"/>
                  </a:lnTo>
                  <a:lnTo>
                    <a:pt x="643204" y="247192"/>
                  </a:lnTo>
                  <a:close/>
                </a:path>
                <a:path w="2176779" h="354964">
                  <a:moveTo>
                    <a:pt x="680402" y="126238"/>
                  </a:moveTo>
                  <a:lnTo>
                    <a:pt x="651967" y="88188"/>
                  </a:lnTo>
                  <a:lnTo>
                    <a:pt x="643597" y="76987"/>
                  </a:lnTo>
                  <a:lnTo>
                    <a:pt x="649097" y="69697"/>
                  </a:lnTo>
                  <a:lnTo>
                    <a:pt x="678091" y="31292"/>
                  </a:lnTo>
                  <a:lnTo>
                    <a:pt x="654265" y="31292"/>
                  </a:lnTo>
                  <a:lnTo>
                    <a:pt x="626173" y="69697"/>
                  </a:lnTo>
                  <a:lnTo>
                    <a:pt x="608393" y="69697"/>
                  </a:lnTo>
                  <a:lnTo>
                    <a:pt x="608393" y="31292"/>
                  </a:lnTo>
                  <a:lnTo>
                    <a:pt x="586168" y="31292"/>
                  </a:lnTo>
                  <a:lnTo>
                    <a:pt x="586168" y="126238"/>
                  </a:lnTo>
                  <a:lnTo>
                    <a:pt x="608393" y="126238"/>
                  </a:lnTo>
                  <a:lnTo>
                    <a:pt x="608393" y="88188"/>
                  </a:lnTo>
                  <a:lnTo>
                    <a:pt x="625640" y="88188"/>
                  </a:lnTo>
                  <a:lnTo>
                    <a:pt x="654265" y="126238"/>
                  </a:lnTo>
                  <a:lnTo>
                    <a:pt x="680402" y="126238"/>
                  </a:lnTo>
                  <a:close/>
                </a:path>
                <a:path w="2176779" h="354964">
                  <a:moveTo>
                    <a:pt x="756551" y="299821"/>
                  </a:moveTo>
                  <a:lnTo>
                    <a:pt x="754087" y="293903"/>
                  </a:lnTo>
                  <a:lnTo>
                    <a:pt x="753960" y="293598"/>
                  </a:lnTo>
                  <a:lnTo>
                    <a:pt x="753351" y="292125"/>
                  </a:lnTo>
                  <a:lnTo>
                    <a:pt x="746950" y="286664"/>
                  </a:lnTo>
                  <a:lnTo>
                    <a:pt x="741616" y="283095"/>
                  </a:lnTo>
                  <a:lnTo>
                    <a:pt x="735215" y="280530"/>
                  </a:lnTo>
                  <a:lnTo>
                    <a:pt x="734148" y="280314"/>
                  </a:lnTo>
                  <a:lnTo>
                    <a:pt x="734148" y="304088"/>
                  </a:lnTo>
                  <a:lnTo>
                    <a:pt x="734148" y="314883"/>
                  </a:lnTo>
                  <a:lnTo>
                    <a:pt x="732434" y="319024"/>
                  </a:lnTo>
                  <a:lnTo>
                    <a:pt x="725551" y="324713"/>
                  </a:lnTo>
                  <a:lnTo>
                    <a:pt x="720775" y="326034"/>
                  </a:lnTo>
                  <a:lnTo>
                    <a:pt x="695210" y="325780"/>
                  </a:lnTo>
                  <a:lnTo>
                    <a:pt x="695210" y="293598"/>
                  </a:lnTo>
                  <a:lnTo>
                    <a:pt x="726617" y="293903"/>
                  </a:lnTo>
                  <a:lnTo>
                    <a:pt x="720813" y="293903"/>
                  </a:lnTo>
                  <a:lnTo>
                    <a:pt x="725855" y="295198"/>
                  </a:lnTo>
                  <a:lnTo>
                    <a:pt x="732485" y="300177"/>
                  </a:lnTo>
                  <a:lnTo>
                    <a:pt x="734148" y="304088"/>
                  </a:lnTo>
                  <a:lnTo>
                    <a:pt x="734148" y="280314"/>
                  </a:lnTo>
                  <a:lnTo>
                    <a:pt x="727748" y="279006"/>
                  </a:lnTo>
                  <a:lnTo>
                    <a:pt x="719213" y="278485"/>
                  </a:lnTo>
                  <a:lnTo>
                    <a:pt x="695210" y="278307"/>
                  </a:lnTo>
                  <a:lnTo>
                    <a:pt x="695210" y="247192"/>
                  </a:lnTo>
                  <a:lnTo>
                    <a:pt x="672985" y="247192"/>
                  </a:lnTo>
                  <a:lnTo>
                    <a:pt x="672985" y="342138"/>
                  </a:lnTo>
                  <a:lnTo>
                    <a:pt x="716013" y="342315"/>
                  </a:lnTo>
                  <a:lnTo>
                    <a:pt x="725144" y="341871"/>
                  </a:lnTo>
                  <a:lnTo>
                    <a:pt x="755878" y="317157"/>
                  </a:lnTo>
                  <a:lnTo>
                    <a:pt x="756551" y="309778"/>
                  </a:lnTo>
                  <a:lnTo>
                    <a:pt x="756551" y="299821"/>
                  </a:lnTo>
                  <a:close/>
                </a:path>
                <a:path w="2176779" h="354964">
                  <a:moveTo>
                    <a:pt x="772934" y="70586"/>
                  </a:moveTo>
                  <a:lnTo>
                    <a:pt x="772350" y="62712"/>
                  </a:lnTo>
                  <a:lnTo>
                    <a:pt x="772223" y="61099"/>
                  </a:lnTo>
                  <a:lnTo>
                    <a:pt x="770128" y="52895"/>
                  </a:lnTo>
                  <a:lnTo>
                    <a:pt x="768007" y="48717"/>
                  </a:lnTo>
                  <a:lnTo>
                    <a:pt x="766622" y="45986"/>
                  </a:lnTo>
                  <a:lnTo>
                    <a:pt x="729729" y="30226"/>
                  </a:lnTo>
                  <a:lnTo>
                    <a:pt x="721906" y="30226"/>
                  </a:lnTo>
                  <a:lnTo>
                    <a:pt x="714489" y="31242"/>
                  </a:lnTo>
                  <a:lnTo>
                    <a:pt x="700506" y="35267"/>
                  </a:lnTo>
                  <a:lnTo>
                    <a:pt x="694524" y="38176"/>
                  </a:lnTo>
                  <a:lnTo>
                    <a:pt x="689546" y="41960"/>
                  </a:lnTo>
                  <a:lnTo>
                    <a:pt x="698258" y="58140"/>
                  </a:lnTo>
                  <a:lnTo>
                    <a:pt x="701814" y="55181"/>
                  </a:lnTo>
                  <a:lnTo>
                    <a:pt x="706081" y="52895"/>
                  </a:lnTo>
                  <a:lnTo>
                    <a:pt x="716445" y="49555"/>
                  </a:lnTo>
                  <a:lnTo>
                    <a:pt x="721728" y="48717"/>
                  </a:lnTo>
                  <a:lnTo>
                    <a:pt x="734885" y="48717"/>
                  </a:lnTo>
                  <a:lnTo>
                    <a:pt x="740752" y="50495"/>
                  </a:lnTo>
                  <a:lnTo>
                    <a:pt x="744664" y="54051"/>
                  </a:lnTo>
                  <a:lnTo>
                    <a:pt x="748690" y="57607"/>
                  </a:lnTo>
                  <a:lnTo>
                    <a:pt x="750709" y="62712"/>
                  </a:lnTo>
                  <a:lnTo>
                    <a:pt x="750709" y="70764"/>
                  </a:lnTo>
                  <a:lnTo>
                    <a:pt x="750709" y="85521"/>
                  </a:lnTo>
                  <a:lnTo>
                    <a:pt x="750709" y="96545"/>
                  </a:lnTo>
                  <a:lnTo>
                    <a:pt x="748931" y="101295"/>
                  </a:lnTo>
                  <a:lnTo>
                    <a:pt x="745845" y="104965"/>
                  </a:lnTo>
                  <a:lnTo>
                    <a:pt x="741464" y="107569"/>
                  </a:lnTo>
                  <a:lnTo>
                    <a:pt x="737082" y="110121"/>
                  </a:lnTo>
                  <a:lnTo>
                    <a:pt x="736955" y="110121"/>
                  </a:lnTo>
                  <a:lnTo>
                    <a:pt x="732269" y="111302"/>
                  </a:lnTo>
                  <a:lnTo>
                    <a:pt x="721017" y="111302"/>
                  </a:lnTo>
                  <a:lnTo>
                    <a:pt x="716572" y="110121"/>
                  </a:lnTo>
                  <a:lnTo>
                    <a:pt x="710171" y="105384"/>
                  </a:lnTo>
                  <a:lnTo>
                    <a:pt x="708571" y="102184"/>
                  </a:lnTo>
                  <a:lnTo>
                    <a:pt x="708571" y="89738"/>
                  </a:lnTo>
                  <a:lnTo>
                    <a:pt x="714971" y="85521"/>
                  </a:lnTo>
                  <a:lnTo>
                    <a:pt x="750709" y="85521"/>
                  </a:lnTo>
                  <a:lnTo>
                    <a:pt x="750709" y="70764"/>
                  </a:lnTo>
                  <a:lnTo>
                    <a:pt x="726173" y="70764"/>
                  </a:lnTo>
                  <a:lnTo>
                    <a:pt x="716622" y="71259"/>
                  </a:lnTo>
                  <a:lnTo>
                    <a:pt x="686701" y="90500"/>
                  </a:lnTo>
                  <a:lnTo>
                    <a:pt x="686701" y="104495"/>
                  </a:lnTo>
                  <a:lnTo>
                    <a:pt x="709002" y="126415"/>
                  </a:lnTo>
                  <a:lnTo>
                    <a:pt x="709358" y="126415"/>
                  </a:lnTo>
                  <a:lnTo>
                    <a:pt x="714971" y="127482"/>
                  </a:lnTo>
                  <a:lnTo>
                    <a:pt x="729195" y="127482"/>
                  </a:lnTo>
                  <a:lnTo>
                    <a:pt x="735241" y="126415"/>
                  </a:lnTo>
                  <a:lnTo>
                    <a:pt x="740219" y="124282"/>
                  </a:lnTo>
                  <a:lnTo>
                    <a:pt x="745312" y="122034"/>
                  </a:lnTo>
                  <a:lnTo>
                    <a:pt x="749223" y="118833"/>
                  </a:lnTo>
                  <a:lnTo>
                    <a:pt x="751954" y="114681"/>
                  </a:lnTo>
                  <a:lnTo>
                    <a:pt x="751954" y="126415"/>
                  </a:lnTo>
                  <a:lnTo>
                    <a:pt x="772934" y="126415"/>
                  </a:lnTo>
                  <a:lnTo>
                    <a:pt x="772934" y="114681"/>
                  </a:lnTo>
                  <a:lnTo>
                    <a:pt x="772934" y="111302"/>
                  </a:lnTo>
                  <a:lnTo>
                    <a:pt x="772934" y="85521"/>
                  </a:lnTo>
                  <a:lnTo>
                    <a:pt x="772934" y="70586"/>
                  </a:lnTo>
                  <a:close/>
                </a:path>
                <a:path w="2176779" h="354964">
                  <a:moveTo>
                    <a:pt x="791044" y="247192"/>
                  </a:moveTo>
                  <a:lnTo>
                    <a:pt x="768819" y="247192"/>
                  </a:lnTo>
                  <a:lnTo>
                    <a:pt x="768819" y="342138"/>
                  </a:lnTo>
                  <a:lnTo>
                    <a:pt x="791044" y="342138"/>
                  </a:lnTo>
                  <a:lnTo>
                    <a:pt x="791044" y="247192"/>
                  </a:lnTo>
                  <a:close/>
                </a:path>
                <a:path w="2176779" h="354964">
                  <a:moveTo>
                    <a:pt x="2176399" y="342138"/>
                  </a:moveTo>
                  <a:lnTo>
                    <a:pt x="2074799" y="342138"/>
                  </a:lnTo>
                  <a:lnTo>
                    <a:pt x="2074799" y="354838"/>
                  </a:lnTo>
                  <a:lnTo>
                    <a:pt x="2176399" y="354838"/>
                  </a:lnTo>
                  <a:lnTo>
                    <a:pt x="2176399" y="342138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383520" y="4644391"/>
              <a:ext cx="3718953" cy="96047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64876" y="5761991"/>
              <a:ext cx="3780472" cy="363575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0210800" y="58166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371429" y="6272476"/>
              <a:ext cx="3570312" cy="374548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0210800" y="63373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128000" y="6197600"/>
              <a:ext cx="1524000" cy="12700"/>
            </a:xfrm>
            <a:custGeom>
              <a:avLst/>
              <a:gdLst/>
              <a:ahLst/>
              <a:cxnLst/>
              <a:rect l="l" t="t" r="r" b="b"/>
              <a:pathLst>
                <a:path w="1524000" h="12700">
                  <a:moveTo>
                    <a:pt x="1524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524000" y="12700"/>
                  </a:lnTo>
                  <a:lnTo>
                    <a:pt x="1524000" y="0"/>
                  </a:lnTo>
                  <a:close/>
                </a:path>
              </a:pathLst>
            </a:custGeom>
            <a:solidFill>
              <a:srgbClr val="E6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937500" y="6985000"/>
              <a:ext cx="6794500" cy="2133600"/>
            </a:xfrm>
            <a:custGeom>
              <a:avLst/>
              <a:gdLst/>
              <a:ahLst/>
              <a:cxnLst/>
              <a:rect l="l" t="t" r="r" b="b"/>
              <a:pathLst>
                <a:path w="6794500" h="2133600">
                  <a:moveTo>
                    <a:pt x="6604000" y="0"/>
                  </a:moveTo>
                  <a:lnTo>
                    <a:pt x="190500" y="0"/>
                  </a:lnTo>
                  <a:lnTo>
                    <a:pt x="146820" y="5031"/>
                  </a:lnTo>
                  <a:lnTo>
                    <a:pt x="106722" y="19363"/>
                  </a:lnTo>
                  <a:lnTo>
                    <a:pt x="71351" y="41851"/>
                  </a:lnTo>
                  <a:lnTo>
                    <a:pt x="41850" y="71353"/>
                  </a:lnTo>
                  <a:lnTo>
                    <a:pt x="19362" y="106724"/>
                  </a:lnTo>
                  <a:lnTo>
                    <a:pt x="5031" y="146821"/>
                  </a:lnTo>
                  <a:lnTo>
                    <a:pt x="0" y="190500"/>
                  </a:lnTo>
                  <a:lnTo>
                    <a:pt x="0" y="1943100"/>
                  </a:lnTo>
                  <a:lnTo>
                    <a:pt x="5031" y="1986779"/>
                  </a:lnTo>
                  <a:lnTo>
                    <a:pt x="19362" y="2026877"/>
                  </a:lnTo>
                  <a:lnTo>
                    <a:pt x="41850" y="2062248"/>
                  </a:lnTo>
                  <a:lnTo>
                    <a:pt x="71351" y="2091749"/>
                  </a:lnTo>
                  <a:lnTo>
                    <a:pt x="106722" y="2114237"/>
                  </a:lnTo>
                  <a:lnTo>
                    <a:pt x="146820" y="2128568"/>
                  </a:lnTo>
                  <a:lnTo>
                    <a:pt x="190500" y="2133600"/>
                  </a:lnTo>
                  <a:lnTo>
                    <a:pt x="6604000" y="2133600"/>
                  </a:lnTo>
                  <a:lnTo>
                    <a:pt x="6647678" y="2128568"/>
                  </a:lnTo>
                  <a:lnTo>
                    <a:pt x="6687775" y="2114237"/>
                  </a:lnTo>
                  <a:lnTo>
                    <a:pt x="6723146" y="2091749"/>
                  </a:lnTo>
                  <a:lnTo>
                    <a:pt x="6752648" y="2062248"/>
                  </a:lnTo>
                  <a:lnTo>
                    <a:pt x="6775136" y="2026877"/>
                  </a:lnTo>
                  <a:lnTo>
                    <a:pt x="6789468" y="1986779"/>
                  </a:lnTo>
                  <a:lnTo>
                    <a:pt x="6794500" y="1943100"/>
                  </a:lnTo>
                  <a:lnTo>
                    <a:pt x="6794500" y="190500"/>
                  </a:lnTo>
                  <a:lnTo>
                    <a:pt x="6789468" y="146821"/>
                  </a:lnTo>
                  <a:lnTo>
                    <a:pt x="6775136" y="106724"/>
                  </a:lnTo>
                  <a:lnTo>
                    <a:pt x="6752648" y="71353"/>
                  </a:lnTo>
                  <a:lnTo>
                    <a:pt x="6723146" y="41851"/>
                  </a:lnTo>
                  <a:lnTo>
                    <a:pt x="6687775" y="19363"/>
                  </a:lnTo>
                  <a:lnTo>
                    <a:pt x="6647678" y="5031"/>
                  </a:lnTo>
                  <a:lnTo>
                    <a:pt x="6604000" y="0"/>
                  </a:lnTo>
                  <a:close/>
                </a:path>
              </a:pathLst>
            </a:custGeom>
            <a:solidFill>
              <a:srgbClr val="FAF4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937500" y="6832600"/>
              <a:ext cx="1917700" cy="3860800"/>
            </a:xfrm>
            <a:custGeom>
              <a:avLst/>
              <a:gdLst/>
              <a:ahLst/>
              <a:cxnLst/>
              <a:rect l="l" t="t" r="r" b="b"/>
              <a:pathLst>
                <a:path w="1917700" h="3860800">
                  <a:moveTo>
                    <a:pt x="1917700" y="0"/>
                  </a:moveTo>
                  <a:lnTo>
                    <a:pt x="0" y="0"/>
                  </a:lnTo>
                  <a:lnTo>
                    <a:pt x="0" y="3860800"/>
                  </a:lnTo>
                  <a:lnTo>
                    <a:pt x="1917700" y="3860800"/>
                  </a:lnTo>
                  <a:lnTo>
                    <a:pt x="1917700" y="0"/>
                  </a:lnTo>
                  <a:close/>
                </a:path>
              </a:pathLst>
            </a:custGeom>
            <a:solidFill>
              <a:srgbClr val="F1E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589772" y="8605518"/>
              <a:ext cx="682428" cy="31480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128711" y="7227060"/>
              <a:ext cx="785279" cy="343382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0217810" y="7219700"/>
              <a:ext cx="464184" cy="109855"/>
            </a:xfrm>
            <a:custGeom>
              <a:avLst/>
              <a:gdLst/>
              <a:ahLst/>
              <a:cxnLst/>
              <a:rect l="l" t="t" r="r" b="b"/>
              <a:pathLst>
                <a:path w="464184" h="109854">
                  <a:moveTo>
                    <a:pt x="65887" y="0"/>
                  </a:moveTo>
                  <a:lnTo>
                    <a:pt x="48920" y="0"/>
                  </a:lnTo>
                  <a:lnTo>
                    <a:pt x="41351" y="1371"/>
                  </a:lnTo>
                  <a:lnTo>
                    <a:pt x="34442" y="4114"/>
                  </a:lnTo>
                  <a:lnTo>
                    <a:pt x="27533" y="6756"/>
                  </a:lnTo>
                  <a:lnTo>
                    <a:pt x="21488" y="10566"/>
                  </a:lnTo>
                  <a:lnTo>
                    <a:pt x="16306" y="15544"/>
                  </a:lnTo>
                  <a:lnTo>
                    <a:pt x="11125" y="20421"/>
                  </a:lnTo>
                  <a:lnTo>
                    <a:pt x="7111" y="26212"/>
                  </a:lnTo>
                  <a:lnTo>
                    <a:pt x="1422" y="39623"/>
                  </a:lnTo>
                  <a:lnTo>
                    <a:pt x="0" y="46939"/>
                  </a:lnTo>
                  <a:lnTo>
                    <a:pt x="0" y="62788"/>
                  </a:lnTo>
                  <a:lnTo>
                    <a:pt x="1392" y="69951"/>
                  </a:lnTo>
                  <a:lnTo>
                    <a:pt x="1422" y="70103"/>
                  </a:lnTo>
                  <a:lnTo>
                    <a:pt x="27381" y="103022"/>
                  </a:lnTo>
                  <a:lnTo>
                    <a:pt x="48869" y="109727"/>
                  </a:lnTo>
                  <a:lnTo>
                    <a:pt x="65836" y="109727"/>
                  </a:lnTo>
                  <a:lnTo>
                    <a:pt x="73863" y="108203"/>
                  </a:lnTo>
                  <a:lnTo>
                    <a:pt x="88290" y="102107"/>
                  </a:lnTo>
                  <a:lnTo>
                    <a:pt x="94386" y="97688"/>
                  </a:lnTo>
                  <a:lnTo>
                    <a:pt x="98971" y="92354"/>
                  </a:lnTo>
                  <a:lnTo>
                    <a:pt x="52476" y="92354"/>
                  </a:lnTo>
                  <a:lnTo>
                    <a:pt x="47345" y="91439"/>
                  </a:lnTo>
                  <a:lnTo>
                    <a:pt x="19964" y="60350"/>
                  </a:lnTo>
                  <a:lnTo>
                    <a:pt x="19964" y="49377"/>
                  </a:lnTo>
                  <a:lnTo>
                    <a:pt x="47345" y="18287"/>
                  </a:lnTo>
                  <a:lnTo>
                    <a:pt x="52476" y="17373"/>
                  </a:lnTo>
                  <a:lnTo>
                    <a:pt x="98978" y="17373"/>
                  </a:lnTo>
                  <a:lnTo>
                    <a:pt x="94386" y="11937"/>
                  </a:lnTo>
                  <a:lnTo>
                    <a:pt x="88290" y="7518"/>
                  </a:lnTo>
                  <a:lnTo>
                    <a:pt x="81076" y="4571"/>
                  </a:lnTo>
                  <a:lnTo>
                    <a:pt x="73863" y="1523"/>
                  </a:lnTo>
                  <a:lnTo>
                    <a:pt x="65887" y="0"/>
                  </a:lnTo>
                  <a:close/>
                </a:path>
                <a:path w="464184" h="109854">
                  <a:moveTo>
                    <a:pt x="86563" y="79705"/>
                  </a:moveTo>
                  <a:lnTo>
                    <a:pt x="82702" y="83972"/>
                  </a:lnTo>
                  <a:lnTo>
                    <a:pt x="78384" y="87172"/>
                  </a:lnTo>
                  <a:lnTo>
                    <a:pt x="73489" y="89357"/>
                  </a:lnTo>
                  <a:lnTo>
                    <a:pt x="68595" y="91439"/>
                  </a:lnTo>
                  <a:lnTo>
                    <a:pt x="68315" y="91439"/>
                  </a:lnTo>
                  <a:lnTo>
                    <a:pt x="63652" y="92354"/>
                  </a:lnTo>
                  <a:lnTo>
                    <a:pt x="98971" y="92354"/>
                  </a:lnTo>
                  <a:lnTo>
                    <a:pt x="99364" y="91897"/>
                  </a:lnTo>
                  <a:lnTo>
                    <a:pt x="86563" y="79705"/>
                  </a:lnTo>
                  <a:close/>
                </a:path>
                <a:path w="464184" h="109854">
                  <a:moveTo>
                    <a:pt x="98978" y="17373"/>
                  </a:moveTo>
                  <a:lnTo>
                    <a:pt x="63652" y="17373"/>
                  </a:lnTo>
                  <a:lnTo>
                    <a:pt x="68833" y="18440"/>
                  </a:lnTo>
                  <a:lnTo>
                    <a:pt x="73609" y="20573"/>
                  </a:lnTo>
                  <a:lnTo>
                    <a:pt x="78384" y="22605"/>
                  </a:lnTo>
                  <a:lnTo>
                    <a:pt x="82702" y="25704"/>
                  </a:lnTo>
                  <a:lnTo>
                    <a:pt x="86563" y="29870"/>
                  </a:lnTo>
                  <a:lnTo>
                    <a:pt x="99364" y="17830"/>
                  </a:lnTo>
                  <a:lnTo>
                    <a:pt x="98978" y="17373"/>
                  </a:lnTo>
                  <a:close/>
                </a:path>
                <a:path w="464184" h="109854">
                  <a:moveTo>
                    <a:pt x="157204" y="25907"/>
                  </a:moveTo>
                  <a:lnTo>
                    <a:pt x="140440" y="25907"/>
                  </a:lnTo>
                  <a:lnTo>
                    <a:pt x="133023" y="27685"/>
                  </a:lnTo>
                  <a:lnTo>
                    <a:pt x="120018" y="34797"/>
                  </a:lnTo>
                  <a:lnTo>
                    <a:pt x="114888" y="39725"/>
                  </a:lnTo>
                  <a:lnTo>
                    <a:pt x="111220" y="45872"/>
                  </a:lnTo>
                  <a:lnTo>
                    <a:pt x="107462" y="52069"/>
                  </a:lnTo>
                  <a:lnTo>
                    <a:pt x="107370" y="52222"/>
                  </a:lnTo>
                  <a:lnTo>
                    <a:pt x="105490" y="59385"/>
                  </a:lnTo>
                  <a:lnTo>
                    <a:pt x="105490" y="75539"/>
                  </a:lnTo>
                  <a:lnTo>
                    <a:pt x="133023" y="107492"/>
                  </a:lnTo>
                  <a:lnTo>
                    <a:pt x="140440" y="109270"/>
                  </a:lnTo>
                  <a:lnTo>
                    <a:pt x="157204" y="109270"/>
                  </a:lnTo>
                  <a:lnTo>
                    <a:pt x="164672" y="107492"/>
                  </a:lnTo>
                  <a:lnTo>
                    <a:pt x="177778" y="100279"/>
                  </a:lnTo>
                  <a:lnTo>
                    <a:pt x="182909" y="95300"/>
                  </a:lnTo>
                  <a:lnTo>
                    <a:pt x="184266" y="92963"/>
                  </a:lnTo>
                  <a:lnTo>
                    <a:pt x="144199" y="92963"/>
                  </a:lnTo>
                  <a:lnTo>
                    <a:pt x="140084" y="91947"/>
                  </a:lnTo>
                  <a:lnTo>
                    <a:pt x="124692" y="72694"/>
                  </a:lnTo>
                  <a:lnTo>
                    <a:pt x="124692" y="62229"/>
                  </a:lnTo>
                  <a:lnTo>
                    <a:pt x="125759" y="57708"/>
                  </a:lnTo>
                  <a:lnTo>
                    <a:pt x="127892" y="53949"/>
                  </a:lnTo>
                  <a:lnTo>
                    <a:pt x="130026" y="50088"/>
                  </a:lnTo>
                  <a:lnTo>
                    <a:pt x="132871" y="47142"/>
                  </a:lnTo>
                  <a:lnTo>
                    <a:pt x="136427" y="45110"/>
                  </a:lnTo>
                  <a:lnTo>
                    <a:pt x="140084" y="43078"/>
                  </a:lnTo>
                  <a:lnTo>
                    <a:pt x="144250" y="42062"/>
                  </a:lnTo>
                  <a:lnTo>
                    <a:pt x="184318" y="42062"/>
                  </a:lnTo>
                  <a:lnTo>
                    <a:pt x="182939" y="39725"/>
                  </a:lnTo>
                  <a:lnTo>
                    <a:pt x="177778" y="34797"/>
                  </a:lnTo>
                  <a:lnTo>
                    <a:pt x="164672" y="27685"/>
                  </a:lnTo>
                  <a:lnTo>
                    <a:pt x="157204" y="25907"/>
                  </a:lnTo>
                  <a:close/>
                </a:path>
                <a:path w="464184" h="109854">
                  <a:moveTo>
                    <a:pt x="184318" y="42062"/>
                  </a:moveTo>
                  <a:lnTo>
                    <a:pt x="153496" y="42062"/>
                  </a:lnTo>
                  <a:lnTo>
                    <a:pt x="157610" y="43078"/>
                  </a:lnTo>
                  <a:lnTo>
                    <a:pt x="164926" y="47142"/>
                  </a:lnTo>
                  <a:lnTo>
                    <a:pt x="167770" y="50088"/>
                  </a:lnTo>
                  <a:lnTo>
                    <a:pt x="169802" y="53949"/>
                  </a:lnTo>
                  <a:lnTo>
                    <a:pt x="171936" y="57708"/>
                  </a:lnTo>
                  <a:lnTo>
                    <a:pt x="173003" y="62229"/>
                  </a:lnTo>
                  <a:lnTo>
                    <a:pt x="173003" y="72694"/>
                  </a:lnTo>
                  <a:lnTo>
                    <a:pt x="171936" y="77215"/>
                  </a:lnTo>
                  <a:lnTo>
                    <a:pt x="169802" y="81076"/>
                  </a:lnTo>
                  <a:lnTo>
                    <a:pt x="167770" y="84937"/>
                  </a:lnTo>
                  <a:lnTo>
                    <a:pt x="164926" y="87883"/>
                  </a:lnTo>
                  <a:lnTo>
                    <a:pt x="157610" y="91947"/>
                  </a:lnTo>
                  <a:lnTo>
                    <a:pt x="153445" y="92963"/>
                  </a:lnTo>
                  <a:lnTo>
                    <a:pt x="184266" y="92963"/>
                  </a:lnTo>
                  <a:lnTo>
                    <a:pt x="186566" y="89001"/>
                  </a:lnTo>
                  <a:lnTo>
                    <a:pt x="190326" y="82702"/>
                  </a:lnTo>
                  <a:lnTo>
                    <a:pt x="192205" y="75539"/>
                  </a:lnTo>
                  <a:lnTo>
                    <a:pt x="192205" y="59385"/>
                  </a:lnTo>
                  <a:lnTo>
                    <a:pt x="191795" y="57708"/>
                  </a:lnTo>
                  <a:lnTo>
                    <a:pt x="190365" y="52222"/>
                  </a:lnTo>
                  <a:lnTo>
                    <a:pt x="190326" y="52069"/>
                  </a:lnTo>
                  <a:lnTo>
                    <a:pt x="186659" y="46024"/>
                  </a:lnTo>
                  <a:lnTo>
                    <a:pt x="184318" y="42062"/>
                  </a:lnTo>
                  <a:close/>
                </a:path>
                <a:path w="464184" h="109854">
                  <a:moveTo>
                    <a:pt x="260657" y="26822"/>
                  </a:moveTo>
                  <a:lnTo>
                    <a:pt x="211025" y="26822"/>
                  </a:lnTo>
                  <a:lnTo>
                    <a:pt x="211025" y="108203"/>
                  </a:lnTo>
                  <a:lnTo>
                    <a:pt x="263451" y="108203"/>
                  </a:lnTo>
                  <a:lnTo>
                    <a:pt x="271630" y="106222"/>
                  </a:lnTo>
                  <a:lnTo>
                    <a:pt x="277014" y="102260"/>
                  </a:lnTo>
                  <a:lnTo>
                    <a:pt x="282399" y="98196"/>
                  </a:lnTo>
                  <a:lnTo>
                    <a:pt x="284243" y="94335"/>
                  </a:lnTo>
                  <a:lnTo>
                    <a:pt x="229161" y="94335"/>
                  </a:lnTo>
                  <a:lnTo>
                    <a:pt x="229161" y="73456"/>
                  </a:lnTo>
                  <a:lnTo>
                    <a:pt x="282772" y="73456"/>
                  </a:lnTo>
                  <a:lnTo>
                    <a:pt x="282653" y="73202"/>
                  </a:lnTo>
                  <a:lnTo>
                    <a:pt x="277776" y="69646"/>
                  </a:lnTo>
                  <a:lnTo>
                    <a:pt x="276782" y="68884"/>
                  </a:lnTo>
                  <a:lnTo>
                    <a:pt x="253545" y="68884"/>
                  </a:lnTo>
                  <a:lnTo>
                    <a:pt x="255831" y="64160"/>
                  </a:lnTo>
                  <a:lnTo>
                    <a:pt x="273475" y="64160"/>
                  </a:lnTo>
                  <a:lnTo>
                    <a:pt x="274576" y="63398"/>
                  </a:lnTo>
                  <a:lnTo>
                    <a:pt x="278217" y="60807"/>
                  </a:lnTo>
                  <a:lnTo>
                    <a:pt x="229161" y="60807"/>
                  </a:lnTo>
                  <a:lnTo>
                    <a:pt x="229161" y="40690"/>
                  </a:lnTo>
                  <a:lnTo>
                    <a:pt x="282250" y="40690"/>
                  </a:lnTo>
                  <a:lnTo>
                    <a:pt x="279656" y="35966"/>
                  </a:lnTo>
                  <a:lnTo>
                    <a:pt x="273966" y="32308"/>
                  </a:lnTo>
                  <a:lnTo>
                    <a:pt x="268378" y="28651"/>
                  </a:lnTo>
                  <a:lnTo>
                    <a:pt x="260657" y="26822"/>
                  </a:lnTo>
                  <a:close/>
                </a:path>
                <a:path w="464184" h="109854">
                  <a:moveTo>
                    <a:pt x="282772" y="73456"/>
                  </a:moveTo>
                  <a:lnTo>
                    <a:pt x="256745" y="73456"/>
                  </a:lnTo>
                  <a:lnTo>
                    <a:pt x="260555" y="74320"/>
                  </a:lnTo>
                  <a:lnTo>
                    <a:pt x="265432" y="77774"/>
                  </a:lnTo>
                  <a:lnTo>
                    <a:pt x="266651" y="80467"/>
                  </a:lnTo>
                  <a:lnTo>
                    <a:pt x="266651" y="87579"/>
                  </a:lnTo>
                  <a:lnTo>
                    <a:pt x="265330" y="90169"/>
                  </a:lnTo>
                  <a:lnTo>
                    <a:pt x="262689" y="91897"/>
                  </a:lnTo>
                  <a:lnTo>
                    <a:pt x="260047" y="93522"/>
                  </a:lnTo>
                  <a:lnTo>
                    <a:pt x="256136" y="94335"/>
                  </a:lnTo>
                  <a:lnTo>
                    <a:pt x="284243" y="94335"/>
                  </a:lnTo>
                  <a:lnTo>
                    <a:pt x="285092" y="92557"/>
                  </a:lnTo>
                  <a:lnTo>
                    <a:pt x="285092" y="78435"/>
                  </a:lnTo>
                  <a:lnTo>
                    <a:pt x="282772" y="73456"/>
                  </a:lnTo>
                  <a:close/>
                </a:path>
                <a:path w="464184" h="109854">
                  <a:moveTo>
                    <a:pt x="265686" y="64160"/>
                  </a:moveTo>
                  <a:lnTo>
                    <a:pt x="255831" y="64160"/>
                  </a:lnTo>
                  <a:lnTo>
                    <a:pt x="253545" y="68884"/>
                  </a:lnTo>
                  <a:lnTo>
                    <a:pt x="262282" y="68884"/>
                  </a:lnTo>
                  <a:lnTo>
                    <a:pt x="269293" y="67055"/>
                  </a:lnTo>
                  <a:lnTo>
                    <a:pt x="271409" y="65591"/>
                  </a:lnTo>
                  <a:lnTo>
                    <a:pt x="265686" y="64160"/>
                  </a:lnTo>
                  <a:close/>
                </a:path>
                <a:path w="464184" h="109854">
                  <a:moveTo>
                    <a:pt x="271409" y="65591"/>
                  </a:moveTo>
                  <a:lnTo>
                    <a:pt x="269293" y="67055"/>
                  </a:lnTo>
                  <a:lnTo>
                    <a:pt x="262282" y="68884"/>
                  </a:lnTo>
                  <a:lnTo>
                    <a:pt x="276782" y="68884"/>
                  </a:lnTo>
                  <a:lnTo>
                    <a:pt x="273001" y="65989"/>
                  </a:lnTo>
                  <a:lnTo>
                    <a:pt x="271409" y="65591"/>
                  </a:lnTo>
                  <a:close/>
                </a:path>
                <a:path w="464184" h="109854">
                  <a:moveTo>
                    <a:pt x="273475" y="64160"/>
                  </a:moveTo>
                  <a:lnTo>
                    <a:pt x="265686" y="64160"/>
                  </a:lnTo>
                  <a:lnTo>
                    <a:pt x="271409" y="65591"/>
                  </a:lnTo>
                  <a:lnTo>
                    <a:pt x="273475" y="64160"/>
                  </a:lnTo>
                  <a:close/>
                </a:path>
                <a:path w="464184" h="109854">
                  <a:moveTo>
                    <a:pt x="282250" y="40690"/>
                  </a:moveTo>
                  <a:lnTo>
                    <a:pt x="254002" y="40690"/>
                  </a:lnTo>
                  <a:lnTo>
                    <a:pt x="257660" y="41503"/>
                  </a:lnTo>
                  <a:lnTo>
                    <a:pt x="260098" y="43129"/>
                  </a:lnTo>
                  <a:lnTo>
                    <a:pt x="262638" y="44754"/>
                  </a:lnTo>
                  <a:lnTo>
                    <a:pt x="263908" y="47243"/>
                  </a:lnTo>
                  <a:lnTo>
                    <a:pt x="263908" y="53847"/>
                  </a:lnTo>
                  <a:lnTo>
                    <a:pt x="262638" y="56387"/>
                  </a:lnTo>
                  <a:lnTo>
                    <a:pt x="257660" y="59943"/>
                  </a:lnTo>
                  <a:lnTo>
                    <a:pt x="254002" y="60807"/>
                  </a:lnTo>
                  <a:lnTo>
                    <a:pt x="278217" y="60807"/>
                  </a:lnTo>
                  <a:lnTo>
                    <a:pt x="279859" y="59639"/>
                  </a:lnTo>
                  <a:lnTo>
                    <a:pt x="282501" y="54457"/>
                  </a:lnTo>
                  <a:lnTo>
                    <a:pt x="282501" y="41147"/>
                  </a:lnTo>
                  <a:lnTo>
                    <a:pt x="282250" y="40690"/>
                  </a:lnTo>
                  <a:close/>
                </a:path>
                <a:path w="464184" h="109854">
                  <a:moveTo>
                    <a:pt x="348358" y="25907"/>
                  </a:moveTo>
                  <a:lnTo>
                    <a:pt x="332305" y="25907"/>
                  </a:lnTo>
                  <a:lnTo>
                    <a:pt x="325041" y="27685"/>
                  </a:lnTo>
                  <a:lnTo>
                    <a:pt x="298371" y="59435"/>
                  </a:lnTo>
                  <a:lnTo>
                    <a:pt x="298371" y="75539"/>
                  </a:lnTo>
                  <a:lnTo>
                    <a:pt x="326362" y="107492"/>
                  </a:lnTo>
                  <a:lnTo>
                    <a:pt x="334286" y="109270"/>
                  </a:lnTo>
                  <a:lnTo>
                    <a:pt x="350441" y="109270"/>
                  </a:lnTo>
                  <a:lnTo>
                    <a:pt x="376095" y="96011"/>
                  </a:lnTo>
                  <a:lnTo>
                    <a:pt x="373575" y="93116"/>
                  </a:lnTo>
                  <a:lnTo>
                    <a:pt x="338503" y="93116"/>
                  </a:lnTo>
                  <a:lnTo>
                    <a:pt x="333829" y="92100"/>
                  </a:lnTo>
                  <a:lnTo>
                    <a:pt x="325701" y="88036"/>
                  </a:lnTo>
                  <a:lnTo>
                    <a:pt x="322552" y="85140"/>
                  </a:lnTo>
                  <a:lnTo>
                    <a:pt x="318081" y="77622"/>
                  </a:lnTo>
                  <a:lnTo>
                    <a:pt x="317042" y="73609"/>
                  </a:lnTo>
                  <a:lnTo>
                    <a:pt x="313458" y="73609"/>
                  </a:lnTo>
                  <a:lnTo>
                    <a:pt x="313458" y="60959"/>
                  </a:lnTo>
                  <a:lnTo>
                    <a:pt x="316964" y="60959"/>
                  </a:lnTo>
                  <a:lnTo>
                    <a:pt x="317022" y="60248"/>
                  </a:lnTo>
                  <a:lnTo>
                    <a:pt x="335760" y="41147"/>
                  </a:lnTo>
                  <a:lnTo>
                    <a:pt x="373666" y="41147"/>
                  </a:lnTo>
                  <a:lnTo>
                    <a:pt x="372691" y="39420"/>
                  </a:lnTo>
                  <a:lnTo>
                    <a:pt x="367814" y="34543"/>
                  </a:lnTo>
                  <a:lnTo>
                    <a:pt x="355510" y="27685"/>
                  </a:lnTo>
                  <a:lnTo>
                    <a:pt x="348358" y="25907"/>
                  </a:lnTo>
                  <a:close/>
                </a:path>
                <a:path w="464184" h="109854">
                  <a:moveTo>
                    <a:pt x="365884" y="84277"/>
                  </a:moveTo>
                  <a:lnTo>
                    <a:pt x="363039" y="87325"/>
                  </a:lnTo>
                  <a:lnTo>
                    <a:pt x="359788" y="89560"/>
                  </a:lnTo>
                  <a:lnTo>
                    <a:pt x="352473" y="92405"/>
                  </a:lnTo>
                  <a:lnTo>
                    <a:pt x="348358" y="93116"/>
                  </a:lnTo>
                  <a:lnTo>
                    <a:pt x="373575" y="93116"/>
                  </a:lnTo>
                  <a:lnTo>
                    <a:pt x="365884" y="84277"/>
                  </a:lnTo>
                  <a:close/>
                </a:path>
                <a:path w="464184" h="109854">
                  <a:moveTo>
                    <a:pt x="316964" y="60959"/>
                  </a:moveTo>
                  <a:lnTo>
                    <a:pt x="313458" y="60959"/>
                  </a:lnTo>
                  <a:lnTo>
                    <a:pt x="313458" y="73609"/>
                  </a:lnTo>
                  <a:lnTo>
                    <a:pt x="317042" y="73609"/>
                  </a:lnTo>
                  <a:lnTo>
                    <a:pt x="316964" y="60959"/>
                  </a:lnTo>
                  <a:close/>
                </a:path>
                <a:path w="464184" h="109854">
                  <a:moveTo>
                    <a:pt x="363836" y="60959"/>
                  </a:moveTo>
                  <a:lnTo>
                    <a:pt x="316964" y="60959"/>
                  </a:lnTo>
                  <a:lnTo>
                    <a:pt x="317042" y="73609"/>
                  </a:lnTo>
                  <a:lnTo>
                    <a:pt x="381276" y="73609"/>
                  </a:lnTo>
                  <a:lnTo>
                    <a:pt x="381378" y="72694"/>
                  </a:lnTo>
                  <a:lnTo>
                    <a:pt x="381429" y="71729"/>
                  </a:lnTo>
                  <a:lnTo>
                    <a:pt x="381554" y="64922"/>
                  </a:lnTo>
                  <a:lnTo>
                    <a:pt x="363750" y="64922"/>
                  </a:lnTo>
                  <a:lnTo>
                    <a:pt x="363836" y="60959"/>
                  </a:lnTo>
                  <a:close/>
                </a:path>
                <a:path w="464184" h="109854">
                  <a:moveTo>
                    <a:pt x="373666" y="41147"/>
                  </a:moveTo>
                  <a:lnTo>
                    <a:pt x="345005" y="41147"/>
                  </a:lnTo>
                  <a:lnTo>
                    <a:pt x="349018" y="42163"/>
                  </a:lnTo>
                  <a:lnTo>
                    <a:pt x="352473" y="44195"/>
                  </a:lnTo>
                  <a:lnTo>
                    <a:pt x="363750" y="64922"/>
                  </a:lnTo>
                  <a:lnTo>
                    <a:pt x="371218" y="60959"/>
                  </a:lnTo>
                  <a:lnTo>
                    <a:pt x="381574" y="60959"/>
                  </a:lnTo>
                  <a:lnTo>
                    <a:pt x="381581" y="59435"/>
                  </a:lnTo>
                  <a:lnTo>
                    <a:pt x="379974" y="52730"/>
                  </a:lnTo>
                  <a:lnTo>
                    <a:pt x="379852" y="52222"/>
                  </a:lnTo>
                  <a:lnTo>
                    <a:pt x="379803" y="52019"/>
                  </a:lnTo>
                  <a:lnTo>
                    <a:pt x="373666" y="41147"/>
                  </a:lnTo>
                  <a:close/>
                </a:path>
                <a:path w="464184" h="109854">
                  <a:moveTo>
                    <a:pt x="381574" y="60959"/>
                  </a:moveTo>
                  <a:lnTo>
                    <a:pt x="371218" y="60959"/>
                  </a:lnTo>
                  <a:lnTo>
                    <a:pt x="363750" y="64922"/>
                  </a:lnTo>
                  <a:lnTo>
                    <a:pt x="381554" y="64922"/>
                  </a:lnTo>
                  <a:lnTo>
                    <a:pt x="381574" y="60959"/>
                  </a:lnTo>
                  <a:close/>
                </a:path>
                <a:path w="464184" h="109854">
                  <a:moveTo>
                    <a:pt x="416209" y="38404"/>
                  </a:moveTo>
                  <a:lnTo>
                    <a:pt x="416209" y="108203"/>
                  </a:lnTo>
                  <a:lnTo>
                    <a:pt x="435259" y="108203"/>
                  </a:lnTo>
                  <a:lnTo>
                    <a:pt x="435259" y="42976"/>
                  </a:lnTo>
                  <a:lnTo>
                    <a:pt x="420629" y="42976"/>
                  </a:lnTo>
                  <a:lnTo>
                    <a:pt x="416209" y="38404"/>
                  </a:lnTo>
                  <a:close/>
                </a:path>
                <a:path w="464184" h="109854">
                  <a:moveTo>
                    <a:pt x="463758" y="26822"/>
                  </a:moveTo>
                  <a:lnTo>
                    <a:pt x="387558" y="26822"/>
                  </a:lnTo>
                  <a:lnTo>
                    <a:pt x="387558" y="42976"/>
                  </a:lnTo>
                  <a:lnTo>
                    <a:pt x="416209" y="42976"/>
                  </a:lnTo>
                  <a:lnTo>
                    <a:pt x="416209" y="38404"/>
                  </a:lnTo>
                  <a:lnTo>
                    <a:pt x="463758" y="38404"/>
                  </a:lnTo>
                  <a:lnTo>
                    <a:pt x="463758" y="26822"/>
                  </a:lnTo>
                  <a:close/>
                </a:path>
                <a:path w="464184" h="109854">
                  <a:moveTo>
                    <a:pt x="435259" y="38404"/>
                  </a:moveTo>
                  <a:lnTo>
                    <a:pt x="416209" y="38404"/>
                  </a:lnTo>
                  <a:lnTo>
                    <a:pt x="420629" y="42976"/>
                  </a:lnTo>
                  <a:lnTo>
                    <a:pt x="430839" y="42976"/>
                  </a:lnTo>
                  <a:lnTo>
                    <a:pt x="435259" y="38404"/>
                  </a:lnTo>
                  <a:close/>
                </a:path>
                <a:path w="464184" h="109854">
                  <a:moveTo>
                    <a:pt x="435259" y="38404"/>
                  </a:moveTo>
                  <a:lnTo>
                    <a:pt x="430839" y="42976"/>
                  </a:lnTo>
                  <a:lnTo>
                    <a:pt x="435259" y="42976"/>
                  </a:lnTo>
                  <a:lnTo>
                    <a:pt x="435259" y="38404"/>
                  </a:lnTo>
                  <a:close/>
                </a:path>
                <a:path w="464184" h="109854">
                  <a:moveTo>
                    <a:pt x="463758" y="38404"/>
                  </a:moveTo>
                  <a:lnTo>
                    <a:pt x="435259" y="38404"/>
                  </a:lnTo>
                  <a:lnTo>
                    <a:pt x="435259" y="42976"/>
                  </a:lnTo>
                  <a:lnTo>
                    <a:pt x="463758" y="42976"/>
                  </a:lnTo>
                  <a:lnTo>
                    <a:pt x="463758" y="38404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212171" y="7538726"/>
              <a:ext cx="3884980" cy="339445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0210800" y="81026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384586" y="8067239"/>
              <a:ext cx="3021711" cy="54752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381183" y="8761627"/>
              <a:ext cx="4019105" cy="145999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0210800" y="8826500"/>
              <a:ext cx="101600" cy="12700"/>
            </a:xfrm>
            <a:custGeom>
              <a:avLst/>
              <a:gdLst/>
              <a:ahLst/>
              <a:cxnLst/>
              <a:rect l="l" t="t" r="r" b="b"/>
              <a:pathLst>
                <a:path w="101600" h="12700">
                  <a:moveTo>
                    <a:pt x="0" y="12700"/>
                  </a:moveTo>
                  <a:lnTo>
                    <a:pt x="101600" y="12700"/>
                  </a:lnTo>
                  <a:lnTo>
                    <a:pt x="1016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031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13292" y="8097526"/>
              <a:ext cx="615472" cy="3140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371" y="10154005"/>
            <a:ext cx="138200" cy="1085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508000"/>
            <a:ext cx="6794500" cy="1752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2387600"/>
            <a:ext cx="6794500" cy="1143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1000" y="3657600"/>
            <a:ext cx="6794500" cy="15367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1000" y="5321300"/>
            <a:ext cx="6794500" cy="11303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" y="6578600"/>
            <a:ext cx="6794500" cy="11303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1000" y="7835900"/>
            <a:ext cx="6794500" cy="19431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582342" y="10154005"/>
            <a:ext cx="176395" cy="10850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937500" y="508000"/>
            <a:ext cx="6794500" cy="17399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937500" y="2374900"/>
            <a:ext cx="6794500" cy="13335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937500" y="3835400"/>
            <a:ext cx="6794500" cy="13462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37500" y="5308600"/>
            <a:ext cx="6794500" cy="13335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937500" y="6769100"/>
            <a:ext cx="6794500" cy="12573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937500" y="8153400"/>
            <a:ext cx="6794500" cy="1625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0</Words>
  <Application>Microsoft Office PowerPoint</Application>
  <PresentationFormat>Произвольный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Asus</cp:lastModifiedBy>
  <cp:revision>1</cp:revision>
  <dcterms:created xsi:type="dcterms:W3CDTF">2025-04-24T07:38:29Z</dcterms:created>
  <dcterms:modified xsi:type="dcterms:W3CDTF">2025-04-24T07:46:30Z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2025-04-24T00:00:00Z</vt:filetime>
  </property>
  <property fmtid="{D5CDD505-2E9C-101B-9397-08002B2CF9AE}" pid="3" name="LastSaved">
    <vt:filetime>2025-04-24T00:00:00Z</vt:filetime>
  </property>
  <property fmtid="{D5CDD505-2E9C-101B-9397-08002B2CF9AE}" pid="4" name="Producer">
    <vt:lpwstr>Pdftools SDK</vt:lpwstr>
  </property>
</Properties>
</file>